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9" r:id="rId3"/>
    <p:sldId id="278" r:id="rId4"/>
    <p:sldId id="266" r:id="rId5"/>
    <p:sldId id="265" r:id="rId6"/>
    <p:sldId id="267" r:id="rId7"/>
    <p:sldId id="273" r:id="rId8"/>
    <p:sldId id="268" r:id="rId9"/>
    <p:sldId id="269" r:id="rId10"/>
    <p:sldId id="271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27266-3F62-7D4D-8E69-A54F673313AA}" v="9" dt="2024-01-25T14:51:03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64"/>
    <p:restoredTop sz="94014"/>
  </p:normalViewPr>
  <p:slideViewPr>
    <p:cSldViewPr snapToGrid="0" snapToObjects="1">
      <p:cViewPr varScale="1">
        <p:scale>
          <a:sx n="57" d="100"/>
          <a:sy n="57" d="100"/>
        </p:scale>
        <p:origin x="19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Peyton" userId="d217ee7d-9433-47bc-9637-90d62c54a936" providerId="ADAL" clId="{AA8753B7-7EF9-6744-94D6-F4FB3FF84165}"/>
    <pc:docChg chg="custSel addSld modSld">
      <pc:chgData name="Kevin Peyton" userId="d217ee7d-9433-47bc-9637-90d62c54a936" providerId="ADAL" clId="{AA8753B7-7EF9-6744-94D6-F4FB3FF84165}" dt="2023-01-28T14:41:35.183" v="1654" actId="20577"/>
      <pc:docMkLst>
        <pc:docMk/>
      </pc:docMkLst>
      <pc:sldChg chg="modSp mod">
        <pc:chgData name="Kevin Peyton" userId="d217ee7d-9433-47bc-9637-90d62c54a936" providerId="ADAL" clId="{AA8753B7-7EF9-6744-94D6-F4FB3FF84165}" dt="2023-01-28T14:09:57.178" v="972" actId="20577"/>
        <pc:sldMkLst>
          <pc:docMk/>
          <pc:sldMk cId="3277563929" sldId="258"/>
        </pc:sldMkLst>
        <pc:spChg chg="mod">
          <ac:chgData name="Kevin Peyton" userId="d217ee7d-9433-47bc-9637-90d62c54a936" providerId="ADAL" clId="{AA8753B7-7EF9-6744-94D6-F4FB3FF84165}" dt="2023-01-28T14:09:57.178" v="972" actId="20577"/>
          <ac:spMkLst>
            <pc:docMk/>
            <pc:sldMk cId="3277563929" sldId="258"/>
            <ac:spMk id="2" creationId="{4C5EEDC4-14C9-A84F-836B-A7C9EA56290B}"/>
          </ac:spMkLst>
        </pc:spChg>
        <pc:spChg chg="mod">
          <ac:chgData name="Kevin Peyton" userId="d217ee7d-9433-47bc-9637-90d62c54a936" providerId="ADAL" clId="{AA8753B7-7EF9-6744-94D6-F4FB3FF84165}" dt="2023-01-28T14:09:40.175" v="928" actId="20577"/>
          <ac:spMkLst>
            <pc:docMk/>
            <pc:sldMk cId="3277563929" sldId="258"/>
            <ac:spMk id="3" creationId="{E5CE1D95-B80A-7B44-91C2-86542A9FDF84}"/>
          </ac:spMkLst>
        </pc:spChg>
      </pc:sldChg>
      <pc:sldChg chg="modSp mod">
        <pc:chgData name="Kevin Peyton" userId="d217ee7d-9433-47bc-9637-90d62c54a936" providerId="ADAL" clId="{AA8753B7-7EF9-6744-94D6-F4FB3FF84165}" dt="2023-01-28T14:10:20.937" v="987" actId="20577"/>
        <pc:sldMkLst>
          <pc:docMk/>
          <pc:sldMk cId="4287269164" sldId="259"/>
        </pc:sldMkLst>
        <pc:spChg chg="mod">
          <ac:chgData name="Kevin Peyton" userId="d217ee7d-9433-47bc-9637-90d62c54a936" providerId="ADAL" clId="{AA8753B7-7EF9-6744-94D6-F4FB3FF84165}" dt="2023-01-28T14:10:20.937" v="987" actId="20577"/>
          <ac:spMkLst>
            <pc:docMk/>
            <pc:sldMk cId="4287269164" sldId="259"/>
            <ac:spMk id="2" creationId="{4C5EEDC4-14C9-A84F-836B-A7C9EA56290B}"/>
          </ac:spMkLst>
        </pc:spChg>
      </pc:sldChg>
      <pc:sldChg chg="modSp mod">
        <pc:chgData name="Kevin Peyton" userId="d217ee7d-9433-47bc-9637-90d62c54a936" providerId="ADAL" clId="{AA8753B7-7EF9-6744-94D6-F4FB3FF84165}" dt="2023-01-17T17:37:05.519" v="125" actId="27636"/>
        <pc:sldMkLst>
          <pc:docMk/>
          <pc:sldMk cId="2468574749" sldId="260"/>
        </pc:sldMkLst>
        <pc:spChg chg="mod">
          <ac:chgData name="Kevin Peyton" userId="d217ee7d-9433-47bc-9637-90d62c54a936" providerId="ADAL" clId="{AA8753B7-7EF9-6744-94D6-F4FB3FF84165}" dt="2023-01-17T17:37:05.519" v="125" actId="27636"/>
          <ac:spMkLst>
            <pc:docMk/>
            <pc:sldMk cId="2468574749" sldId="260"/>
            <ac:spMk id="3" creationId="{B0273A76-D83E-3E43-AA5A-9A879D01F25A}"/>
          </ac:spMkLst>
        </pc:spChg>
      </pc:sldChg>
      <pc:sldChg chg="modSp mod">
        <pc:chgData name="Kevin Peyton" userId="d217ee7d-9433-47bc-9637-90d62c54a936" providerId="ADAL" clId="{AA8753B7-7EF9-6744-94D6-F4FB3FF84165}" dt="2023-01-28T14:41:35.183" v="1654" actId="20577"/>
        <pc:sldMkLst>
          <pc:docMk/>
          <pc:sldMk cId="3956439934" sldId="273"/>
        </pc:sldMkLst>
        <pc:spChg chg="mod">
          <ac:chgData name="Kevin Peyton" userId="d217ee7d-9433-47bc-9637-90d62c54a936" providerId="ADAL" clId="{AA8753B7-7EF9-6744-94D6-F4FB3FF84165}" dt="2023-01-28T14:41:35.183" v="1654" actId="20577"/>
          <ac:spMkLst>
            <pc:docMk/>
            <pc:sldMk cId="3956439934" sldId="273"/>
            <ac:spMk id="12" creationId="{52D7FF64-7A06-474B-858D-7FF0A1A37DCB}"/>
          </ac:spMkLst>
        </pc:spChg>
      </pc:sldChg>
      <pc:sldChg chg="modSp mod">
        <pc:chgData name="Kevin Peyton" userId="d217ee7d-9433-47bc-9637-90d62c54a936" providerId="ADAL" clId="{AA8753B7-7EF9-6744-94D6-F4FB3FF84165}" dt="2023-01-28T14:41:03.933" v="1643" actId="20577"/>
        <pc:sldMkLst>
          <pc:docMk/>
          <pc:sldMk cId="3108681712" sldId="282"/>
        </pc:sldMkLst>
        <pc:spChg chg="mod">
          <ac:chgData name="Kevin Peyton" userId="d217ee7d-9433-47bc-9637-90d62c54a936" providerId="ADAL" clId="{AA8753B7-7EF9-6744-94D6-F4FB3FF84165}" dt="2023-01-28T14:32:58.339" v="1176" actId="20577"/>
          <ac:spMkLst>
            <pc:docMk/>
            <pc:sldMk cId="3108681712" sldId="282"/>
            <ac:spMk id="2" creationId="{C47C9047-D26D-7240-AD68-EF597A1FAE89}"/>
          </ac:spMkLst>
        </pc:spChg>
        <pc:spChg chg="mod">
          <ac:chgData name="Kevin Peyton" userId="d217ee7d-9433-47bc-9637-90d62c54a936" providerId="ADAL" clId="{AA8753B7-7EF9-6744-94D6-F4FB3FF84165}" dt="2023-01-28T14:41:03.933" v="1643" actId="20577"/>
          <ac:spMkLst>
            <pc:docMk/>
            <pc:sldMk cId="3108681712" sldId="282"/>
            <ac:spMk id="3" creationId="{C7BC23F0-D9D9-6840-A29B-9DA308237B49}"/>
          </ac:spMkLst>
        </pc:spChg>
      </pc:sldChg>
      <pc:sldChg chg="addSp delSp modSp new mod">
        <pc:chgData name="Kevin Peyton" userId="d217ee7d-9433-47bc-9637-90d62c54a936" providerId="ADAL" clId="{AA8753B7-7EF9-6744-94D6-F4FB3FF84165}" dt="2023-01-28T14:11:27.741" v="1008" actId="20577"/>
        <pc:sldMkLst>
          <pc:docMk/>
          <pc:sldMk cId="1254228185" sldId="283"/>
        </pc:sldMkLst>
        <pc:spChg chg="mod">
          <ac:chgData name="Kevin Peyton" userId="d217ee7d-9433-47bc-9637-90d62c54a936" providerId="ADAL" clId="{AA8753B7-7EF9-6744-94D6-F4FB3FF84165}" dt="2023-01-28T14:11:27.741" v="1008" actId="20577"/>
          <ac:spMkLst>
            <pc:docMk/>
            <pc:sldMk cId="1254228185" sldId="283"/>
            <ac:spMk id="2" creationId="{71A6FE8E-9098-93EA-9EBD-520135094ED9}"/>
          </ac:spMkLst>
        </pc:spChg>
        <pc:spChg chg="mod">
          <ac:chgData name="Kevin Peyton" userId="d217ee7d-9433-47bc-9637-90d62c54a936" providerId="ADAL" clId="{AA8753B7-7EF9-6744-94D6-F4FB3FF84165}" dt="2023-01-18T09:03:27.957" v="921" actId="20577"/>
          <ac:spMkLst>
            <pc:docMk/>
            <pc:sldMk cId="1254228185" sldId="283"/>
            <ac:spMk id="3" creationId="{20D74CE2-D10D-01C3-D1D8-63A2ED6E45C5}"/>
          </ac:spMkLst>
        </pc:spChg>
        <pc:spChg chg="add mod">
          <ac:chgData name="Kevin Peyton" userId="d217ee7d-9433-47bc-9637-90d62c54a936" providerId="ADAL" clId="{AA8753B7-7EF9-6744-94D6-F4FB3FF84165}" dt="2023-01-18T09:03:40.242" v="925" actId="1076"/>
          <ac:spMkLst>
            <pc:docMk/>
            <pc:sldMk cId="1254228185" sldId="283"/>
            <ac:spMk id="6" creationId="{EC49CACC-6F8F-1871-0017-C8005CD1F0C7}"/>
          </ac:spMkLst>
        </pc:spChg>
        <pc:spChg chg="add mod">
          <ac:chgData name="Kevin Peyton" userId="d217ee7d-9433-47bc-9637-90d62c54a936" providerId="ADAL" clId="{AA8753B7-7EF9-6744-94D6-F4FB3FF84165}" dt="2023-01-18T09:03:35.223" v="924" actId="1076"/>
          <ac:spMkLst>
            <pc:docMk/>
            <pc:sldMk cId="1254228185" sldId="283"/>
            <ac:spMk id="8" creationId="{3CA73D89-23C6-2F88-68B1-108C754ED7B9}"/>
          </ac:spMkLst>
        </pc:spChg>
        <pc:picChg chg="add mod">
          <ac:chgData name="Kevin Peyton" userId="d217ee7d-9433-47bc-9637-90d62c54a936" providerId="ADAL" clId="{AA8753B7-7EF9-6744-94D6-F4FB3FF84165}" dt="2023-01-18T09:03:30.668" v="922" actId="1076"/>
          <ac:picMkLst>
            <pc:docMk/>
            <pc:sldMk cId="1254228185" sldId="283"/>
            <ac:picMk id="5" creationId="{862F55C5-DC1C-42F0-2DD7-E32DFF35B7DB}"/>
          </ac:picMkLst>
        </pc:picChg>
        <pc:picChg chg="add del mod">
          <ac:chgData name="Kevin Peyton" userId="d217ee7d-9433-47bc-9637-90d62c54a936" providerId="ADAL" clId="{AA8753B7-7EF9-6744-94D6-F4FB3FF84165}" dt="2023-01-17T17:41:25.796" v="296" actId="478"/>
          <ac:picMkLst>
            <pc:docMk/>
            <pc:sldMk cId="1254228185" sldId="283"/>
            <ac:picMk id="7" creationId="{59856121-D822-7DEC-1578-7C850E061523}"/>
          </ac:picMkLst>
        </pc:picChg>
        <pc:picChg chg="add mod">
          <ac:chgData name="Kevin Peyton" userId="d217ee7d-9433-47bc-9637-90d62c54a936" providerId="ADAL" clId="{AA8753B7-7EF9-6744-94D6-F4FB3FF84165}" dt="2023-01-18T09:03:31.729" v="923" actId="1076"/>
          <ac:picMkLst>
            <pc:docMk/>
            <pc:sldMk cId="1254228185" sldId="283"/>
            <ac:picMk id="9" creationId="{1480E705-27BE-A9C2-48E9-D00DFCE2FC78}"/>
          </ac:picMkLst>
        </pc:picChg>
      </pc:sldChg>
      <pc:sldChg chg="addSp delSp modSp new mod">
        <pc:chgData name="Kevin Peyton" userId="d217ee7d-9433-47bc-9637-90d62c54a936" providerId="ADAL" clId="{AA8753B7-7EF9-6744-94D6-F4FB3FF84165}" dt="2023-01-28T14:11:38.450" v="1023" actId="20577"/>
        <pc:sldMkLst>
          <pc:docMk/>
          <pc:sldMk cId="4105351846" sldId="284"/>
        </pc:sldMkLst>
        <pc:spChg chg="mod">
          <ac:chgData name="Kevin Peyton" userId="d217ee7d-9433-47bc-9637-90d62c54a936" providerId="ADAL" clId="{AA8753B7-7EF9-6744-94D6-F4FB3FF84165}" dt="2023-01-28T14:11:38.450" v="1023" actId="20577"/>
          <ac:spMkLst>
            <pc:docMk/>
            <pc:sldMk cId="4105351846" sldId="284"/>
            <ac:spMk id="2" creationId="{E380F54B-4B81-E405-EDBA-0DBADCFE8852}"/>
          </ac:spMkLst>
        </pc:spChg>
        <pc:spChg chg="mod">
          <ac:chgData name="Kevin Peyton" userId="d217ee7d-9433-47bc-9637-90d62c54a936" providerId="ADAL" clId="{AA8753B7-7EF9-6744-94D6-F4FB3FF84165}" dt="2023-01-18T09:01:48.695" v="699" actId="20577"/>
          <ac:spMkLst>
            <pc:docMk/>
            <pc:sldMk cId="4105351846" sldId="284"/>
            <ac:spMk id="3" creationId="{2F44FED3-6755-139E-808B-4C099367CE35}"/>
          </ac:spMkLst>
        </pc:spChg>
        <pc:spChg chg="add mod">
          <ac:chgData name="Kevin Peyton" userId="d217ee7d-9433-47bc-9637-90d62c54a936" providerId="ADAL" clId="{AA8753B7-7EF9-6744-94D6-F4FB3FF84165}" dt="2023-01-17T17:46:33.093" v="530" actId="1076"/>
          <ac:spMkLst>
            <pc:docMk/>
            <pc:sldMk cId="4105351846" sldId="284"/>
            <ac:spMk id="8" creationId="{A914B517-5CA3-FB02-3A18-18CD3DAF58CD}"/>
          </ac:spMkLst>
        </pc:spChg>
        <pc:spChg chg="add mod">
          <ac:chgData name="Kevin Peyton" userId="d217ee7d-9433-47bc-9637-90d62c54a936" providerId="ADAL" clId="{AA8753B7-7EF9-6744-94D6-F4FB3FF84165}" dt="2023-01-17T17:46:45.224" v="533" actId="1076"/>
          <ac:spMkLst>
            <pc:docMk/>
            <pc:sldMk cId="4105351846" sldId="284"/>
            <ac:spMk id="9" creationId="{3C024399-4EB1-8B89-C5A4-02A7B2A3E69A}"/>
          </ac:spMkLst>
        </pc:spChg>
        <pc:picChg chg="add mod">
          <ac:chgData name="Kevin Peyton" userId="d217ee7d-9433-47bc-9637-90d62c54a936" providerId="ADAL" clId="{AA8753B7-7EF9-6744-94D6-F4FB3FF84165}" dt="2023-01-17T17:46:23.341" v="528" actId="1076"/>
          <ac:picMkLst>
            <pc:docMk/>
            <pc:sldMk cId="4105351846" sldId="284"/>
            <ac:picMk id="5" creationId="{60827648-D187-ABE8-0202-545B6078CB7C}"/>
          </ac:picMkLst>
        </pc:picChg>
        <pc:picChg chg="add del mod">
          <ac:chgData name="Kevin Peyton" userId="d217ee7d-9433-47bc-9637-90d62c54a936" providerId="ADAL" clId="{AA8753B7-7EF9-6744-94D6-F4FB3FF84165}" dt="2023-01-17T17:46:17.058" v="523" actId="478"/>
          <ac:picMkLst>
            <pc:docMk/>
            <pc:sldMk cId="4105351846" sldId="284"/>
            <ac:picMk id="6" creationId="{23EF6A0D-C93D-4A7E-5FD4-9D4B828EB9D9}"/>
          </ac:picMkLst>
        </pc:picChg>
        <pc:picChg chg="add mod">
          <ac:chgData name="Kevin Peyton" userId="d217ee7d-9433-47bc-9637-90d62c54a936" providerId="ADAL" clId="{AA8753B7-7EF9-6744-94D6-F4FB3FF84165}" dt="2023-01-17T17:46:22.160" v="527" actId="1076"/>
          <ac:picMkLst>
            <pc:docMk/>
            <pc:sldMk cId="4105351846" sldId="284"/>
            <ac:picMk id="7" creationId="{20FB005E-C360-9D33-0003-56122C3E11B9}"/>
          </ac:picMkLst>
        </pc:picChg>
      </pc:sldChg>
    </pc:docChg>
  </pc:docChgLst>
  <pc:docChgLst>
    <pc:chgData name="Kevin Peyton" userId="d217ee7d-9433-47bc-9637-90d62c54a936" providerId="ADAL" clId="{9BA27266-3F62-7D4D-8E69-A54F673313AA}"/>
    <pc:docChg chg="undo custSel modSld">
      <pc:chgData name="Kevin Peyton" userId="d217ee7d-9433-47bc-9637-90d62c54a936" providerId="ADAL" clId="{9BA27266-3F62-7D4D-8E69-A54F673313AA}" dt="2024-01-25T15:39:35.052" v="1228" actId="1038"/>
      <pc:docMkLst>
        <pc:docMk/>
      </pc:docMkLst>
      <pc:sldChg chg="addSp modSp mod">
        <pc:chgData name="Kevin Peyton" userId="d217ee7d-9433-47bc-9637-90d62c54a936" providerId="ADAL" clId="{9BA27266-3F62-7D4D-8E69-A54F673313AA}" dt="2024-01-25T14:43:40.836" v="371" actId="113"/>
        <pc:sldMkLst>
          <pc:docMk/>
          <pc:sldMk cId="3277563929" sldId="258"/>
        </pc:sldMkLst>
        <pc:spChg chg="mod">
          <ac:chgData name="Kevin Peyton" userId="d217ee7d-9433-47bc-9637-90d62c54a936" providerId="ADAL" clId="{9BA27266-3F62-7D4D-8E69-A54F673313AA}" dt="2024-01-25T14:43:40.836" v="371" actId="113"/>
          <ac:spMkLst>
            <pc:docMk/>
            <pc:sldMk cId="3277563929" sldId="258"/>
            <ac:spMk id="3" creationId="{E5CE1D95-B80A-7B44-91C2-86542A9FDF84}"/>
          </ac:spMkLst>
        </pc:spChg>
        <pc:spChg chg="add mod">
          <ac:chgData name="Kevin Peyton" userId="d217ee7d-9433-47bc-9637-90d62c54a936" providerId="ADAL" clId="{9BA27266-3F62-7D4D-8E69-A54F673313AA}" dt="2024-01-25T14:43:01.606" v="354" actId="1076"/>
          <ac:spMkLst>
            <pc:docMk/>
            <pc:sldMk cId="3277563929" sldId="258"/>
            <ac:spMk id="6" creationId="{7669AC0E-CE76-3ABB-7AF6-83821E18F4A3}"/>
          </ac:spMkLst>
        </pc:spChg>
      </pc:sldChg>
      <pc:sldChg chg="addSp modSp mod">
        <pc:chgData name="Kevin Peyton" userId="d217ee7d-9433-47bc-9637-90d62c54a936" providerId="ADAL" clId="{9BA27266-3F62-7D4D-8E69-A54F673313AA}" dt="2024-01-25T14:52:14.531" v="711" actId="1076"/>
        <pc:sldMkLst>
          <pc:docMk/>
          <pc:sldMk cId="4287269164" sldId="259"/>
        </pc:sldMkLst>
        <pc:spChg chg="mod">
          <ac:chgData name="Kevin Peyton" userId="d217ee7d-9433-47bc-9637-90d62c54a936" providerId="ADAL" clId="{9BA27266-3F62-7D4D-8E69-A54F673313AA}" dt="2024-01-25T14:50:14.279" v="537" actId="14861"/>
          <ac:spMkLst>
            <pc:docMk/>
            <pc:sldMk cId="4287269164" sldId="259"/>
            <ac:spMk id="3" creationId="{E5CE1D95-B80A-7B44-91C2-86542A9FDF84}"/>
          </ac:spMkLst>
        </pc:spChg>
        <pc:picChg chg="mod">
          <ac:chgData name="Kevin Peyton" userId="d217ee7d-9433-47bc-9637-90d62c54a936" providerId="ADAL" clId="{9BA27266-3F62-7D4D-8E69-A54F673313AA}" dt="2024-01-25T14:52:14.531" v="711" actId="1076"/>
          <ac:picMkLst>
            <pc:docMk/>
            <pc:sldMk cId="4287269164" sldId="259"/>
            <ac:picMk id="5" creationId="{1DBC1C0E-7D9B-B24A-BD09-1550E1982124}"/>
          </ac:picMkLst>
        </pc:picChg>
        <pc:picChg chg="add mod">
          <ac:chgData name="Kevin Peyton" userId="d217ee7d-9433-47bc-9637-90d62c54a936" providerId="ADAL" clId="{9BA27266-3F62-7D4D-8E69-A54F673313AA}" dt="2024-01-25T14:51:31.378" v="708" actId="14861"/>
          <ac:picMkLst>
            <pc:docMk/>
            <pc:sldMk cId="4287269164" sldId="259"/>
            <ac:picMk id="6" creationId="{BAD0B8D2-9799-3E59-87F5-4FD165E56840}"/>
          </ac:picMkLst>
        </pc:picChg>
      </pc:sldChg>
      <pc:sldChg chg="modSp mod">
        <pc:chgData name="Kevin Peyton" userId="d217ee7d-9433-47bc-9637-90d62c54a936" providerId="ADAL" clId="{9BA27266-3F62-7D4D-8E69-A54F673313AA}" dt="2024-01-25T15:25:51.263" v="1205" actId="20577"/>
        <pc:sldMkLst>
          <pc:docMk/>
          <pc:sldMk cId="3534566530" sldId="268"/>
        </pc:sldMkLst>
        <pc:spChg chg="mod">
          <ac:chgData name="Kevin Peyton" userId="d217ee7d-9433-47bc-9637-90d62c54a936" providerId="ADAL" clId="{9BA27266-3F62-7D4D-8E69-A54F673313AA}" dt="2024-01-25T15:25:51.263" v="1205" actId="20577"/>
          <ac:spMkLst>
            <pc:docMk/>
            <pc:sldMk cId="3534566530" sldId="268"/>
            <ac:spMk id="3" creationId="{C492B28B-FBF7-1145-9F45-AB1A4F6B7B42}"/>
          </ac:spMkLst>
        </pc:spChg>
      </pc:sldChg>
      <pc:sldChg chg="modSp mod">
        <pc:chgData name="Kevin Peyton" userId="d217ee7d-9433-47bc-9637-90d62c54a936" providerId="ADAL" clId="{9BA27266-3F62-7D4D-8E69-A54F673313AA}" dt="2024-01-25T15:39:35.052" v="1228" actId="1038"/>
        <pc:sldMkLst>
          <pc:docMk/>
          <pc:sldMk cId="669446656" sldId="272"/>
        </pc:sldMkLst>
        <pc:spChg chg="mod">
          <ac:chgData name="Kevin Peyton" userId="d217ee7d-9433-47bc-9637-90d62c54a936" providerId="ADAL" clId="{9BA27266-3F62-7D4D-8E69-A54F673313AA}" dt="2024-01-25T15:39:14.291" v="1212" actId="20577"/>
          <ac:spMkLst>
            <pc:docMk/>
            <pc:sldMk cId="669446656" sldId="272"/>
            <ac:spMk id="3" creationId="{4D47A9AB-C79C-B94C-B3DD-8D36D539B2E5}"/>
          </ac:spMkLst>
        </pc:spChg>
        <pc:picChg chg="mod">
          <ac:chgData name="Kevin Peyton" userId="d217ee7d-9433-47bc-9637-90d62c54a936" providerId="ADAL" clId="{9BA27266-3F62-7D4D-8E69-A54F673313AA}" dt="2024-01-25T15:39:35.052" v="1228" actId="1038"/>
          <ac:picMkLst>
            <pc:docMk/>
            <pc:sldMk cId="669446656" sldId="272"/>
            <ac:picMk id="5" creationId="{788DE0BD-5630-A845-B5C9-B8F4BF3BCA00}"/>
          </ac:picMkLst>
        </pc:picChg>
      </pc:sldChg>
      <pc:sldChg chg="modSp mod">
        <pc:chgData name="Kevin Peyton" userId="d217ee7d-9433-47bc-9637-90d62c54a936" providerId="ADAL" clId="{9BA27266-3F62-7D4D-8E69-A54F673313AA}" dt="2024-01-25T15:24:21.454" v="1201" actId="20577"/>
        <pc:sldMkLst>
          <pc:docMk/>
          <pc:sldMk cId="3108681712" sldId="282"/>
        </pc:sldMkLst>
        <pc:spChg chg="mod">
          <ac:chgData name="Kevin Peyton" userId="d217ee7d-9433-47bc-9637-90d62c54a936" providerId="ADAL" clId="{9BA27266-3F62-7D4D-8E69-A54F673313AA}" dt="2024-01-25T15:24:21.454" v="1201" actId="20577"/>
          <ac:spMkLst>
            <pc:docMk/>
            <pc:sldMk cId="3108681712" sldId="282"/>
            <ac:spMk id="3" creationId="{C7BC23F0-D9D9-6840-A29B-9DA308237B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00E53-C480-A849-BBF4-73F18EAAD6F4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351C-D477-CE42-9821-8356BBC0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3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5351C-D477-CE42-9821-8356BBC006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4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5351C-D477-CE42-9821-8356BBC006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6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DCF8-F971-7C4E-9EAD-3DFE9453B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CC736-8E6B-D346-90E5-4D503AE52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2E27-B6C4-BB43-9110-9846FF5C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6F9-E01C-9043-867B-3449B704C519}" type="datetime1">
              <a:rPr lang="en-IE" smtClean="0"/>
              <a:t>30/01/2024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8F2C-60A1-E944-9F4B-3F91307E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073C-9425-5441-91AE-0F205BB1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6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4A01-801B-474D-8E66-A4116444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1F5EA-2CC1-3244-BFA1-7EA979364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C464F-376C-294B-8957-DFE1C611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B41B-6B0C-9A40-9D7C-339BE2C10ABE}" type="datetime1">
              <a:rPr lang="en-IE" smtClean="0"/>
              <a:t>30/01/2024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3750-FAAF-8A41-BD14-35E39062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2A7B2-79A6-D94F-A358-1BB281E5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0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FDD50-6BA1-BB43-A7F6-8C74DE8BE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3AE36-BB33-1445-90F7-10549D8E2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CE48B-3B6D-7847-8AD7-99CD1B7C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411-9C90-8B44-BC10-5579CE622097}" type="datetime1">
              <a:rPr lang="en-IE" smtClean="0"/>
              <a:t>30/01/2024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AC636-3840-B648-955C-2D4B6402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F72A1-16BC-2A48-A88D-CE84C979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C597-4291-4442-9E6F-827CFB84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DDA23-F526-C843-B67F-52E106FA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956E8-E1DB-8E4A-949E-C2FFF6D1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4DE9-A74C-8B47-ACDF-4B5CD31F42DE}" type="datetime1">
              <a:rPr lang="en-IE" smtClean="0"/>
              <a:t>30/01/2024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4CF73-69DC-9449-86C0-B6747CC7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8984D-41DD-544B-8E68-66027B18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3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5C12-CD9B-1949-AC51-B9114020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DDEC2-1335-384F-8C4A-7B720A3AF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7084D-41BD-FB44-A856-5E979F7B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97D0-6BDF-B54B-9161-5ECA4237C69F}" type="datetime1">
              <a:rPr lang="en-IE" smtClean="0"/>
              <a:t>30/01/2024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1E36F-F8C2-4A4D-BA3C-A5D25C74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BD84F-D4BF-4948-8D2D-CA8BF5C7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938C-4414-8445-8537-53ED3FC7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B248-568F-854D-8DEB-2FC548624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6322A-4524-0C40-BC4B-F9CEF3D6B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35091-D59B-4F45-9E10-BF3F4C58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08F9-3125-0A42-8D9F-99FC14426082}" type="datetime1">
              <a:rPr lang="en-IE" smtClean="0"/>
              <a:t>30/01/2024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7BF5D-35FB-0843-9975-AB453F3E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1EB66-BF90-C746-83E5-EFEFAFF6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9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CA5B-066E-D345-A72F-F6EA4A97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2A211-74B9-8041-A47E-B0BDFFF71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2389B-6670-1545-B519-3271C57F3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6A997-D641-2D40-8EAE-DC10BDAA7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2D765-260B-E04E-870B-E4BD9E310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5FE3C-2938-8A42-A0A0-806D7EA1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75D0-BDCA-2243-A238-A41672FC9943}" type="datetime1">
              <a:rPr lang="en-IE" smtClean="0"/>
              <a:t>30/01/2024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A6F67-2327-494C-97B0-B94021BB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91B86-7F02-EC46-BCB1-0D0A8D69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B4D4-3D6F-A849-BBEF-55D1B4B4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8C4B8-D969-334B-885A-73F0A314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0F94-A073-DC43-8C77-E5149A48C312}" type="datetime1">
              <a:rPr lang="en-IE" smtClean="0"/>
              <a:t>30/01/2024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B9C11-7961-4643-A7B6-119D999F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320F8-BE58-7A46-8957-E56AA023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8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A74C-421B-0840-B104-6CB20D8C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DFA7-7513-3C4F-913C-3828B62F1C4B}" type="datetime1">
              <a:rPr lang="en-IE" smtClean="0"/>
              <a:t>30/01/2024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49D02-2CAA-FB46-81CB-30D641C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7E620-0695-D442-AF15-88696EE0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1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3006-A6BB-7A44-946A-6BA8D1DB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517E-3CC3-364A-BD6B-35A342FB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9A99F-070B-8D42-AB04-006A84319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D076A-B3A5-CB4E-88CB-032A6B00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7A9B-FA64-7347-A04B-B333D122FD99}" type="datetime1">
              <a:rPr lang="en-IE" smtClean="0"/>
              <a:t>30/01/2024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940E9-8076-AA4B-9A14-788B4CBA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B3329-8B05-9E40-8D57-311E6B4D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2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801C-1747-B445-8727-E9AA739C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34F6F-EDF8-5446-9DF1-F732E313B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A6B9-095D-E340-809E-5831968E9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4461-1419-DC4A-A571-9BF41227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FDC0-78E9-CD41-BABE-EE186993A6F0}" type="datetime1">
              <a:rPr lang="en-IE" smtClean="0"/>
              <a:t>30/01/2024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74C58-7307-BA4E-9834-21982C51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A1BDE-C740-904C-B44B-B749D4A4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97BE4-C6D6-7A42-B984-DF48EE4D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C6982-30A0-1D44-8469-421379ACA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DD2E-F379-DB47-8AEF-760CCAC84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4ADB3-1E23-B446-80DC-EA753F107145}" type="datetime1">
              <a:rPr lang="en-IE" smtClean="0"/>
              <a:t>30/01/2024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354E-702A-9A4B-82C2-4D52EDAF2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7D5A-D989-4B4A-AA86-FBD10DCC1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1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94E1F-6B6D-EC44-A48B-3F1683C44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Web Programming 1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855B4-159F-3042-8779-F84F902CE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Week 2 Worksheet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6B0D5-0557-0145-8E6E-31FD509E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B2C927-F889-744B-AB1A-32F84B73622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84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13BBF6-DAEB-108F-9DCA-1A197FB79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72" y="2491875"/>
            <a:ext cx="7772400" cy="11957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4FC110-F256-5648-8C57-0FCDA2AA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21B2-D199-F44C-83A6-3D4A2AB1E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Interpolated expressions can include function and method calls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AAD24-9621-B241-BE59-6891175A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99E04-7BA8-7C1A-1064-C236DB4D3302}"/>
              </a:ext>
            </a:extLst>
          </p:cNvPr>
          <p:cNvSpPr txBox="1"/>
          <p:nvPr/>
        </p:nvSpPr>
        <p:spPr>
          <a:xfrm>
            <a:off x="9017000" y="2358163"/>
            <a:ext cx="2613985" cy="95410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Example of template literal - text </a:t>
            </a:r>
          </a:p>
          <a:p>
            <a:r>
              <a:rPr lang="en-US" sz="1400" dirty="0"/>
              <a:t>enclosed with backticks – string </a:t>
            </a:r>
          </a:p>
          <a:p>
            <a:r>
              <a:rPr lang="en-US" sz="1400" dirty="0"/>
              <a:t>interpolation with embedded </a:t>
            </a:r>
          </a:p>
          <a:p>
            <a:r>
              <a:rPr lang="en-US" sz="1400" dirty="0"/>
              <a:t>expression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139D5-C882-75A2-98B9-040C1B943F9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996136" y="2835217"/>
            <a:ext cx="1020864" cy="25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F5F8CD4-B4E3-FFFC-FCE5-4C33D630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466" y="3977145"/>
            <a:ext cx="6512670" cy="2847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F2D638-F081-D585-878C-9FEAEE087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246" y="4168664"/>
            <a:ext cx="3173908" cy="22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8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655C-6631-0349-CBFE-3A40090A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Week2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4B5D6-FE58-E83C-3899-C58C09DE1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1605" cy="4351338"/>
          </a:xfrm>
        </p:spPr>
        <p:txBody>
          <a:bodyPr/>
          <a:lstStyle/>
          <a:p>
            <a:r>
              <a:rPr lang="en-US" dirty="0"/>
              <a:t>Screenshot your work – add your name and student id to </a:t>
            </a:r>
            <a:r>
              <a:rPr lang="en-US" dirty="0" err="1"/>
              <a:t>app.component.html</a:t>
            </a:r>
            <a:endParaRPr lang="en-US" dirty="0"/>
          </a:p>
          <a:p>
            <a:r>
              <a:rPr lang="en-US" dirty="0"/>
              <a:t>Add this screenshot to /</a:t>
            </a:r>
            <a:r>
              <a:rPr lang="en-US" dirty="0" err="1"/>
              <a:t>src</a:t>
            </a:r>
            <a:r>
              <a:rPr lang="en-US" dirty="0"/>
              <a:t>/app </a:t>
            </a:r>
          </a:p>
          <a:p>
            <a:r>
              <a:rPr lang="en-US" dirty="0"/>
              <a:t>Push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 err="1"/>
              <a:t>Goto</a:t>
            </a:r>
            <a:r>
              <a:rPr lang="en-US" dirty="0"/>
              <a:t> your repository, click “Code” and choose to ”Download Zip”</a:t>
            </a:r>
          </a:p>
          <a:p>
            <a:r>
              <a:rPr lang="en-US" dirty="0"/>
              <a:t>Upload </a:t>
            </a:r>
            <a:r>
              <a:rPr lang="en-US"/>
              <a:t>this zip file to Moodle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97E7-4ADC-7E77-D30B-655A4AEA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722E7-F37F-117C-461A-4A0C1D0AB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886" y="1027906"/>
            <a:ext cx="4262252" cy="320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6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D9A64-E306-464D-8BD7-07287260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Example of *</a:t>
            </a:r>
            <a:r>
              <a:rPr lang="en-US" dirty="0" err="1"/>
              <a:t>ngFor</a:t>
            </a:r>
            <a:r>
              <a:rPr lang="en-US" dirty="0"/>
              <a:t> directive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1921-2B9D-9246-AB18-52125FB18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/>
              <a:t>Let’s say we have an array called </a:t>
            </a:r>
            <a:r>
              <a:rPr lang="en-US" dirty="0" err="1"/>
              <a:t>thingsToDo</a:t>
            </a:r>
            <a:endParaRPr lang="en-US" dirty="0"/>
          </a:p>
          <a:p>
            <a:r>
              <a:rPr lang="en-US" dirty="0"/>
              <a:t>Use *</a:t>
            </a:r>
            <a:r>
              <a:rPr lang="en-US" dirty="0" err="1"/>
              <a:t>ngFor</a:t>
            </a:r>
            <a:r>
              <a:rPr lang="en-US" dirty="0"/>
              <a:t> directive to loop to recurse through the array </a:t>
            </a:r>
          </a:p>
          <a:p>
            <a:r>
              <a:rPr lang="en-US" dirty="0"/>
              <a:t>Interpolate and display the data in the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033D7-5A11-4440-BE7B-31497A07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0244" y="6356350"/>
            <a:ext cx="13235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B2C927-F889-744B-AB1A-32F84B73622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B9B82E-2E59-0E0E-F0D2-FC9F2A71C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561" y="936719"/>
            <a:ext cx="5907184" cy="578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6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FC973-442F-9B41-829D-09023347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Looping through an array</a:t>
            </a:r>
          </a:p>
        </p:txBody>
      </p:sp>
      <p:sp>
        <p:nvSpPr>
          <p:cNvPr id="17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BBFEC51-9365-B14C-B7C1-FC9AED3C8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We create an array called </a:t>
            </a:r>
            <a:r>
              <a:rPr lang="en-US" dirty="0" err="1"/>
              <a:t>thingsToDo</a:t>
            </a:r>
            <a:endParaRPr lang="en-US" dirty="0"/>
          </a:p>
          <a:p>
            <a:r>
              <a:rPr lang="en-US" dirty="0"/>
              <a:t> Use an Angular for loop to recurse through the data (*</a:t>
            </a:r>
            <a:r>
              <a:rPr lang="en-US" dirty="0" err="1"/>
              <a:t>ngFor</a:t>
            </a:r>
            <a:r>
              <a:rPr lang="en-US" dirty="0"/>
              <a:t>)</a:t>
            </a:r>
          </a:p>
          <a:p>
            <a:r>
              <a:rPr lang="en-US" dirty="0"/>
              <a:t>Interpolate and display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529F3-A9A0-714E-9826-8932C12F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B2C927-F889-744B-AB1A-32F84B73622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6D1E-D410-BD41-A528-E4967CF5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*</a:t>
            </a:r>
            <a:r>
              <a:rPr lang="en-US" dirty="0" err="1"/>
              <a:t>ngFor</a:t>
            </a:r>
            <a:r>
              <a:rPr lang="en-US" dirty="0"/>
              <a:t>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63F5-F1FD-F344-B77B-68557940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</a:t>
            </a:r>
            <a:r>
              <a:rPr lang="en-IE" b="1" dirty="0"/>
              <a:t>*</a:t>
            </a:r>
            <a:r>
              <a:rPr lang="en-IE" b="1" dirty="0" err="1"/>
              <a:t>ngFor</a:t>
            </a:r>
            <a:r>
              <a:rPr lang="en-IE" b="1" dirty="0"/>
              <a:t> </a:t>
            </a:r>
            <a:r>
              <a:rPr lang="en-IE" dirty="0"/>
              <a:t>to repeat some HTML multiple times</a:t>
            </a:r>
          </a:p>
          <a:p>
            <a:r>
              <a:rPr lang="en-IE" dirty="0"/>
              <a:t>The loop variable item is created locally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BD2C1-23F3-A54D-ABEA-5AB36F37D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85282"/>
            <a:ext cx="6560457" cy="19431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7DBEA-FAAA-6343-AC8F-D1094AA6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5F4468-7C7D-291F-85E9-2A4F55EEA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528" y="2327275"/>
            <a:ext cx="44196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7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75E2-288A-7A47-973F-C61CFB9A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65CF-51E3-B344-85DC-0F13CED92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title</a:t>
            </a:r>
          </a:p>
          <a:p>
            <a:r>
              <a:rPr lang="en-US" dirty="0"/>
              <a:t>Add a list of 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164C9-1E83-9048-815D-0ADBAF9A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749" y="1167430"/>
            <a:ext cx="6426200" cy="50419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1D4EE-F906-2D41-B0DA-406A33A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9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E5E7-BD41-3D4A-8864-59DFDA5D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- </a:t>
            </a:r>
            <a:r>
              <a:rPr lang="en-US" b="1" dirty="0"/>
              <a:t>*</a:t>
            </a:r>
            <a:r>
              <a:rPr lang="en-US" b="1" dirty="0" err="1"/>
              <a:t>ngFor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D71A-012B-CD42-9820-230949168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/>
              <a:t>*</a:t>
            </a:r>
            <a:r>
              <a:rPr lang="en-IE" b="1" dirty="0" err="1"/>
              <a:t>ngFor</a:t>
            </a:r>
            <a:r>
              <a:rPr lang="en-IE" b="1" dirty="0"/>
              <a:t> </a:t>
            </a:r>
            <a:r>
              <a:rPr lang="en-IE" dirty="0"/>
              <a:t>Exports Useful Values</a:t>
            </a:r>
          </a:p>
          <a:p>
            <a:r>
              <a:rPr lang="en-IE" dirty="0"/>
              <a:t>We can obtain the 0-based index of each iteration and assign the value to a local variable: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55DE5-3478-354A-9A33-B5A5542C7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86" y="3274786"/>
            <a:ext cx="6090558" cy="122464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8FEF1-AF72-5845-82FB-23CA75C6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B716DB-4043-F290-BF8D-13CED3B5A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514" y="2895600"/>
            <a:ext cx="44069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0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5883B4-33CE-DBCC-986B-053EDCD0E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06" y="4001294"/>
            <a:ext cx="7210131" cy="1352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EE5E7-BD41-3D4A-8864-59DFDA5D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- </a:t>
            </a:r>
            <a:r>
              <a:rPr lang="en-US" b="1" dirty="0"/>
              <a:t>*</a:t>
            </a:r>
            <a:r>
              <a:rPr lang="en-US" b="1" dirty="0" err="1"/>
              <a:t>ngFor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D71A-012B-CD42-9820-230949168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Similarly, *</a:t>
            </a:r>
            <a:r>
              <a:rPr lang="en-IE" dirty="0" err="1"/>
              <a:t>ngFor</a:t>
            </a:r>
            <a:r>
              <a:rPr lang="en-IE" dirty="0"/>
              <a:t> exports first, last, even and odd Booleans which can also be assigned to local variables.</a:t>
            </a:r>
          </a:p>
          <a:p>
            <a:r>
              <a:rPr lang="en-IE" dirty="0"/>
              <a:t>These could be used for differing class colours to rows in a table (e.g. </a:t>
            </a:r>
            <a:r>
              <a:rPr lang="en-IE" dirty="0" err="1"/>
              <a:t>oddrow</a:t>
            </a:r>
            <a:r>
              <a:rPr lang="en-IE" dirty="0"/>
              <a:t>, </a:t>
            </a:r>
            <a:r>
              <a:rPr lang="en-IE" dirty="0" err="1"/>
              <a:t>evenrow</a:t>
            </a:r>
            <a:r>
              <a:rPr lang="en-IE" dirty="0"/>
              <a:t>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8FEF1-AF72-5845-82FB-23CA75C6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978C24-0312-D940-B2E3-0DC917A8C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611" y="3141785"/>
            <a:ext cx="2992165" cy="2386464"/>
          </a:xfrm>
          <a:prstGeom prst="rect">
            <a:avLst/>
          </a:prstGeom>
        </p:spPr>
      </p:pic>
      <p:sp>
        <p:nvSpPr>
          <p:cNvPr id="11" name="Left Arrow 10">
            <a:extLst>
              <a:ext uri="{FF2B5EF4-FFF2-40B4-BE49-F238E27FC236}">
                <a16:creationId xmlns:a16="http://schemas.microsoft.com/office/drawing/2014/main" id="{81781DC8-5D5C-5441-938E-8225B6BB2700}"/>
              </a:ext>
            </a:extLst>
          </p:cNvPr>
          <p:cNvSpPr/>
          <p:nvPr/>
        </p:nvSpPr>
        <p:spPr>
          <a:xfrm rot="5400000">
            <a:off x="780739" y="5633402"/>
            <a:ext cx="989457" cy="976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7FF64-7A06-474B-858D-7FF0A1A37DCB}"/>
              </a:ext>
            </a:extLst>
          </p:cNvPr>
          <p:cNvSpPr txBox="1"/>
          <p:nvPr/>
        </p:nvSpPr>
        <p:spPr>
          <a:xfrm>
            <a:off x="1014224" y="6274056"/>
            <a:ext cx="8742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ngClass</a:t>
            </a:r>
            <a:r>
              <a:rPr lang="en-US" dirty="0"/>
              <a:t> is </a:t>
            </a:r>
            <a:r>
              <a:rPr lang="en-US"/>
              <a:t>an attribute </a:t>
            </a:r>
            <a:r>
              <a:rPr lang="en-US" dirty="0"/>
              <a:t>directive that adds or removes CSS classes on a html element</a:t>
            </a:r>
          </a:p>
          <a:p>
            <a:r>
              <a:rPr lang="en-US" dirty="0"/>
              <a:t>Here the </a:t>
            </a:r>
            <a:r>
              <a:rPr lang="en-US" dirty="0" err="1"/>
              <a:t>classname</a:t>
            </a:r>
            <a:r>
              <a:rPr lang="en-US" dirty="0"/>
              <a:t> (</a:t>
            </a:r>
            <a:r>
              <a:rPr lang="en-US" dirty="0" err="1"/>
              <a:t>oddrow</a:t>
            </a:r>
            <a:r>
              <a:rPr lang="en-US" dirty="0"/>
              <a:t>/</a:t>
            </a:r>
            <a:r>
              <a:rPr lang="en-US" dirty="0" err="1"/>
              <a:t>evenrow</a:t>
            </a:r>
            <a:r>
              <a:rPr lang="en-US" dirty="0"/>
              <a:t> will only be used if condition if odd or even is true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3167E-EED3-B6C6-6779-E603BF94B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1381" y="4557713"/>
            <a:ext cx="2420722" cy="216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3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DBE52-D4B3-0F46-9E88-2164D0EB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IF Statement - </a:t>
            </a:r>
            <a:r>
              <a:rPr lang="en-US" sz="4800" b="1"/>
              <a:t>*ngIf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B28B-FBF7-1145-9F45-AB1A4F6B7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IE" sz="2000" dirty="0"/>
              <a:t>Use </a:t>
            </a:r>
            <a:r>
              <a:rPr lang="en-IE" sz="2000" b="1" dirty="0"/>
              <a:t>*</a:t>
            </a:r>
            <a:r>
              <a:rPr lang="en-IE" sz="2000" b="1" dirty="0" err="1"/>
              <a:t>ngIf</a:t>
            </a:r>
            <a:r>
              <a:rPr lang="en-IE" sz="2000" b="1" dirty="0"/>
              <a:t> </a:t>
            </a:r>
            <a:r>
              <a:rPr lang="en-IE" sz="2000" dirty="0"/>
              <a:t>to control whether or not something is displayed</a:t>
            </a:r>
          </a:p>
          <a:p>
            <a:pPr lvl="1"/>
            <a:r>
              <a:rPr lang="en-IE" sz="2000" dirty="0"/>
              <a:t>More precisely, whether or not something is added to the DOM</a:t>
            </a:r>
          </a:p>
          <a:p>
            <a:pPr lvl="1"/>
            <a:r>
              <a:rPr lang="en-IE" sz="2000" dirty="0"/>
              <a:t>See how to show and hide content with styles later</a:t>
            </a:r>
          </a:p>
          <a:p>
            <a:r>
              <a:rPr lang="en-IE" sz="2000" dirty="0"/>
              <a:t>In the </a:t>
            </a:r>
            <a:r>
              <a:rPr lang="en-IE" sz="2000" dirty="0" err="1"/>
              <a:t>AppComponent</a:t>
            </a:r>
            <a:r>
              <a:rPr lang="en-IE" sz="2000" dirty="0"/>
              <a:t> class, we add an empty array </a:t>
            </a:r>
            <a:r>
              <a:rPr lang="en-IE" sz="2000" b="1" dirty="0" err="1"/>
              <a:t>thingsCompleted</a:t>
            </a:r>
            <a:endParaRPr lang="en-IE" sz="2000" dirty="0"/>
          </a:p>
          <a:p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B35F3-0655-7942-B770-6C5CA0AD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B2C927-F889-744B-AB1A-32F84B73622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D21A4-969C-22F2-3A4A-957BCDB4A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834" y="755657"/>
            <a:ext cx="5046056" cy="548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6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58AB-16AA-8146-9984-C3276E4B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</a:t>
            </a:r>
            <a:r>
              <a:rPr lang="en-US" b="1" dirty="0"/>
              <a:t>*</a:t>
            </a:r>
            <a:r>
              <a:rPr lang="en-US" b="1" dirty="0" err="1"/>
              <a:t>ngIf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45731-39D1-8242-AD2F-79A1F952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CB047-B4B3-D4C9-B3F3-8E835969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C60B48-1D3C-940F-9022-5D67899F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777875"/>
            <a:ext cx="4330700" cy="594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78992-CF6B-1AFF-4438-4B37CE76F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690687"/>
            <a:ext cx="7433437" cy="30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69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5591</TotalTime>
  <Words>351</Words>
  <Application>Microsoft Macintosh PowerPoint</Application>
  <PresentationFormat>Widescreen</PresentationFormat>
  <Paragraphs>62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Web Programming 1</vt:lpstr>
      <vt:lpstr>Example of *ngFor directive</vt:lpstr>
      <vt:lpstr>Looping through an array</vt:lpstr>
      <vt:lpstr>Example of *ngFor directive</vt:lpstr>
      <vt:lpstr>Displaying Data</vt:lpstr>
      <vt:lpstr>For Loop - *ngFor</vt:lpstr>
      <vt:lpstr>For Loop - *ngFor</vt:lpstr>
      <vt:lpstr>IF Statement - *ngIf</vt:lpstr>
      <vt:lpstr>IF Statement - *ngIf</vt:lpstr>
      <vt:lpstr>Dynamic Content</vt:lpstr>
      <vt:lpstr>Upload Week2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questions</dc:title>
  <dc:creator>Kevin Peyton</dc:creator>
  <cp:lastModifiedBy>Kevin Peyton</cp:lastModifiedBy>
  <cp:revision>50</cp:revision>
  <dcterms:created xsi:type="dcterms:W3CDTF">2020-01-08T08:55:03Z</dcterms:created>
  <dcterms:modified xsi:type="dcterms:W3CDTF">2024-01-30T16:53:40Z</dcterms:modified>
</cp:coreProperties>
</file>