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58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1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85349-F42D-5A80-9D8B-02DC95D8C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402E8A-DB6A-23D7-7012-AC984D295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EF95A4-4F97-6BBB-A030-8C5C2C71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CE93-D4B1-4C31-963A-AD8909307C08}" type="datetimeFigureOut">
              <a:rPr lang="es-CL" smtClean="0"/>
              <a:t>27-05-2025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2EE5EF-D780-25CB-245A-16B7FCAD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ADC71D-EC4F-3513-2F55-733E93A4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2063-684C-41DF-90A5-BACD033320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880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304E1-7360-7A09-FDBF-7573DBFE2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08EE8D-8DDF-04DB-2A60-2F4B3DC22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B2DB7E-F480-D5F6-049C-8811AFAE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CE93-D4B1-4C31-963A-AD8909307C08}" type="datetimeFigureOut">
              <a:rPr lang="es-CL" smtClean="0"/>
              <a:t>27-05-2025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D4A665-CF19-FF1D-DFF9-F6448F11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D1CA54-296A-00D2-C744-30EA997D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2063-684C-41DF-90A5-BACD033320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378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F07DD2-457E-4B47-41C4-F5857567C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D01778-24FD-3F5E-38AF-A8CBBF48D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EB4CBD-BF49-A66E-E85F-EA70F23C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CE93-D4B1-4C31-963A-AD8909307C08}" type="datetimeFigureOut">
              <a:rPr lang="es-CL" smtClean="0"/>
              <a:t>27-05-2025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846718-1C96-025F-8DB9-ECB46377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E6DF11-E90E-D6B0-C2C9-A15F9CB4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2063-684C-41DF-90A5-BACD033320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639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72C9E-1E60-D228-230C-017D1F086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3D4AB0-C7E5-48EF-E718-B6E3926C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471532-B0D4-BBEA-7483-F2547530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CE93-D4B1-4C31-963A-AD8909307C08}" type="datetimeFigureOut">
              <a:rPr lang="es-CL" smtClean="0"/>
              <a:t>27-05-2025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2588BA-CCDB-EBB0-FB5D-FF165FFEA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B7AF3B-73D4-CE4E-08A5-92E9104F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2063-684C-41DF-90A5-BACD033320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6284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62A10-517F-CAF8-9420-73AC348F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1474D2-9A10-12A5-953D-22657CE6F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771757-80D6-CE0D-1DC2-CCD4FABB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CE93-D4B1-4C31-963A-AD8909307C08}" type="datetimeFigureOut">
              <a:rPr lang="es-CL" smtClean="0"/>
              <a:t>27-05-2025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D4BFAC-935D-4BC6-811F-90A1B6BB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36A75F-2D33-E293-8CDF-704CD629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2063-684C-41DF-90A5-BACD033320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8792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14DA8-18F5-610F-2D90-8131AB7E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2491F8-E538-C633-692C-0C631E1C4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7B7582-5502-97DB-F6B1-1E3B36F3F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59B661-3EB3-5DC3-CBD3-0F7D65032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CE93-D4B1-4C31-963A-AD8909307C08}" type="datetimeFigureOut">
              <a:rPr lang="es-CL" smtClean="0"/>
              <a:t>27-05-2025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A106FC-6EC1-28F0-8631-89F325BB0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EBFA85-A867-133C-5FE3-222BCDA7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2063-684C-41DF-90A5-BACD033320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776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F1653-0E6F-198E-73A0-8AEDA214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E90932-6CFF-C90D-9A9F-07AC4817F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56822B-BC7A-03D2-FA8F-172A509D2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5359277-A735-4767-80AA-DE38D8949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7B0FE8-6DD9-28DD-237D-BB71F2F1F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7274FE-C597-2CBB-459F-5340A718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CE93-D4B1-4C31-963A-AD8909307C08}" type="datetimeFigureOut">
              <a:rPr lang="es-CL" smtClean="0"/>
              <a:t>27-05-2025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C84F00-4CAC-A4EC-323F-AC9AD1F2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5735E7-8BA4-1E7E-8C03-D83C1F9D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2063-684C-41DF-90A5-BACD033320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9938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81AA8-CEBC-CE63-38A7-53BCD76B5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1C8231-11DA-3981-A8BF-77FB1317B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CE93-D4B1-4C31-963A-AD8909307C08}" type="datetimeFigureOut">
              <a:rPr lang="es-CL" smtClean="0"/>
              <a:t>27-05-2025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5AFE6F-3056-4727-B43C-80E27FF6C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603168-EC69-80F2-D382-D3073C1E1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2063-684C-41DF-90A5-BACD033320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29282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907C40D-853B-275A-535A-8BFF87AF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CE93-D4B1-4C31-963A-AD8909307C08}" type="datetimeFigureOut">
              <a:rPr lang="es-CL" smtClean="0"/>
              <a:t>27-05-2025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5C477C-B974-C2EC-A6A8-9C281C2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05B670-23C6-B5B1-362E-FABCE76F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2063-684C-41DF-90A5-BACD033320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962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A757BE-25CE-BD9E-AE20-CDB3031C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6678DF-3B5E-E1A6-7F75-1764FB95C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5D4FCC-66BD-5C1D-C24A-E485B31A1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7CABAE-98A4-E82D-F1DA-DB2CE734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CE93-D4B1-4C31-963A-AD8909307C08}" type="datetimeFigureOut">
              <a:rPr lang="es-CL" smtClean="0"/>
              <a:t>27-05-2025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BDEBA5-BB0C-5CD1-C628-291B488D5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39D5AB-FF68-A11A-E817-B628B588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2063-684C-41DF-90A5-BACD033320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288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F4152-FACB-9D3D-0D58-C88A41DF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3A8468-89C6-7FA7-0827-C4FD9668F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9E8D7E-3E85-2585-8EDD-B11254F27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D732C3-8850-46BF-93E4-5ACDB894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FCE93-D4B1-4C31-963A-AD8909307C08}" type="datetimeFigureOut">
              <a:rPr lang="es-CL" smtClean="0"/>
              <a:t>27-05-2025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9D97F7-BEF0-9942-23F3-685B93AC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376E74-DBBD-1D55-B581-60952F22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82063-684C-41DF-90A5-BACD033320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298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17B91E-96B3-AB81-807A-B47F56911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B0B734-984D-C6F3-E8CF-432B56D9C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CF2692-B998-9AA7-6563-01363056C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FCE93-D4B1-4C31-963A-AD8909307C08}" type="datetimeFigureOut">
              <a:rPr lang="es-CL" smtClean="0"/>
              <a:t>27-05-2025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B543B0-A273-99D8-3BE3-4629A38CA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EBC80E-5403-ECB1-31BD-F76D33435F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B82063-684C-41DF-90A5-BACD033320D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756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31CF5-5877-9EB7-F38E-CB6D334D5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FDAFF-1CFB-7E67-87B1-FD217F846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826" y="2734056"/>
            <a:ext cx="9132347" cy="15179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ennsex4_proc &lt;- enssex4 %&gt;%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	select(p1, p4, region, p8, p10) %&gt;%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rename(</a:t>
            </a:r>
            <a:r>
              <a:rPr lang="en-US" sz="3200" dirty="0" err="1">
                <a:latin typeface="Consolas" panose="020B0609020204030204" pitchFamily="49" charset="0"/>
              </a:rPr>
              <a:t>sexo</a:t>
            </a:r>
            <a:r>
              <a:rPr lang="en-US" sz="3200" dirty="0">
                <a:latin typeface="Consolas" panose="020B0609020204030204" pitchFamily="49" charset="0"/>
              </a:rPr>
              <a:t> = p1, </a:t>
            </a:r>
            <a:r>
              <a:rPr lang="en-US" sz="3200" dirty="0" err="1">
                <a:latin typeface="Consolas" panose="020B0609020204030204" pitchFamily="49" charset="0"/>
              </a:rPr>
              <a:t>edad</a:t>
            </a:r>
            <a:r>
              <a:rPr lang="en-US" sz="3200" dirty="0">
                <a:latin typeface="Consolas" panose="020B0609020204030204" pitchFamily="49" charset="0"/>
              </a:rPr>
              <a:t> = p4)</a:t>
            </a:r>
            <a:endParaRPr lang="es-CL" sz="3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48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F6456-CA7C-6582-F0A4-27FE56129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8F93AB-217D-C159-36FE-37165E8EF0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826" y="2734056"/>
            <a:ext cx="9132347" cy="15179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ennsex4_proc &lt;- enssex4 %&gt;%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	select(p1, p4, region, p8, p10) %&gt;%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rename(</a:t>
            </a:r>
            <a:r>
              <a:rPr lang="en-US" sz="3200" dirty="0" err="1">
                <a:latin typeface="Consolas" panose="020B0609020204030204" pitchFamily="49" charset="0"/>
              </a:rPr>
              <a:t>sexo</a:t>
            </a:r>
            <a:r>
              <a:rPr lang="en-US" sz="3200" dirty="0">
                <a:latin typeface="Consolas" panose="020B0609020204030204" pitchFamily="49" charset="0"/>
              </a:rPr>
              <a:t> = p1, </a:t>
            </a:r>
            <a:r>
              <a:rPr lang="en-US" sz="3200" dirty="0" err="1">
                <a:latin typeface="Consolas" panose="020B0609020204030204" pitchFamily="49" charset="0"/>
              </a:rPr>
              <a:t>edad</a:t>
            </a:r>
            <a:r>
              <a:rPr lang="en-US" sz="3200" dirty="0">
                <a:latin typeface="Consolas" panose="020B0609020204030204" pitchFamily="49" charset="0"/>
              </a:rPr>
              <a:t> = p4)</a:t>
            </a:r>
            <a:endParaRPr lang="es-CL" sz="3200" dirty="0">
              <a:latin typeface="Consolas" panose="020B0609020204030204" pitchFamily="49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0D558671-4824-6DC3-4C38-F4754D34756E}"/>
              </a:ext>
            </a:extLst>
          </p:cNvPr>
          <p:cNvCxnSpPr/>
          <p:nvPr/>
        </p:nvCxnSpPr>
        <p:spPr>
          <a:xfrm>
            <a:off x="3099816" y="3310128"/>
            <a:ext cx="249631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567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A2099-E398-43F8-2AF9-6D0EB67AD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918D8-F941-AA5D-C900-4EB154ED8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826" y="2734056"/>
            <a:ext cx="9132347" cy="15179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ennsex4_proc &lt;- enssex4 %&gt;%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	select(p1, p4, region, p8, p10) %&gt;%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rename(</a:t>
            </a:r>
            <a:r>
              <a:rPr lang="en-US" sz="3200" dirty="0" err="1">
                <a:latin typeface="Consolas" panose="020B0609020204030204" pitchFamily="49" charset="0"/>
              </a:rPr>
              <a:t>sexo</a:t>
            </a:r>
            <a:r>
              <a:rPr lang="en-US" sz="3200" dirty="0">
                <a:latin typeface="Consolas" panose="020B0609020204030204" pitchFamily="49" charset="0"/>
              </a:rPr>
              <a:t> = p1, </a:t>
            </a:r>
            <a:r>
              <a:rPr lang="en-US" sz="3200" dirty="0" err="1">
                <a:latin typeface="Consolas" panose="020B0609020204030204" pitchFamily="49" charset="0"/>
              </a:rPr>
              <a:t>edad</a:t>
            </a:r>
            <a:r>
              <a:rPr lang="en-US" sz="3200" dirty="0">
                <a:latin typeface="Consolas" panose="020B0609020204030204" pitchFamily="49" charset="0"/>
              </a:rPr>
              <a:t> = p4)</a:t>
            </a:r>
            <a:endParaRPr lang="es-CL" sz="3200" dirty="0">
              <a:latin typeface="Consolas" panose="020B0609020204030204" pitchFamily="49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9C5BB489-5F96-3C7D-CEC6-DAB21673D106}"/>
              </a:ext>
            </a:extLst>
          </p:cNvPr>
          <p:cNvCxnSpPr/>
          <p:nvPr/>
        </p:nvCxnSpPr>
        <p:spPr>
          <a:xfrm>
            <a:off x="3099816" y="3310128"/>
            <a:ext cx="249631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4478EF0-1366-9FE9-3A2D-AB0276DC4AC5}"/>
              </a:ext>
            </a:extLst>
          </p:cNvPr>
          <p:cNvCxnSpPr>
            <a:cxnSpLocks/>
          </p:cNvCxnSpPr>
          <p:nvPr/>
        </p:nvCxnSpPr>
        <p:spPr>
          <a:xfrm>
            <a:off x="5894832" y="3310128"/>
            <a:ext cx="56083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83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EF176-B9E7-F72C-F4DE-2673E3ACD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CC5FD-CC4C-C862-7EEB-D8F40273B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826" y="2734056"/>
            <a:ext cx="9132347" cy="15179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ennsex4_proc &lt;- enssex4 %&gt;%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	select(p1, p4, region, p8, p10) %&gt;%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rename(</a:t>
            </a:r>
            <a:r>
              <a:rPr lang="en-US" sz="3200" dirty="0" err="1">
                <a:latin typeface="Consolas" panose="020B0609020204030204" pitchFamily="49" charset="0"/>
              </a:rPr>
              <a:t>sexo</a:t>
            </a:r>
            <a:r>
              <a:rPr lang="en-US" sz="3200" dirty="0">
                <a:latin typeface="Consolas" panose="020B0609020204030204" pitchFamily="49" charset="0"/>
              </a:rPr>
              <a:t> = p1, </a:t>
            </a:r>
            <a:r>
              <a:rPr lang="en-US" sz="3200" dirty="0" err="1">
                <a:latin typeface="Consolas" panose="020B0609020204030204" pitchFamily="49" charset="0"/>
              </a:rPr>
              <a:t>edad</a:t>
            </a:r>
            <a:r>
              <a:rPr lang="en-US" sz="3200" dirty="0">
                <a:latin typeface="Consolas" panose="020B0609020204030204" pitchFamily="49" charset="0"/>
              </a:rPr>
              <a:t> = p4)</a:t>
            </a:r>
            <a:endParaRPr lang="es-CL" sz="3200" dirty="0">
              <a:latin typeface="Consolas" panose="020B0609020204030204" pitchFamily="49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4F23790-2D5B-83FD-5DCB-BBCFFA2AA57F}"/>
              </a:ext>
            </a:extLst>
          </p:cNvPr>
          <p:cNvCxnSpPr/>
          <p:nvPr/>
        </p:nvCxnSpPr>
        <p:spPr>
          <a:xfrm>
            <a:off x="3099816" y="3310128"/>
            <a:ext cx="249631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9C9C91E-737B-7425-25B6-A0807764CC03}"/>
              </a:ext>
            </a:extLst>
          </p:cNvPr>
          <p:cNvCxnSpPr>
            <a:cxnSpLocks/>
          </p:cNvCxnSpPr>
          <p:nvPr/>
        </p:nvCxnSpPr>
        <p:spPr>
          <a:xfrm>
            <a:off x="5894832" y="3310128"/>
            <a:ext cx="56083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7C0FB35-E0A7-374E-70E3-0FC0E0F2452D}"/>
              </a:ext>
            </a:extLst>
          </p:cNvPr>
          <p:cNvCxnSpPr>
            <a:cxnSpLocks/>
          </p:cNvCxnSpPr>
          <p:nvPr/>
        </p:nvCxnSpPr>
        <p:spPr>
          <a:xfrm>
            <a:off x="6714744" y="3310128"/>
            <a:ext cx="1542288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70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5CC5D-00AE-CD77-8ECD-01D260776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91B0A-30E8-AA22-0D29-A6FA6168D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826" y="2734056"/>
            <a:ext cx="9132347" cy="15179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ennsex4_proc &lt;- enssex4 %&gt;%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	select(p1, p4, region, p8, p10) %&gt;%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rename(</a:t>
            </a:r>
            <a:r>
              <a:rPr lang="en-US" sz="3200" dirty="0" err="1">
                <a:latin typeface="Consolas" panose="020B0609020204030204" pitchFamily="49" charset="0"/>
              </a:rPr>
              <a:t>sexo</a:t>
            </a:r>
            <a:r>
              <a:rPr lang="en-US" sz="3200" dirty="0">
                <a:latin typeface="Consolas" panose="020B0609020204030204" pitchFamily="49" charset="0"/>
              </a:rPr>
              <a:t> = p1, </a:t>
            </a:r>
            <a:r>
              <a:rPr lang="en-US" sz="3200" dirty="0" err="1">
                <a:latin typeface="Consolas" panose="020B0609020204030204" pitchFamily="49" charset="0"/>
              </a:rPr>
              <a:t>edad</a:t>
            </a:r>
            <a:r>
              <a:rPr lang="en-US" sz="3200" dirty="0">
                <a:latin typeface="Consolas" panose="020B0609020204030204" pitchFamily="49" charset="0"/>
              </a:rPr>
              <a:t> = p4)</a:t>
            </a:r>
            <a:endParaRPr lang="es-CL" sz="3200" dirty="0">
              <a:latin typeface="Consolas" panose="020B0609020204030204" pitchFamily="49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8528FA6-1460-5C3A-B231-0D255F964F64}"/>
              </a:ext>
            </a:extLst>
          </p:cNvPr>
          <p:cNvCxnSpPr/>
          <p:nvPr/>
        </p:nvCxnSpPr>
        <p:spPr>
          <a:xfrm>
            <a:off x="3099816" y="3310128"/>
            <a:ext cx="249631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6BE4264-C275-EC8F-D749-87641C5D29C1}"/>
              </a:ext>
            </a:extLst>
          </p:cNvPr>
          <p:cNvCxnSpPr>
            <a:cxnSpLocks/>
          </p:cNvCxnSpPr>
          <p:nvPr/>
        </p:nvCxnSpPr>
        <p:spPr>
          <a:xfrm>
            <a:off x="5894832" y="3310128"/>
            <a:ext cx="56083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A6B72D97-3F1B-1C7D-CA7E-EDE229B70517}"/>
              </a:ext>
            </a:extLst>
          </p:cNvPr>
          <p:cNvCxnSpPr>
            <a:cxnSpLocks/>
          </p:cNvCxnSpPr>
          <p:nvPr/>
        </p:nvCxnSpPr>
        <p:spPr>
          <a:xfrm>
            <a:off x="6714744" y="3310128"/>
            <a:ext cx="1542288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A0AF1CAD-538C-AC54-A6CD-5700EFA9C564}"/>
              </a:ext>
            </a:extLst>
          </p:cNvPr>
          <p:cNvCxnSpPr>
            <a:cxnSpLocks/>
          </p:cNvCxnSpPr>
          <p:nvPr/>
        </p:nvCxnSpPr>
        <p:spPr>
          <a:xfrm>
            <a:off x="8412480" y="3310128"/>
            <a:ext cx="704088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47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B7C6E-1DAB-9A49-E0B1-FF8A97EF8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C0448-778F-3111-F828-3E47B66AC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826" y="2734056"/>
            <a:ext cx="9132347" cy="15179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ennsex4_proc &lt;- enssex4 %&gt;%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	select(p1, p4, region, p8, p10) %&gt;%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rename(</a:t>
            </a:r>
            <a:r>
              <a:rPr lang="en-US" sz="3200" dirty="0" err="1">
                <a:latin typeface="Consolas" panose="020B0609020204030204" pitchFamily="49" charset="0"/>
              </a:rPr>
              <a:t>sexo</a:t>
            </a:r>
            <a:r>
              <a:rPr lang="en-US" sz="3200" dirty="0">
                <a:latin typeface="Consolas" panose="020B0609020204030204" pitchFamily="49" charset="0"/>
              </a:rPr>
              <a:t> = p1, </a:t>
            </a:r>
            <a:r>
              <a:rPr lang="en-US" sz="3200" dirty="0" err="1">
                <a:latin typeface="Consolas" panose="020B0609020204030204" pitchFamily="49" charset="0"/>
              </a:rPr>
              <a:t>edad</a:t>
            </a:r>
            <a:r>
              <a:rPr lang="en-US" sz="3200" dirty="0">
                <a:latin typeface="Consolas" panose="020B0609020204030204" pitchFamily="49" charset="0"/>
              </a:rPr>
              <a:t> = p4)</a:t>
            </a:r>
            <a:endParaRPr lang="es-CL" sz="3200" dirty="0">
              <a:latin typeface="Consolas" panose="020B0609020204030204" pitchFamily="49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518E9801-CF45-6C73-41F8-5A51E2AED668}"/>
              </a:ext>
            </a:extLst>
          </p:cNvPr>
          <p:cNvCxnSpPr/>
          <p:nvPr/>
        </p:nvCxnSpPr>
        <p:spPr>
          <a:xfrm>
            <a:off x="3099816" y="3310128"/>
            <a:ext cx="249631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3376BD2-6954-4CF2-31B5-2CF02C172168}"/>
              </a:ext>
            </a:extLst>
          </p:cNvPr>
          <p:cNvCxnSpPr>
            <a:cxnSpLocks/>
          </p:cNvCxnSpPr>
          <p:nvPr/>
        </p:nvCxnSpPr>
        <p:spPr>
          <a:xfrm>
            <a:off x="5894832" y="3310128"/>
            <a:ext cx="56083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F14D81FC-3F20-0B13-8127-2E0B95EA10FD}"/>
              </a:ext>
            </a:extLst>
          </p:cNvPr>
          <p:cNvCxnSpPr>
            <a:cxnSpLocks/>
          </p:cNvCxnSpPr>
          <p:nvPr/>
        </p:nvCxnSpPr>
        <p:spPr>
          <a:xfrm>
            <a:off x="6714744" y="3310128"/>
            <a:ext cx="1542288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37EC3C8-D61D-AF11-CAC0-A6977F3BE4ED}"/>
              </a:ext>
            </a:extLst>
          </p:cNvPr>
          <p:cNvCxnSpPr>
            <a:cxnSpLocks/>
          </p:cNvCxnSpPr>
          <p:nvPr/>
        </p:nvCxnSpPr>
        <p:spPr>
          <a:xfrm>
            <a:off x="8412480" y="3310128"/>
            <a:ext cx="704088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351037F-07DC-D498-60CC-225489952D32}"/>
              </a:ext>
            </a:extLst>
          </p:cNvPr>
          <p:cNvCxnSpPr>
            <a:cxnSpLocks/>
          </p:cNvCxnSpPr>
          <p:nvPr/>
        </p:nvCxnSpPr>
        <p:spPr>
          <a:xfrm>
            <a:off x="2667000" y="3773424"/>
            <a:ext cx="6824472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39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2273E-5728-DC62-F43F-705D4C03A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3566F-D583-B194-ADE4-5C4FE078F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826" y="2734056"/>
            <a:ext cx="9132347" cy="15179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ennsex4_proc &lt;- enssex4 %&gt;%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	select(p1, p4, region, p8, p10) %&gt;%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rename(</a:t>
            </a:r>
            <a:r>
              <a:rPr lang="en-US" sz="3200" dirty="0" err="1">
                <a:latin typeface="Consolas" panose="020B0609020204030204" pitchFamily="49" charset="0"/>
              </a:rPr>
              <a:t>sexo</a:t>
            </a:r>
            <a:r>
              <a:rPr lang="en-US" sz="3200" dirty="0">
                <a:latin typeface="Consolas" panose="020B0609020204030204" pitchFamily="49" charset="0"/>
              </a:rPr>
              <a:t> = p1, </a:t>
            </a:r>
            <a:r>
              <a:rPr lang="en-US" sz="3200" dirty="0" err="1">
                <a:latin typeface="Consolas" panose="020B0609020204030204" pitchFamily="49" charset="0"/>
              </a:rPr>
              <a:t>edad</a:t>
            </a:r>
            <a:r>
              <a:rPr lang="en-US" sz="3200" dirty="0">
                <a:latin typeface="Consolas" panose="020B0609020204030204" pitchFamily="49" charset="0"/>
              </a:rPr>
              <a:t> = p4)</a:t>
            </a:r>
            <a:endParaRPr lang="es-CL" sz="3200" dirty="0">
              <a:latin typeface="Consolas" panose="020B0609020204030204" pitchFamily="49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82789200-2F32-5BA5-5FE5-16787346BFBA}"/>
              </a:ext>
            </a:extLst>
          </p:cNvPr>
          <p:cNvCxnSpPr/>
          <p:nvPr/>
        </p:nvCxnSpPr>
        <p:spPr>
          <a:xfrm>
            <a:off x="3099816" y="3310128"/>
            <a:ext cx="249631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F674ADA-6D33-31AF-3EDE-438569B16E9F}"/>
              </a:ext>
            </a:extLst>
          </p:cNvPr>
          <p:cNvCxnSpPr>
            <a:cxnSpLocks/>
          </p:cNvCxnSpPr>
          <p:nvPr/>
        </p:nvCxnSpPr>
        <p:spPr>
          <a:xfrm>
            <a:off x="5894832" y="3310128"/>
            <a:ext cx="56083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BC321EB3-2C3B-C6CF-09C5-48244D6E9B84}"/>
              </a:ext>
            </a:extLst>
          </p:cNvPr>
          <p:cNvCxnSpPr>
            <a:cxnSpLocks/>
          </p:cNvCxnSpPr>
          <p:nvPr/>
        </p:nvCxnSpPr>
        <p:spPr>
          <a:xfrm>
            <a:off x="6714744" y="3310128"/>
            <a:ext cx="1542288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5EB744E-1765-56F7-AE2C-DEF710B6D662}"/>
              </a:ext>
            </a:extLst>
          </p:cNvPr>
          <p:cNvCxnSpPr>
            <a:cxnSpLocks/>
          </p:cNvCxnSpPr>
          <p:nvPr/>
        </p:nvCxnSpPr>
        <p:spPr>
          <a:xfrm>
            <a:off x="8412480" y="3310128"/>
            <a:ext cx="704088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5603BF5B-9809-4BA9-0F94-F7A4943F179A}"/>
              </a:ext>
            </a:extLst>
          </p:cNvPr>
          <p:cNvCxnSpPr>
            <a:cxnSpLocks/>
          </p:cNvCxnSpPr>
          <p:nvPr/>
        </p:nvCxnSpPr>
        <p:spPr>
          <a:xfrm>
            <a:off x="2667000" y="3773424"/>
            <a:ext cx="6824472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570CE9D-4629-40EF-3562-D41D4BD419A9}"/>
              </a:ext>
            </a:extLst>
          </p:cNvPr>
          <p:cNvCxnSpPr>
            <a:cxnSpLocks/>
          </p:cNvCxnSpPr>
          <p:nvPr/>
        </p:nvCxnSpPr>
        <p:spPr>
          <a:xfrm>
            <a:off x="9790176" y="3773424"/>
            <a:ext cx="704088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35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99E4D-EB0D-2C11-8077-CE7090AE4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0BF99-9E15-CBE4-097C-DA3F1AA92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826" y="2734056"/>
            <a:ext cx="9132347" cy="151790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ennsex4_proc &lt;- enssex4 %&gt;% 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	select(p1, p4, region, p8, p10) %&gt;%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rename(</a:t>
            </a:r>
            <a:r>
              <a:rPr lang="en-US" sz="3200" dirty="0" err="1">
                <a:latin typeface="Consolas" panose="020B0609020204030204" pitchFamily="49" charset="0"/>
              </a:rPr>
              <a:t>sexo</a:t>
            </a:r>
            <a:r>
              <a:rPr lang="en-US" sz="3200" dirty="0">
                <a:latin typeface="Consolas" panose="020B0609020204030204" pitchFamily="49" charset="0"/>
              </a:rPr>
              <a:t> = p1, </a:t>
            </a:r>
            <a:r>
              <a:rPr lang="en-US" sz="3200" dirty="0" err="1">
                <a:latin typeface="Consolas" panose="020B0609020204030204" pitchFamily="49" charset="0"/>
              </a:rPr>
              <a:t>edad</a:t>
            </a:r>
            <a:r>
              <a:rPr lang="en-US" sz="3200" dirty="0">
                <a:latin typeface="Consolas" panose="020B0609020204030204" pitchFamily="49" charset="0"/>
              </a:rPr>
              <a:t> = p4)</a:t>
            </a:r>
            <a:endParaRPr lang="es-CL" sz="3200" dirty="0">
              <a:latin typeface="Consolas" panose="020B0609020204030204" pitchFamily="49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DC11FED-2E4D-9458-0F44-01BB7A4EADCF}"/>
              </a:ext>
            </a:extLst>
          </p:cNvPr>
          <p:cNvCxnSpPr/>
          <p:nvPr/>
        </p:nvCxnSpPr>
        <p:spPr>
          <a:xfrm>
            <a:off x="3099816" y="3310128"/>
            <a:ext cx="2496312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784C19A-8121-BEC9-A4F7-2384D9722A0A}"/>
              </a:ext>
            </a:extLst>
          </p:cNvPr>
          <p:cNvCxnSpPr>
            <a:cxnSpLocks/>
          </p:cNvCxnSpPr>
          <p:nvPr/>
        </p:nvCxnSpPr>
        <p:spPr>
          <a:xfrm>
            <a:off x="5894832" y="3310128"/>
            <a:ext cx="560832" cy="0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27E19ED8-2739-B074-AB4F-1E10F4FAFA38}"/>
              </a:ext>
            </a:extLst>
          </p:cNvPr>
          <p:cNvCxnSpPr>
            <a:cxnSpLocks/>
          </p:cNvCxnSpPr>
          <p:nvPr/>
        </p:nvCxnSpPr>
        <p:spPr>
          <a:xfrm>
            <a:off x="6714744" y="3310128"/>
            <a:ext cx="1542288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10F5FA4-114E-B795-D12F-CFD9EAA315F8}"/>
              </a:ext>
            </a:extLst>
          </p:cNvPr>
          <p:cNvCxnSpPr>
            <a:cxnSpLocks/>
          </p:cNvCxnSpPr>
          <p:nvPr/>
        </p:nvCxnSpPr>
        <p:spPr>
          <a:xfrm>
            <a:off x="8412480" y="3310128"/>
            <a:ext cx="704088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73369318-86E6-7154-0A25-F73B430C7C4C}"/>
              </a:ext>
            </a:extLst>
          </p:cNvPr>
          <p:cNvCxnSpPr>
            <a:cxnSpLocks/>
          </p:cNvCxnSpPr>
          <p:nvPr/>
        </p:nvCxnSpPr>
        <p:spPr>
          <a:xfrm>
            <a:off x="2667000" y="3773424"/>
            <a:ext cx="6824472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3D41267-BC62-F9E9-3615-48C3DB0054CE}"/>
              </a:ext>
            </a:extLst>
          </p:cNvPr>
          <p:cNvCxnSpPr>
            <a:cxnSpLocks/>
          </p:cNvCxnSpPr>
          <p:nvPr/>
        </p:nvCxnSpPr>
        <p:spPr>
          <a:xfrm>
            <a:off x="9790176" y="3773424"/>
            <a:ext cx="704088" cy="0"/>
          </a:xfrm>
          <a:prstGeom prst="line">
            <a:avLst/>
          </a:prstGeom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F8CF1A0-1B0B-0685-0DDE-B5CC3557515C}"/>
              </a:ext>
            </a:extLst>
          </p:cNvPr>
          <p:cNvCxnSpPr>
            <a:cxnSpLocks/>
          </p:cNvCxnSpPr>
          <p:nvPr/>
        </p:nvCxnSpPr>
        <p:spPr>
          <a:xfrm>
            <a:off x="2965704" y="4245864"/>
            <a:ext cx="6150864" cy="6096"/>
          </a:xfrm>
          <a:prstGeom prst="line">
            <a:avLst/>
          </a:prstGeom>
          <a:ln w="76200">
            <a:solidFill>
              <a:srgbClr val="CE15D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6339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256</Words>
  <Application>Microsoft Office PowerPoint</Application>
  <PresentationFormat>Panorámica</PresentationFormat>
  <Paragraphs>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Tema de Office</vt:lpstr>
      <vt:lpstr>ennsex4_proc &lt;- enssex4 %&gt;%   select(p1, p4, region, p8, p10) %&gt;% rename(sexo = p1, edad = p4)</vt:lpstr>
      <vt:lpstr>ennsex4_proc &lt;- enssex4 %&gt;%   select(p1, p4, region, p8, p10) %&gt;% rename(sexo = p1, edad = p4)</vt:lpstr>
      <vt:lpstr>ennsex4_proc &lt;- enssex4 %&gt;%   select(p1, p4, region, p8, p10) %&gt;% rename(sexo = p1, edad = p4)</vt:lpstr>
      <vt:lpstr>ennsex4_proc &lt;- enssex4 %&gt;%   select(p1, p4, region, p8, p10) %&gt;% rename(sexo = p1, edad = p4)</vt:lpstr>
      <vt:lpstr>ennsex4_proc &lt;- enssex4 %&gt;%   select(p1, p4, region, p8, p10) %&gt;% rename(sexo = p1, edad = p4)</vt:lpstr>
      <vt:lpstr>ennsex4_proc &lt;- enssex4 %&gt;%   select(p1, p4, region, p8, p10) %&gt;% rename(sexo = p1, edad = p4)</vt:lpstr>
      <vt:lpstr>ennsex4_proc &lt;- enssex4 %&gt;%   select(p1, p4, region, p8, p10) %&gt;% rename(sexo = p1, edad = p4)</vt:lpstr>
      <vt:lpstr>ennsex4_proc &lt;- enssex4 %&gt;%   select(p1, p4, region, p8, p10) %&gt;% rename(sexo = p1, edad = p4)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 .</dc:creator>
  <cp:lastModifiedBy>Mar .</cp:lastModifiedBy>
  <cp:revision>2</cp:revision>
  <dcterms:created xsi:type="dcterms:W3CDTF">2025-05-24T03:12:12Z</dcterms:created>
  <dcterms:modified xsi:type="dcterms:W3CDTF">2025-05-27T23:23:23Z</dcterms:modified>
</cp:coreProperties>
</file>