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90801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9" userDrawn="1">
          <p15:clr>
            <a:srgbClr val="A4A3A4"/>
          </p15:clr>
        </p15:guide>
        <p15:guide id="2" pos="60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C"/>
    <a:srgbClr val="7F5E8D"/>
    <a:srgbClr val="000000"/>
    <a:srgbClr val="7CBB27"/>
    <a:srgbClr val="262626"/>
    <a:srgbClr val="662D91"/>
    <a:srgbClr val="F68B1F"/>
    <a:srgbClr val="EFEFEF"/>
    <a:srgbClr val="4A148C"/>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11" autoAdjust="0"/>
    <p:restoredTop sz="94660"/>
  </p:normalViewPr>
  <p:slideViewPr>
    <p:cSldViewPr snapToGrid="0">
      <p:cViewPr>
        <p:scale>
          <a:sx n="25" d="100"/>
          <a:sy n="25" d="100"/>
        </p:scale>
        <p:origin x="2755" y="-5"/>
      </p:cViewPr>
      <p:guideLst>
        <p:guide orient="horz" pos="5729"/>
        <p:guide pos="601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31012" y="4124164"/>
            <a:ext cx="16218139" cy="8773325"/>
          </a:xfrm>
        </p:spPr>
        <p:txBody>
          <a:bodyPr anchor="b"/>
          <a:lstStyle>
            <a:lvl1pPr algn="ctr">
              <a:defRPr sz="1252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385021" y="13235822"/>
            <a:ext cx="14310122" cy="6084159"/>
          </a:xfrm>
        </p:spPr>
        <p:txBody>
          <a:bodyPr/>
          <a:lstStyle>
            <a:lvl1pPr marL="0" indent="0" algn="ctr">
              <a:buNone/>
              <a:defRPr sz="5008"/>
            </a:lvl1pPr>
            <a:lvl2pPr marL="953994" indent="0" algn="ctr">
              <a:buNone/>
              <a:defRPr sz="4173"/>
            </a:lvl2pPr>
            <a:lvl3pPr marL="1907987" indent="0" algn="ctr">
              <a:buNone/>
              <a:defRPr sz="3756"/>
            </a:lvl3pPr>
            <a:lvl4pPr marL="2861981" indent="0" algn="ctr">
              <a:buNone/>
              <a:defRPr sz="3339"/>
            </a:lvl4pPr>
            <a:lvl5pPr marL="3815974" indent="0" algn="ctr">
              <a:buNone/>
              <a:defRPr sz="3339"/>
            </a:lvl5pPr>
            <a:lvl6pPr marL="4769968" indent="0" algn="ctr">
              <a:buNone/>
              <a:defRPr sz="3339"/>
            </a:lvl6pPr>
            <a:lvl7pPr marL="5723961" indent="0" algn="ctr">
              <a:buNone/>
              <a:defRPr sz="3339"/>
            </a:lvl7pPr>
            <a:lvl8pPr marL="6677955" indent="0" algn="ctr">
              <a:buNone/>
              <a:defRPr sz="3339"/>
            </a:lvl8pPr>
            <a:lvl9pPr marL="7631948" indent="0" algn="ctr">
              <a:buNone/>
              <a:defRPr sz="3339"/>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392501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9095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54243" y="1341665"/>
            <a:ext cx="4114160" cy="2135581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11762" y="1341665"/>
            <a:ext cx="12103978" cy="2135581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358763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33784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01824" y="6282501"/>
            <a:ext cx="16456641" cy="10482488"/>
          </a:xfrm>
        </p:spPr>
        <p:txBody>
          <a:bodyPr anchor="b"/>
          <a:lstStyle>
            <a:lvl1pPr>
              <a:defRPr sz="1252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01824" y="16864157"/>
            <a:ext cx="16456641" cy="5512493"/>
          </a:xfrm>
        </p:spPr>
        <p:txBody>
          <a:bodyPr/>
          <a:lstStyle>
            <a:lvl1pPr marL="0" indent="0">
              <a:buNone/>
              <a:defRPr sz="5008">
                <a:solidFill>
                  <a:schemeClr val="tx1"/>
                </a:solidFill>
              </a:defRPr>
            </a:lvl1pPr>
            <a:lvl2pPr marL="953994" indent="0">
              <a:buNone/>
              <a:defRPr sz="4173">
                <a:solidFill>
                  <a:schemeClr val="tx1">
                    <a:tint val="75000"/>
                  </a:schemeClr>
                </a:solidFill>
              </a:defRPr>
            </a:lvl2pPr>
            <a:lvl3pPr marL="1907987" indent="0">
              <a:buNone/>
              <a:defRPr sz="3756">
                <a:solidFill>
                  <a:schemeClr val="tx1">
                    <a:tint val="75000"/>
                  </a:schemeClr>
                </a:solidFill>
              </a:defRPr>
            </a:lvl3pPr>
            <a:lvl4pPr marL="2861981" indent="0">
              <a:buNone/>
              <a:defRPr sz="3339">
                <a:solidFill>
                  <a:schemeClr val="tx1">
                    <a:tint val="75000"/>
                  </a:schemeClr>
                </a:solidFill>
              </a:defRPr>
            </a:lvl4pPr>
            <a:lvl5pPr marL="3815974" indent="0">
              <a:buNone/>
              <a:defRPr sz="3339">
                <a:solidFill>
                  <a:schemeClr val="tx1">
                    <a:tint val="75000"/>
                  </a:schemeClr>
                </a:solidFill>
              </a:defRPr>
            </a:lvl5pPr>
            <a:lvl6pPr marL="4769968" indent="0">
              <a:buNone/>
              <a:defRPr sz="3339">
                <a:solidFill>
                  <a:schemeClr val="tx1">
                    <a:tint val="75000"/>
                  </a:schemeClr>
                </a:solidFill>
              </a:defRPr>
            </a:lvl6pPr>
            <a:lvl7pPr marL="5723961" indent="0">
              <a:buNone/>
              <a:defRPr sz="3339">
                <a:solidFill>
                  <a:schemeClr val="tx1">
                    <a:tint val="75000"/>
                  </a:schemeClr>
                </a:solidFill>
              </a:defRPr>
            </a:lvl7pPr>
            <a:lvl8pPr marL="6677955" indent="0">
              <a:buNone/>
              <a:defRPr sz="3339">
                <a:solidFill>
                  <a:schemeClr val="tx1">
                    <a:tint val="75000"/>
                  </a:schemeClr>
                </a:solidFill>
              </a:defRPr>
            </a:lvl8pPr>
            <a:lvl9pPr marL="7631948" indent="0">
              <a:buNone/>
              <a:defRPr sz="3339">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3510B498-9D4D-4FAD-891F-E57FF8B5A028}" type="datetimeFigureOut">
              <a:rPr lang="en-US" smtClean="0"/>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185614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311761" y="6708326"/>
            <a:ext cx="8109069" cy="159891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9659333" y="6708326"/>
            <a:ext cx="8109069" cy="159891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3510B498-9D4D-4FAD-891F-E57FF8B5A028}" type="datetimeFigureOut">
              <a:rPr lang="en-US" smtClean="0"/>
              <a:t>26-Oct-23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371213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14246" y="1341671"/>
            <a:ext cx="16456641" cy="4870830"/>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14248" y="6177496"/>
            <a:ext cx="8071802" cy="3027495"/>
          </a:xfrm>
        </p:spPr>
        <p:txBody>
          <a:bodyPr anchor="b"/>
          <a:lstStyle>
            <a:lvl1pPr marL="0" indent="0">
              <a:buNone/>
              <a:defRPr sz="5008" b="1"/>
            </a:lvl1pPr>
            <a:lvl2pPr marL="953994" indent="0">
              <a:buNone/>
              <a:defRPr sz="4173" b="1"/>
            </a:lvl2pPr>
            <a:lvl3pPr marL="1907987" indent="0">
              <a:buNone/>
              <a:defRPr sz="3756" b="1"/>
            </a:lvl3pPr>
            <a:lvl4pPr marL="2861981" indent="0">
              <a:buNone/>
              <a:defRPr sz="3339" b="1"/>
            </a:lvl4pPr>
            <a:lvl5pPr marL="3815974" indent="0">
              <a:buNone/>
              <a:defRPr sz="3339" b="1"/>
            </a:lvl5pPr>
            <a:lvl6pPr marL="4769968" indent="0">
              <a:buNone/>
              <a:defRPr sz="3339" b="1"/>
            </a:lvl6pPr>
            <a:lvl7pPr marL="5723961" indent="0">
              <a:buNone/>
              <a:defRPr sz="3339" b="1"/>
            </a:lvl7pPr>
            <a:lvl8pPr marL="6677955" indent="0">
              <a:buNone/>
              <a:defRPr sz="3339" b="1"/>
            </a:lvl8pPr>
            <a:lvl9pPr marL="7631948" indent="0">
              <a:buNone/>
              <a:defRPr sz="3339" b="1"/>
            </a:lvl9pPr>
          </a:lstStyle>
          <a:p>
            <a:pPr lvl="0"/>
            <a:r>
              <a:rPr lang="es-MX"/>
              <a:t>Haga clic para modificar los estilos de texto del patrón</a:t>
            </a:r>
          </a:p>
        </p:txBody>
      </p:sp>
      <p:sp>
        <p:nvSpPr>
          <p:cNvPr id="4" name="Content Placeholder 3"/>
          <p:cNvSpPr>
            <a:spLocks noGrp="1"/>
          </p:cNvSpPr>
          <p:nvPr>
            <p:ph sz="half" idx="2"/>
          </p:nvPr>
        </p:nvSpPr>
        <p:spPr>
          <a:xfrm>
            <a:off x="1314248" y="9204991"/>
            <a:ext cx="8071802" cy="1353915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9659334" y="6177496"/>
            <a:ext cx="8111554" cy="3027495"/>
          </a:xfrm>
        </p:spPr>
        <p:txBody>
          <a:bodyPr anchor="b"/>
          <a:lstStyle>
            <a:lvl1pPr marL="0" indent="0">
              <a:buNone/>
              <a:defRPr sz="5008" b="1"/>
            </a:lvl1pPr>
            <a:lvl2pPr marL="953994" indent="0">
              <a:buNone/>
              <a:defRPr sz="4173" b="1"/>
            </a:lvl2pPr>
            <a:lvl3pPr marL="1907987" indent="0">
              <a:buNone/>
              <a:defRPr sz="3756" b="1"/>
            </a:lvl3pPr>
            <a:lvl4pPr marL="2861981" indent="0">
              <a:buNone/>
              <a:defRPr sz="3339" b="1"/>
            </a:lvl4pPr>
            <a:lvl5pPr marL="3815974" indent="0">
              <a:buNone/>
              <a:defRPr sz="3339" b="1"/>
            </a:lvl5pPr>
            <a:lvl6pPr marL="4769968" indent="0">
              <a:buNone/>
              <a:defRPr sz="3339" b="1"/>
            </a:lvl6pPr>
            <a:lvl7pPr marL="5723961" indent="0">
              <a:buNone/>
              <a:defRPr sz="3339" b="1"/>
            </a:lvl7pPr>
            <a:lvl8pPr marL="6677955" indent="0">
              <a:buNone/>
              <a:defRPr sz="3339" b="1"/>
            </a:lvl8pPr>
            <a:lvl9pPr marL="7631948" indent="0">
              <a:buNone/>
              <a:defRPr sz="3339" b="1"/>
            </a:lvl9pPr>
          </a:lstStyle>
          <a:p>
            <a:pPr lvl="0"/>
            <a:r>
              <a:rPr lang="es-MX"/>
              <a:t>Haga clic para modificar los estilos de texto del patrón</a:t>
            </a:r>
          </a:p>
        </p:txBody>
      </p:sp>
      <p:sp>
        <p:nvSpPr>
          <p:cNvPr id="6" name="Content Placeholder 5"/>
          <p:cNvSpPr>
            <a:spLocks noGrp="1"/>
          </p:cNvSpPr>
          <p:nvPr>
            <p:ph sz="quarter" idx="4"/>
          </p:nvPr>
        </p:nvSpPr>
        <p:spPr>
          <a:xfrm>
            <a:off x="9659334" y="9204991"/>
            <a:ext cx="8111554" cy="1353915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3510B498-9D4D-4FAD-891F-E57FF8B5A028}" type="datetimeFigureOut">
              <a:rPr lang="en-US" smtClean="0"/>
              <a:t>26-Oct-23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340197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3510B498-9D4D-4FAD-891F-E57FF8B5A028}" type="datetimeFigureOut">
              <a:rPr lang="en-US" smtClean="0"/>
              <a:t>26-Oct-23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88682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0B498-9D4D-4FAD-891F-E57FF8B5A028}" type="datetimeFigureOut">
              <a:rPr lang="en-US" smtClean="0"/>
              <a:t>26-Oct-23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220869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14246" y="1679998"/>
            <a:ext cx="6153849" cy="5879994"/>
          </a:xfrm>
        </p:spPr>
        <p:txBody>
          <a:bodyPr anchor="b"/>
          <a:lstStyle>
            <a:lvl1pPr>
              <a:defRPr sz="6677"/>
            </a:lvl1pPr>
          </a:lstStyle>
          <a:p>
            <a:r>
              <a:rPr lang="es-MX"/>
              <a:t>Haz clic para modificar el estilo de título del patrón</a:t>
            </a:r>
            <a:endParaRPr lang="en-US" dirty="0"/>
          </a:p>
        </p:txBody>
      </p:sp>
      <p:sp>
        <p:nvSpPr>
          <p:cNvPr id="3" name="Content Placeholder 2"/>
          <p:cNvSpPr>
            <a:spLocks noGrp="1"/>
          </p:cNvSpPr>
          <p:nvPr>
            <p:ph idx="1"/>
          </p:nvPr>
        </p:nvSpPr>
        <p:spPr>
          <a:xfrm>
            <a:off x="8111554" y="3628335"/>
            <a:ext cx="9659333" cy="17908316"/>
          </a:xfrm>
        </p:spPr>
        <p:txBody>
          <a:bodyPr/>
          <a:lstStyle>
            <a:lvl1pPr>
              <a:defRPr sz="6677"/>
            </a:lvl1pPr>
            <a:lvl2pPr>
              <a:defRPr sz="5842"/>
            </a:lvl2pPr>
            <a:lvl3pPr>
              <a:defRPr sz="5008"/>
            </a:lvl3pPr>
            <a:lvl4pPr>
              <a:defRPr sz="4173"/>
            </a:lvl4pPr>
            <a:lvl5pPr>
              <a:defRPr sz="4173"/>
            </a:lvl5pPr>
            <a:lvl6pPr>
              <a:defRPr sz="4173"/>
            </a:lvl6pPr>
            <a:lvl7pPr>
              <a:defRPr sz="4173"/>
            </a:lvl7pPr>
            <a:lvl8pPr>
              <a:defRPr sz="4173"/>
            </a:lvl8pPr>
            <a:lvl9pPr>
              <a:defRPr sz="4173"/>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314246" y="7559993"/>
            <a:ext cx="6153849" cy="14005821"/>
          </a:xfrm>
        </p:spPr>
        <p:txBody>
          <a:bodyPr/>
          <a:lstStyle>
            <a:lvl1pPr marL="0" indent="0">
              <a:buNone/>
              <a:defRPr sz="3339"/>
            </a:lvl1pPr>
            <a:lvl2pPr marL="953994" indent="0">
              <a:buNone/>
              <a:defRPr sz="2921"/>
            </a:lvl2pPr>
            <a:lvl3pPr marL="1907987" indent="0">
              <a:buNone/>
              <a:defRPr sz="2504"/>
            </a:lvl3pPr>
            <a:lvl4pPr marL="2861981" indent="0">
              <a:buNone/>
              <a:defRPr sz="2087"/>
            </a:lvl4pPr>
            <a:lvl5pPr marL="3815974" indent="0">
              <a:buNone/>
              <a:defRPr sz="2087"/>
            </a:lvl5pPr>
            <a:lvl6pPr marL="4769968" indent="0">
              <a:buNone/>
              <a:defRPr sz="2087"/>
            </a:lvl6pPr>
            <a:lvl7pPr marL="5723961" indent="0">
              <a:buNone/>
              <a:defRPr sz="2087"/>
            </a:lvl7pPr>
            <a:lvl8pPr marL="6677955" indent="0">
              <a:buNone/>
              <a:defRPr sz="2087"/>
            </a:lvl8pPr>
            <a:lvl9pPr marL="7631948" indent="0">
              <a:buNone/>
              <a:defRPr sz="2087"/>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510B498-9D4D-4FAD-891F-E57FF8B5A028}" type="datetimeFigureOut">
              <a:rPr lang="en-US" smtClean="0"/>
              <a:t>26-Oct-23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101623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14246" y="1679998"/>
            <a:ext cx="6153849" cy="5879994"/>
          </a:xfrm>
        </p:spPr>
        <p:txBody>
          <a:bodyPr anchor="b"/>
          <a:lstStyle>
            <a:lvl1pPr>
              <a:defRPr sz="6677"/>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8111554" y="3628335"/>
            <a:ext cx="9659333" cy="17908316"/>
          </a:xfrm>
        </p:spPr>
        <p:txBody>
          <a:bodyPr anchor="t"/>
          <a:lstStyle>
            <a:lvl1pPr marL="0" indent="0">
              <a:buNone/>
              <a:defRPr sz="6677"/>
            </a:lvl1pPr>
            <a:lvl2pPr marL="953994" indent="0">
              <a:buNone/>
              <a:defRPr sz="5842"/>
            </a:lvl2pPr>
            <a:lvl3pPr marL="1907987" indent="0">
              <a:buNone/>
              <a:defRPr sz="5008"/>
            </a:lvl3pPr>
            <a:lvl4pPr marL="2861981" indent="0">
              <a:buNone/>
              <a:defRPr sz="4173"/>
            </a:lvl4pPr>
            <a:lvl5pPr marL="3815974" indent="0">
              <a:buNone/>
              <a:defRPr sz="4173"/>
            </a:lvl5pPr>
            <a:lvl6pPr marL="4769968" indent="0">
              <a:buNone/>
              <a:defRPr sz="4173"/>
            </a:lvl6pPr>
            <a:lvl7pPr marL="5723961" indent="0">
              <a:buNone/>
              <a:defRPr sz="4173"/>
            </a:lvl7pPr>
            <a:lvl8pPr marL="6677955" indent="0">
              <a:buNone/>
              <a:defRPr sz="4173"/>
            </a:lvl8pPr>
            <a:lvl9pPr marL="7631948" indent="0">
              <a:buNone/>
              <a:defRPr sz="4173"/>
            </a:lvl9pPr>
          </a:lstStyle>
          <a:p>
            <a:r>
              <a:rPr lang="es-MX"/>
              <a:t>Haz clic en el icono para agregar una imagen</a:t>
            </a:r>
            <a:endParaRPr lang="en-US" dirty="0"/>
          </a:p>
        </p:txBody>
      </p:sp>
      <p:sp>
        <p:nvSpPr>
          <p:cNvPr id="4" name="Text Placeholder 3"/>
          <p:cNvSpPr>
            <a:spLocks noGrp="1"/>
          </p:cNvSpPr>
          <p:nvPr>
            <p:ph type="body" sz="half" idx="2"/>
          </p:nvPr>
        </p:nvSpPr>
        <p:spPr>
          <a:xfrm>
            <a:off x="1314246" y="7559993"/>
            <a:ext cx="6153849" cy="14005821"/>
          </a:xfrm>
        </p:spPr>
        <p:txBody>
          <a:bodyPr/>
          <a:lstStyle>
            <a:lvl1pPr marL="0" indent="0">
              <a:buNone/>
              <a:defRPr sz="3339"/>
            </a:lvl1pPr>
            <a:lvl2pPr marL="953994" indent="0">
              <a:buNone/>
              <a:defRPr sz="2921"/>
            </a:lvl2pPr>
            <a:lvl3pPr marL="1907987" indent="0">
              <a:buNone/>
              <a:defRPr sz="2504"/>
            </a:lvl3pPr>
            <a:lvl4pPr marL="2861981" indent="0">
              <a:buNone/>
              <a:defRPr sz="2087"/>
            </a:lvl4pPr>
            <a:lvl5pPr marL="3815974" indent="0">
              <a:buNone/>
              <a:defRPr sz="2087"/>
            </a:lvl5pPr>
            <a:lvl6pPr marL="4769968" indent="0">
              <a:buNone/>
              <a:defRPr sz="2087"/>
            </a:lvl6pPr>
            <a:lvl7pPr marL="5723961" indent="0">
              <a:buNone/>
              <a:defRPr sz="2087"/>
            </a:lvl7pPr>
            <a:lvl8pPr marL="6677955" indent="0">
              <a:buNone/>
              <a:defRPr sz="2087"/>
            </a:lvl8pPr>
            <a:lvl9pPr marL="7631948" indent="0">
              <a:buNone/>
              <a:defRPr sz="2087"/>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510B498-9D4D-4FAD-891F-E57FF8B5A028}" type="datetimeFigureOut">
              <a:rPr lang="en-US" smtClean="0"/>
              <a:t>26-Oct-23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513E7-4515-4082-A960-D4704025B30C}" type="slidenum">
              <a:rPr lang="en-US" smtClean="0"/>
              <a:t>‹Nº›</a:t>
            </a:fld>
            <a:endParaRPr lang="en-US"/>
          </a:p>
        </p:txBody>
      </p:sp>
    </p:spTree>
    <p:extLst>
      <p:ext uri="{BB962C8B-B14F-4D97-AF65-F5344CB8AC3E}">
        <p14:creationId xmlns:p14="http://schemas.microsoft.com/office/powerpoint/2010/main" val="190837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1761" y="1341671"/>
            <a:ext cx="16456641" cy="4870830"/>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11761" y="6708326"/>
            <a:ext cx="16456641" cy="1598915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11761" y="23356649"/>
            <a:ext cx="4293037" cy="1341665"/>
          </a:xfrm>
          <a:prstGeom prst="rect">
            <a:avLst/>
          </a:prstGeom>
        </p:spPr>
        <p:txBody>
          <a:bodyPr vert="horz" lIns="91440" tIns="45720" rIns="91440" bIns="45720" rtlCol="0" anchor="ctr"/>
          <a:lstStyle>
            <a:lvl1pPr algn="l">
              <a:defRPr sz="2504">
                <a:solidFill>
                  <a:schemeClr val="tx1">
                    <a:tint val="75000"/>
                  </a:schemeClr>
                </a:solidFill>
              </a:defRPr>
            </a:lvl1pPr>
          </a:lstStyle>
          <a:p>
            <a:fld id="{3510B498-9D4D-4FAD-891F-E57FF8B5A028}" type="datetimeFigureOut">
              <a:rPr lang="en-US" smtClean="0"/>
              <a:t>26-Oct-23</a:t>
            </a:fld>
            <a:endParaRPr lang="en-US"/>
          </a:p>
        </p:txBody>
      </p:sp>
      <p:sp>
        <p:nvSpPr>
          <p:cNvPr id="5" name="Footer Placeholder 4"/>
          <p:cNvSpPr>
            <a:spLocks noGrp="1"/>
          </p:cNvSpPr>
          <p:nvPr>
            <p:ph type="ftr" sz="quarter" idx="3"/>
          </p:nvPr>
        </p:nvSpPr>
        <p:spPr>
          <a:xfrm>
            <a:off x="6320304" y="23356649"/>
            <a:ext cx="6439555" cy="1341665"/>
          </a:xfrm>
          <a:prstGeom prst="rect">
            <a:avLst/>
          </a:prstGeom>
        </p:spPr>
        <p:txBody>
          <a:bodyPr vert="horz" lIns="91440" tIns="45720" rIns="91440" bIns="45720" rtlCol="0" anchor="ctr"/>
          <a:lstStyle>
            <a:lvl1pPr algn="ctr">
              <a:defRPr sz="250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475365" y="23356649"/>
            <a:ext cx="4293037" cy="1341665"/>
          </a:xfrm>
          <a:prstGeom prst="rect">
            <a:avLst/>
          </a:prstGeom>
        </p:spPr>
        <p:txBody>
          <a:bodyPr vert="horz" lIns="91440" tIns="45720" rIns="91440" bIns="45720" rtlCol="0" anchor="ctr"/>
          <a:lstStyle>
            <a:lvl1pPr algn="r">
              <a:defRPr sz="2504">
                <a:solidFill>
                  <a:schemeClr val="tx1">
                    <a:tint val="75000"/>
                  </a:schemeClr>
                </a:solidFill>
              </a:defRPr>
            </a:lvl1pPr>
          </a:lstStyle>
          <a:p>
            <a:fld id="{87B513E7-4515-4082-A960-D4704025B30C}" type="slidenum">
              <a:rPr lang="en-US" smtClean="0"/>
              <a:t>‹Nº›</a:t>
            </a:fld>
            <a:endParaRPr lang="en-US"/>
          </a:p>
        </p:txBody>
      </p:sp>
    </p:spTree>
    <p:extLst>
      <p:ext uri="{BB962C8B-B14F-4D97-AF65-F5344CB8AC3E}">
        <p14:creationId xmlns:p14="http://schemas.microsoft.com/office/powerpoint/2010/main" val="17492428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907987" rtl="0" eaLnBrk="1" latinLnBrk="0" hangingPunct="1">
        <a:lnSpc>
          <a:spcPct val="90000"/>
        </a:lnSpc>
        <a:spcBef>
          <a:spcPct val="0"/>
        </a:spcBef>
        <a:buNone/>
        <a:defRPr sz="9181" kern="1200">
          <a:solidFill>
            <a:schemeClr val="tx1"/>
          </a:solidFill>
          <a:latin typeface="+mj-lt"/>
          <a:ea typeface="+mj-ea"/>
          <a:cs typeface="+mj-cs"/>
        </a:defRPr>
      </a:lvl1pPr>
    </p:titleStyle>
    <p:bodyStyle>
      <a:lvl1pPr marL="476997" indent="-476997" algn="l" defTabSz="1907987" rtl="0" eaLnBrk="1" latinLnBrk="0" hangingPunct="1">
        <a:lnSpc>
          <a:spcPct val="90000"/>
        </a:lnSpc>
        <a:spcBef>
          <a:spcPts val="2087"/>
        </a:spcBef>
        <a:buFont typeface="Arial" panose="020B0604020202020204" pitchFamily="34" charset="0"/>
        <a:buChar char="•"/>
        <a:defRPr sz="5842" kern="1200">
          <a:solidFill>
            <a:schemeClr val="tx1"/>
          </a:solidFill>
          <a:latin typeface="+mn-lt"/>
          <a:ea typeface="+mn-ea"/>
          <a:cs typeface="+mn-cs"/>
        </a:defRPr>
      </a:lvl1pPr>
      <a:lvl2pPr marL="1430990" indent="-476997" algn="l" defTabSz="1907987" rtl="0" eaLnBrk="1" latinLnBrk="0" hangingPunct="1">
        <a:lnSpc>
          <a:spcPct val="90000"/>
        </a:lnSpc>
        <a:spcBef>
          <a:spcPts val="1043"/>
        </a:spcBef>
        <a:buFont typeface="Arial" panose="020B0604020202020204" pitchFamily="34" charset="0"/>
        <a:buChar char="•"/>
        <a:defRPr sz="5008" kern="1200">
          <a:solidFill>
            <a:schemeClr val="tx1"/>
          </a:solidFill>
          <a:latin typeface="+mn-lt"/>
          <a:ea typeface="+mn-ea"/>
          <a:cs typeface="+mn-cs"/>
        </a:defRPr>
      </a:lvl2pPr>
      <a:lvl3pPr marL="2384984" indent="-476997" algn="l" defTabSz="1907987" rtl="0" eaLnBrk="1" latinLnBrk="0" hangingPunct="1">
        <a:lnSpc>
          <a:spcPct val="90000"/>
        </a:lnSpc>
        <a:spcBef>
          <a:spcPts val="1043"/>
        </a:spcBef>
        <a:buFont typeface="Arial" panose="020B0604020202020204" pitchFamily="34" charset="0"/>
        <a:buChar char="•"/>
        <a:defRPr sz="4173" kern="1200">
          <a:solidFill>
            <a:schemeClr val="tx1"/>
          </a:solidFill>
          <a:latin typeface="+mn-lt"/>
          <a:ea typeface="+mn-ea"/>
          <a:cs typeface="+mn-cs"/>
        </a:defRPr>
      </a:lvl3pPr>
      <a:lvl4pPr marL="3338977" indent="-476997" algn="l" defTabSz="1907987" rtl="0" eaLnBrk="1" latinLnBrk="0" hangingPunct="1">
        <a:lnSpc>
          <a:spcPct val="90000"/>
        </a:lnSpc>
        <a:spcBef>
          <a:spcPts val="1043"/>
        </a:spcBef>
        <a:buFont typeface="Arial" panose="020B0604020202020204" pitchFamily="34" charset="0"/>
        <a:buChar char="•"/>
        <a:defRPr sz="3756" kern="1200">
          <a:solidFill>
            <a:schemeClr val="tx1"/>
          </a:solidFill>
          <a:latin typeface="+mn-lt"/>
          <a:ea typeface="+mn-ea"/>
          <a:cs typeface="+mn-cs"/>
        </a:defRPr>
      </a:lvl4pPr>
      <a:lvl5pPr marL="4292971" indent="-476997" algn="l" defTabSz="1907987" rtl="0" eaLnBrk="1" latinLnBrk="0" hangingPunct="1">
        <a:lnSpc>
          <a:spcPct val="90000"/>
        </a:lnSpc>
        <a:spcBef>
          <a:spcPts val="1043"/>
        </a:spcBef>
        <a:buFont typeface="Arial" panose="020B0604020202020204" pitchFamily="34" charset="0"/>
        <a:buChar char="•"/>
        <a:defRPr sz="3756" kern="1200">
          <a:solidFill>
            <a:schemeClr val="tx1"/>
          </a:solidFill>
          <a:latin typeface="+mn-lt"/>
          <a:ea typeface="+mn-ea"/>
          <a:cs typeface="+mn-cs"/>
        </a:defRPr>
      </a:lvl5pPr>
      <a:lvl6pPr marL="5246964" indent="-476997" algn="l" defTabSz="1907987" rtl="0" eaLnBrk="1" latinLnBrk="0" hangingPunct="1">
        <a:lnSpc>
          <a:spcPct val="90000"/>
        </a:lnSpc>
        <a:spcBef>
          <a:spcPts val="1043"/>
        </a:spcBef>
        <a:buFont typeface="Arial" panose="020B0604020202020204" pitchFamily="34" charset="0"/>
        <a:buChar char="•"/>
        <a:defRPr sz="3756" kern="1200">
          <a:solidFill>
            <a:schemeClr val="tx1"/>
          </a:solidFill>
          <a:latin typeface="+mn-lt"/>
          <a:ea typeface="+mn-ea"/>
          <a:cs typeface="+mn-cs"/>
        </a:defRPr>
      </a:lvl6pPr>
      <a:lvl7pPr marL="6200958" indent="-476997" algn="l" defTabSz="1907987" rtl="0" eaLnBrk="1" latinLnBrk="0" hangingPunct="1">
        <a:lnSpc>
          <a:spcPct val="90000"/>
        </a:lnSpc>
        <a:spcBef>
          <a:spcPts val="1043"/>
        </a:spcBef>
        <a:buFont typeface="Arial" panose="020B0604020202020204" pitchFamily="34" charset="0"/>
        <a:buChar char="•"/>
        <a:defRPr sz="3756" kern="1200">
          <a:solidFill>
            <a:schemeClr val="tx1"/>
          </a:solidFill>
          <a:latin typeface="+mn-lt"/>
          <a:ea typeface="+mn-ea"/>
          <a:cs typeface="+mn-cs"/>
        </a:defRPr>
      </a:lvl7pPr>
      <a:lvl8pPr marL="7154951" indent="-476997" algn="l" defTabSz="1907987" rtl="0" eaLnBrk="1" latinLnBrk="0" hangingPunct="1">
        <a:lnSpc>
          <a:spcPct val="90000"/>
        </a:lnSpc>
        <a:spcBef>
          <a:spcPts val="1043"/>
        </a:spcBef>
        <a:buFont typeface="Arial" panose="020B0604020202020204" pitchFamily="34" charset="0"/>
        <a:buChar char="•"/>
        <a:defRPr sz="3756" kern="1200">
          <a:solidFill>
            <a:schemeClr val="tx1"/>
          </a:solidFill>
          <a:latin typeface="+mn-lt"/>
          <a:ea typeface="+mn-ea"/>
          <a:cs typeface="+mn-cs"/>
        </a:defRPr>
      </a:lvl8pPr>
      <a:lvl9pPr marL="8108945" indent="-476997" algn="l" defTabSz="1907987" rtl="0" eaLnBrk="1" latinLnBrk="0" hangingPunct="1">
        <a:lnSpc>
          <a:spcPct val="90000"/>
        </a:lnSpc>
        <a:spcBef>
          <a:spcPts val="1043"/>
        </a:spcBef>
        <a:buFont typeface="Arial" panose="020B0604020202020204" pitchFamily="34" charset="0"/>
        <a:buChar char="•"/>
        <a:defRPr sz="3756" kern="1200">
          <a:solidFill>
            <a:schemeClr val="tx1"/>
          </a:solidFill>
          <a:latin typeface="+mn-lt"/>
          <a:ea typeface="+mn-ea"/>
          <a:cs typeface="+mn-cs"/>
        </a:defRPr>
      </a:lvl9pPr>
    </p:bodyStyle>
    <p:otherStyle>
      <a:defPPr>
        <a:defRPr lang="en-US"/>
      </a:defPPr>
      <a:lvl1pPr marL="0" algn="l" defTabSz="1907987" rtl="0" eaLnBrk="1" latinLnBrk="0" hangingPunct="1">
        <a:defRPr sz="3756" kern="1200">
          <a:solidFill>
            <a:schemeClr val="tx1"/>
          </a:solidFill>
          <a:latin typeface="+mn-lt"/>
          <a:ea typeface="+mn-ea"/>
          <a:cs typeface="+mn-cs"/>
        </a:defRPr>
      </a:lvl1pPr>
      <a:lvl2pPr marL="953994" algn="l" defTabSz="1907987" rtl="0" eaLnBrk="1" latinLnBrk="0" hangingPunct="1">
        <a:defRPr sz="3756" kern="1200">
          <a:solidFill>
            <a:schemeClr val="tx1"/>
          </a:solidFill>
          <a:latin typeface="+mn-lt"/>
          <a:ea typeface="+mn-ea"/>
          <a:cs typeface="+mn-cs"/>
        </a:defRPr>
      </a:lvl2pPr>
      <a:lvl3pPr marL="1907987" algn="l" defTabSz="1907987" rtl="0" eaLnBrk="1" latinLnBrk="0" hangingPunct="1">
        <a:defRPr sz="3756" kern="1200">
          <a:solidFill>
            <a:schemeClr val="tx1"/>
          </a:solidFill>
          <a:latin typeface="+mn-lt"/>
          <a:ea typeface="+mn-ea"/>
          <a:cs typeface="+mn-cs"/>
        </a:defRPr>
      </a:lvl3pPr>
      <a:lvl4pPr marL="2861981" algn="l" defTabSz="1907987" rtl="0" eaLnBrk="1" latinLnBrk="0" hangingPunct="1">
        <a:defRPr sz="3756" kern="1200">
          <a:solidFill>
            <a:schemeClr val="tx1"/>
          </a:solidFill>
          <a:latin typeface="+mn-lt"/>
          <a:ea typeface="+mn-ea"/>
          <a:cs typeface="+mn-cs"/>
        </a:defRPr>
      </a:lvl4pPr>
      <a:lvl5pPr marL="3815974" algn="l" defTabSz="1907987" rtl="0" eaLnBrk="1" latinLnBrk="0" hangingPunct="1">
        <a:defRPr sz="3756" kern="1200">
          <a:solidFill>
            <a:schemeClr val="tx1"/>
          </a:solidFill>
          <a:latin typeface="+mn-lt"/>
          <a:ea typeface="+mn-ea"/>
          <a:cs typeface="+mn-cs"/>
        </a:defRPr>
      </a:lvl5pPr>
      <a:lvl6pPr marL="4769968" algn="l" defTabSz="1907987" rtl="0" eaLnBrk="1" latinLnBrk="0" hangingPunct="1">
        <a:defRPr sz="3756" kern="1200">
          <a:solidFill>
            <a:schemeClr val="tx1"/>
          </a:solidFill>
          <a:latin typeface="+mn-lt"/>
          <a:ea typeface="+mn-ea"/>
          <a:cs typeface="+mn-cs"/>
        </a:defRPr>
      </a:lvl6pPr>
      <a:lvl7pPr marL="5723961" algn="l" defTabSz="1907987" rtl="0" eaLnBrk="1" latinLnBrk="0" hangingPunct="1">
        <a:defRPr sz="3756" kern="1200">
          <a:solidFill>
            <a:schemeClr val="tx1"/>
          </a:solidFill>
          <a:latin typeface="+mn-lt"/>
          <a:ea typeface="+mn-ea"/>
          <a:cs typeface="+mn-cs"/>
        </a:defRPr>
      </a:lvl7pPr>
      <a:lvl8pPr marL="6677955" algn="l" defTabSz="1907987" rtl="0" eaLnBrk="1" latinLnBrk="0" hangingPunct="1">
        <a:defRPr sz="3756" kern="1200">
          <a:solidFill>
            <a:schemeClr val="tx1"/>
          </a:solidFill>
          <a:latin typeface="+mn-lt"/>
          <a:ea typeface="+mn-ea"/>
          <a:cs typeface="+mn-cs"/>
        </a:defRPr>
      </a:lvl8pPr>
      <a:lvl9pPr marL="7631948" algn="l" defTabSz="1907987" rtl="0" eaLnBrk="1" latinLnBrk="0" hangingPunct="1">
        <a:defRPr sz="37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juandiego.garcia@ucr.ac.c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30386EC-D1AC-48D0-B2EC-0AD1DA88A8AB}"/>
              </a:ext>
            </a:extLst>
          </p:cNvPr>
          <p:cNvSpPr/>
          <p:nvPr/>
        </p:nvSpPr>
        <p:spPr>
          <a:xfrm>
            <a:off x="-57150" y="-38096"/>
            <a:ext cx="19150882" cy="48189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
          </a:p>
        </p:txBody>
      </p:sp>
      <p:sp>
        <p:nvSpPr>
          <p:cNvPr id="2" name="Rectangle 1">
            <a:extLst>
              <a:ext uri="{FF2B5EF4-FFF2-40B4-BE49-F238E27FC236}">
                <a16:creationId xmlns:a16="http://schemas.microsoft.com/office/drawing/2014/main" id="{699EE2F9-E368-471F-966F-6846CB3D7866}"/>
              </a:ext>
            </a:extLst>
          </p:cNvPr>
          <p:cNvSpPr/>
          <p:nvPr/>
        </p:nvSpPr>
        <p:spPr>
          <a:xfrm>
            <a:off x="732445" y="646815"/>
            <a:ext cx="17627238" cy="3963136"/>
          </a:xfrm>
          <a:prstGeom prst="rect">
            <a:avLst/>
          </a:prstGeom>
        </p:spPr>
        <p:txBody>
          <a:bodyPr wrap="square">
            <a:spAutoFit/>
          </a:bodyPr>
          <a:lstStyle/>
          <a:p>
            <a:pPr>
              <a:lnSpc>
                <a:spcPct val="130000"/>
              </a:lnSpc>
            </a:pPr>
            <a:r>
              <a:rPr lang="es-CL" sz="6683" b="1"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Confianza en sindicatos lleva a una menor orientación a la dominancia social </a:t>
            </a:r>
            <a:r>
              <a:rPr lang="es-CL" sz="6683" dirty="0">
                <a:solidFill>
                  <a:schemeClr val="bg1"/>
                </a:solidFill>
                <a:latin typeface="Segoe UI Light" panose="020B0502040204020203" pitchFamily="34" charset="0"/>
                <a:ea typeface="Segoe UI Black" panose="020B0A02040204020203" pitchFamily="34" charset="0"/>
                <a:cs typeface="Segoe UI Light" panose="020B0502040204020203" pitchFamily="34" charset="0"/>
              </a:rPr>
              <a:t>(entre e intra individuos)</a:t>
            </a:r>
            <a:endParaRPr lang="es-CL" sz="6683" dirty="0">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32" name="TextBox 31">
            <a:extLst>
              <a:ext uri="{FF2B5EF4-FFF2-40B4-BE49-F238E27FC236}">
                <a16:creationId xmlns:a16="http://schemas.microsoft.com/office/drawing/2014/main" id="{8F3D61A8-5BBF-232B-EBCB-EC446284E1EA}"/>
              </a:ext>
            </a:extLst>
          </p:cNvPr>
          <p:cNvSpPr txBox="1"/>
          <p:nvPr/>
        </p:nvSpPr>
        <p:spPr>
          <a:xfrm>
            <a:off x="704902" y="17601170"/>
            <a:ext cx="17640346" cy="1088183"/>
          </a:xfrm>
          <a:prstGeom prst="rect">
            <a:avLst/>
          </a:prstGeom>
          <a:noFill/>
        </p:spPr>
        <p:txBody>
          <a:bodyPr wrap="square" rtlCol="0">
            <a:spAutoFit/>
          </a:bodyPr>
          <a:lstStyle/>
          <a:p>
            <a:pPr algn="just">
              <a:lnSpc>
                <a:spcPct val="150000"/>
              </a:lnSpc>
            </a:pPr>
            <a:r>
              <a:rPr lang="es-CL" sz="2300" dirty="0">
                <a:latin typeface="Segoe UI Black" panose="020B0A02040204020203" pitchFamily="34" charset="0"/>
                <a:ea typeface="Segoe UI Black" panose="020B0A02040204020203" pitchFamily="34" charset="0"/>
                <a:cs typeface="Segoe UI" panose="020B0502040204020203" pitchFamily="34" charset="0"/>
              </a:rPr>
              <a:t>Resultado:</a:t>
            </a:r>
            <a:r>
              <a:rPr lang="es-CL" sz="2300" dirty="0">
                <a:latin typeface="Segoe UI" panose="020B0502040204020203" pitchFamily="34" charset="0"/>
                <a:ea typeface="Segoe UI Black" panose="020B0A02040204020203" pitchFamily="34" charset="0"/>
                <a:cs typeface="Segoe UI" panose="020B0502040204020203" pitchFamily="34" charset="0"/>
              </a:rPr>
              <a:t> </a:t>
            </a:r>
            <a:r>
              <a:rPr lang="es-CL" sz="2300" dirty="0">
                <a:solidFill>
                  <a:srgbClr val="7F5E8D"/>
                </a:solidFill>
                <a:latin typeface="Segoe UI" panose="020B0502040204020203" pitchFamily="34" charset="0"/>
                <a:ea typeface="Segoe UI Black" panose="020B0A02040204020203" pitchFamily="34" charset="0"/>
                <a:cs typeface="Segoe UI" panose="020B0502040204020203" pitchFamily="34" charset="0"/>
              </a:rPr>
              <a:t>Quienes confían más en sindicatos poseen menos SDO-E (</a:t>
            </a:r>
            <a:r>
              <a:rPr lang="en-US" sz="2300" i="1" dirty="0">
                <a:solidFill>
                  <a:srgbClr val="7F5E8D"/>
                </a:solidFill>
                <a:latin typeface="Segoe UI" panose="020B0502040204020203" pitchFamily="34" charset="0"/>
                <a:ea typeface="Segoe UI Black" panose="020B0A02040204020203" pitchFamily="34" charset="0"/>
                <a:cs typeface="Segoe UI" panose="020B0502040204020203" pitchFamily="34" charset="0"/>
              </a:rPr>
              <a:t>cov</a:t>
            </a:r>
            <a:r>
              <a:rPr lang="en-US" sz="2300" dirty="0">
                <a:solidFill>
                  <a:srgbClr val="7F5E8D"/>
                </a:solidFill>
                <a:latin typeface="Segoe UI" panose="020B0502040204020203" pitchFamily="34" charset="0"/>
                <a:ea typeface="Segoe UI Black" panose="020B0A02040204020203" pitchFamily="34" charset="0"/>
                <a:cs typeface="Segoe UI" panose="020B0502040204020203" pitchFamily="34" charset="0"/>
              </a:rPr>
              <a:t> = -.022; </a:t>
            </a:r>
            <a:r>
              <a:rPr lang="en-US" sz="2300" i="1" dirty="0">
                <a:solidFill>
                  <a:srgbClr val="7F5E8D"/>
                </a:solidFill>
                <a:latin typeface="Segoe UI" panose="020B0502040204020203" pitchFamily="34" charset="0"/>
                <a:ea typeface="Segoe UI Black" panose="020B0A02040204020203" pitchFamily="34" charset="0"/>
                <a:cs typeface="Segoe UI" panose="020B0502040204020203" pitchFamily="34" charset="0"/>
              </a:rPr>
              <a:t>p</a:t>
            </a:r>
            <a:r>
              <a:rPr lang="en-US" sz="2300" dirty="0">
                <a:solidFill>
                  <a:srgbClr val="7F5E8D"/>
                </a:solidFill>
                <a:latin typeface="Segoe UI" panose="020B0502040204020203" pitchFamily="34" charset="0"/>
                <a:ea typeface="Segoe UI Black" panose="020B0A02040204020203" pitchFamily="34" charset="0"/>
                <a:cs typeface="Segoe UI" panose="020B0502040204020203" pitchFamily="34" charset="0"/>
              </a:rPr>
              <a:t> &lt; .05</a:t>
            </a:r>
            <a:r>
              <a:rPr lang="es-CL" sz="2300" dirty="0">
                <a:solidFill>
                  <a:srgbClr val="7F5E8D"/>
                </a:solidFill>
                <a:latin typeface="Segoe UI" panose="020B0502040204020203" pitchFamily="34" charset="0"/>
                <a:ea typeface="Segoe UI Black" panose="020B0A02040204020203" pitchFamily="34" charset="0"/>
                <a:cs typeface="Segoe UI" panose="020B0502040204020203" pitchFamily="34" charset="0"/>
              </a:rPr>
              <a:t>) y </a:t>
            </a:r>
            <a:r>
              <a:rPr lang="es-CL" sz="2300" dirty="0">
                <a:solidFill>
                  <a:srgbClr val="006A5C"/>
                </a:solidFill>
                <a:latin typeface="Segoe UI" panose="020B0502040204020203" pitchFamily="34" charset="0"/>
                <a:ea typeface="Segoe UI Black" panose="020B0A02040204020203" pitchFamily="34" charset="0"/>
                <a:cs typeface="Segoe UI" panose="020B0502040204020203" pitchFamily="34" charset="0"/>
              </a:rPr>
              <a:t>confiar en sindicatos en una medición predice menos SDO-E en la siguiente medición (</a:t>
            </a:r>
            <a:r>
              <a:rPr lang="el-GR" sz="2300" i="1" dirty="0">
                <a:solidFill>
                  <a:srgbClr val="006A5C"/>
                </a:solidFill>
                <a:latin typeface="Segoe UI" panose="020B0502040204020203" pitchFamily="34" charset="0"/>
                <a:ea typeface="Segoe UI Black" panose="020B0A02040204020203" pitchFamily="34" charset="0"/>
                <a:cs typeface="Segoe UI" panose="020B0502040204020203" pitchFamily="34" charset="0"/>
              </a:rPr>
              <a:t>β</a:t>
            </a:r>
            <a:r>
              <a:rPr lang="en-US" sz="2300" dirty="0">
                <a:solidFill>
                  <a:srgbClr val="006A5C"/>
                </a:solidFill>
                <a:latin typeface="Segoe UI" panose="020B0502040204020203" pitchFamily="34" charset="0"/>
                <a:ea typeface="Segoe UI Black" panose="020B0A02040204020203" pitchFamily="34" charset="0"/>
                <a:cs typeface="Segoe UI" panose="020B0502040204020203" pitchFamily="34" charset="0"/>
              </a:rPr>
              <a:t> = -.034; </a:t>
            </a:r>
            <a:r>
              <a:rPr lang="en-US" sz="2300" i="1" dirty="0">
                <a:solidFill>
                  <a:srgbClr val="006A5C"/>
                </a:solidFill>
                <a:latin typeface="Segoe UI" panose="020B0502040204020203" pitchFamily="34" charset="0"/>
                <a:ea typeface="Segoe UI Black" panose="020B0A02040204020203" pitchFamily="34" charset="0"/>
                <a:cs typeface="Segoe UI" panose="020B0502040204020203" pitchFamily="34" charset="0"/>
              </a:rPr>
              <a:t>p</a:t>
            </a:r>
            <a:r>
              <a:rPr lang="en-US" sz="2300" dirty="0">
                <a:solidFill>
                  <a:srgbClr val="006A5C"/>
                </a:solidFill>
                <a:latin typeface="Segoe UI" panose="020B0502040204020203" pitchFamily="34" charset="0"/>
                <a:ea typeface="Segoe UI Black" panose="020B0A02040204020203" pitchFamily="34" charset="0"/>
                <a:cs typeface="Segoe UI" panose="020B0502040204020203" pitchFamily="34" charset="0"/>
              </a:rPr>
              <a:t> &lt; .001</a:t>
            </a:r>
            <a:r>
              <a:rPr lang="es-CL" sz="2300" dirty="0">
                <a:solidFill>
                  <a:srgbClr val="006A5C"/>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36" name="Rectangle 35">
            <a:extLst>
              <a:ext uri="{FF2B5EF4-FFF2-40B4-BE49-F238E27FC236}">
                <a16:creationId xmlns:a16="http://schemas.microsoft.com/office/drawing/2014/main" id="{2CA9DE5D-D514-FAEA-8688-71D43253F7ED}"/>
              </a:ext>
            </a:extLst>
          </p:cNvPr>
          <p:cNvSpPr/>
          <p:nvPr/>
        </p:nvSpPr>
        <p:spPr>
          <a:xfrm>
            <a:off x="704901" y="19134108"/>
            <a:ext cx="17640346" cy="3794472"/>
          </a:xfrm>
          <a:prstGeom prst="rect">
            <a:avLst/>
          </a:prstGeom>
          <a:solidFill>
            <a:schemeClr val="bg1"/>
          </a:solidFill>
          <a:ln>
            <a:noFill/>
          </a:ln>
          <a:effectLst>
            <a:outerShdw blurRad="7239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3" dirty="0"/>
              <a:t>v</a:t>
            </a:r>
          </a:p>
        </p:txBody>
      </p:sp>
      <p:sp>
        <p:nvSpPr>
          <p:cNvPr id="38" name="TextBox 37">
            <a:extLst>
              <a:ext uri="{FF2B5EF4-FFF2-40B4-BE49-F238E27FC236}">
                <a16:creationId xmlns:a16="http://schemas.microsoft.com/office/drawing/2014/main" id="{80041323-B3E2-5C21-DB63-0092D6517E35}"/>
              </a:ext>
            </a:extLst>
          </p:cNvPr>
          <p:cNvSpPr txBox="1"/>
          <p:nvPr/>
        </p:nvSpPr>
        <p:spPr>
          <a:xfrm>
            <a:off x="1588286" y="19356154"/>
            <a:ext cx="8485188" cy="1009956"/>
          </a:xfrm>
          <a:prstGeom prst="rect">
            <a:avLst/>
          </a:prstGeom>
          <a:noFill/>
        </p:spPr>
        <p:txBody>
          <a:bodyPr wrap="square" rtlCol="0">
            <a:spAutoFit/>
          </a:bodyPr>
          <a:lstStyle/>
          <a:p>
            <a:pPr>
              <a:lnSpc>
                <a:spcPct val="150000"/>
              </a:lnSpc>
            </a:pPr>
            <a:r>
              <a:rPr lang="es-CL" sz="2119" b="1" dirty="0">
                <a:latin typeface="Segoe UI" panose="020B0502040204020203" pitchFamily="34" charset="0"/>
                <a:ea typeface="Segoe UI Black" panose="020B0A02040204020203" pitchFamily="34" charset="0"/>
                <a:cs typeface="Segoe UI" panose="020B0502040204020203" pitchFamily="34" charset="0"/>
              </a:rPr>
              <a:t>Datos: </a:t>
            </a:r>
            <a:r>
              <a:rPr lang="es-CL" sz="2119" dirty="0">
                <a:latin typeface="Segoe UI" panose="020B0502040204020203" pitchFamily="34" charset="0"/>
                <a:ea typeface="Segoe UI Black" panose="020B0A02040204020203" pitchFamily="34" charset="0"/>
                <a:cs typeface="Segoe UI" panose="020B0502040204020203" pitchFamily="34" charset="0"/>
              </a:rPr>
              <a:t>Encuesta Longitudinal Social de Chile (ELSOC), cuatro olas (2016-2019; </a:t>
            </a:r>
            <a:r>
              <a:rPr lang="es-CL" sz="2119" i="1" dirty="0">
                <a:latin typeface="Segoe UI" panose="020B0502040204020203" pitchFamily="34" charset="0"/>
                <a:ea typeface="Segoe UI Black" panose="020B0A02040204020203" pitchFamily="34" charset="0"/>
                <a:cs typeface="Segoe UI" panose="020B0502040204020203" pitchFamily="34" charset="0"/>
              </a:rPr>
              <a:t>n</a:t>
            </a:r>
            <a:r>
              <a:rPr lang="es-CL" sz="2119" dirty="0">
                <a:latin typeface="Segoe UI" panose="020B0502040204020203" pitchFamily="34" charset="0"/>
                <a:ea typeface="Segoe UI Black" panose="020B0A02040204020203" pitchFamily="34" charset="0"/>
                <a:cs typeface="Segoe UI" panose="020B0502040204020203" pitchFamily="34" charset="0"/>
              </a:rPr>
              <a:t> = 2.972-2.153).</a:t>
            </a:r>
          </a:p>
        </p:txBody>
      </p:sp>
      <p:sp>
        <p:nvSpPr>
          <p:cNvPr id="39" name="TextBox 38">
            <a:extLst>
              <a:ext uri="{FF2B5EF4-FFF2-40B4-BE49-F238E27FC236}">
                <a16:creationId xmlns:a16="http://schemas.microsoft.com/office/drawing/2014/main" id="{EA059D60-BC78-9BB8-43D6-C639D5B7286D}"/>
              </a:ext>
            </a:extLst>
          </p:cNvPr>
          <p:cNvSpPr txBox="1"/>
          <p:nvPr/>
        </p:nvSpPr>
        <p:spPr>
          <a:xfrm>
            <a:off x="11247247" y="18371444"/>
            <a:ext cx="2822614" cy="777905"/>
          </a:xfrm>
          <a:prstGeom prst="rect">
            <a:avLst/>
          </a:prstGeom>
          <a:noFill/>
        </p:spPr>
        <p:txBody>
          <a:bodyPr wrap="square" rtlCol="0">
            <a:spAutoFit/>
          </a:bodyPr>
          <a:lstStyle/>
          <a:p>
            <a:r>
              <a:rPr lang="es-CL" sz="4455" dirty="0">
                <a:latin typeface="Segoe UI Black" panose="020B0A02040204020203" pitchFamily="34" charset="0"/>
                <a:ea typeface="Segoe UI Black" panose="020B0A02040204020203" pitchFamily="34" charset="0"/>
                <a:cs typeface="Segoe UI Light" panose="020B0502040204020203" pitchFamily="34" charset="0"/>
              </a:rPr>
              <a:t>Método</a:t>
            </a:r>
          </a:p>
        </p:txBody>
      </p:sp>
      <p:sp>
        <p:nvSpPr>
          <p:cNvPr id="3" name="TextBox 2">
            <a:extLst>
              <a:ext uri="{FF2B5EF4-FFF2-40B4-BE49-F238E27FC236}">
                <a16:creationId xmlns:a16="http://schemas.microsoft.com/office/drawing/2014/main" id="{90DCD9CC-0316-26D8-3153-0E55BAB1E237}"/>
              </a:ext>
            </a:extLst>
          </p:cNvPr>
          <p:cNvSpPr txBox="1"/>
          <p:nvPr/>
        </p:nvSpPr>
        <p:spPr>
          <a:xfrm>
            <a:off x="719336" y="6888282"/>
            <a:ext cx="17640347" cy="2726825"/>
          </a:xfrm>
          <a:prstGeom prst="rect">
            <a:avLst/>
          </a:prstGeom>
          <a:solidFill>
            <a:schemeClr val="bg1">
              <a:lumMod val="95000"/>
            </a:schemeClr>
          </a:solidFill>
        </p:spPr>
        <p:txBody>
          <a:bodyPr wrap="square" lIns="254629" tIns="254629" rIns="254629" bIns="254629" rtlCol="0">
            <a:spAutoFit/>
          </a:bodyPr>
          <a:lstStyle/>
          <a:p>
            <a:pPr algn="just">
              <a:lnSpc>
                <a:spcPct val="150000"/>
              </a:lnSpc>
            </a:pPr>
            <a:r>
              <a:rPr lang="es-CL" sz="2473" b="1" dirty="0">
                <a:latin typeface="Segoe UI" panose="020B0502040204020203" pitchFamily="34" charset="0"/>
                <a:ea typeface="Segoe UI Black" panose="020B0A02040204020203" pitchFamily="34" charset="0"/>
                <a:cs typeface="Segoe UI" panose="020B0502040204020203" pitchFamily="34" charset="0"/>
              </a:rPr>
              <a:t>Antecedentes: </a:t>
            </a:r>
            <a:r>
              <a:rPr lang="es-CL" sz="2473" dirty="0">
                <a:latin typeface="Segoe UI" panose="020B0502040204020203" pitchFamily="34" charset="0"/>
                <a:ea typeface="Segoe UI Black" panose="020B0A02040204020203" pitchFamily="34" charset="0"/>
                <a:cs typeface="Segoe UI" panose="020B0502040204020203" pitchFamily="34" charset="0"/>
              </a:rPr>
              <a:t>A pesar del papel fundamental de los sindicatos en la reducción de la desigualdad económica, la psicología social aún debe incorporar su estudio con las teorías contemporáneas de la desigualdad intergrupal. En este trabajo, lo hacemos probando la relación recíproca entre la confianza en los sindicatos y la Orientación a la Dominancia Social-Igualitarismo (SDO-E) a lo largo del tiempo con datos de ELSOC. </a:t>
            </a:r>
            <a:endParaRPr lang="en-US" sz="2473" dirty="0">
              <a:latin typeface="Segoe UI Black" panose="020B0A02040204020203" pitchFamily="34" charset="0"/>
              <a:ea typeface="Segoe UI Black" panose="020B0A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EBDA158F-8F06-D2E9-E679-A7B2E44A3659}"/>
              </a:ext>
            </a:extLst>
          </p:cNvPr>
          <p:cNvSpPr txBox="1"/>
          <p:nvPr/>
        </p:nvSpPr>
        <p:spPr>
          <a:xfrm>
            <a:off x="13936527" y="18424274"/>
            <a:ext cx="1545588" cy="645277"/>
          </a:xfrm>
          <a:prstGeom prst="roundRect">
            <a:avLst>
              <a:gd name="adj" fmla="val 16667"/>
            </a:avLst>
          </a:prstGeom>
          <a:solidFill>
            <a:srgbClr val="006A5C"/>
          </a:solidFill>
        </p:spPr>
        <p:txBody>
          <a:bodyPr wrap="square" lIns="127315" tIns="127315" rIns="127315" bIns="127315" rtlCol="0">
            <a:spAutoFit/>
          </a:bodyPr>
          <a:lstStyle/>
          <a:p>
            <a:pPr algn="ctr"/>
            <a:r>
              <a:rPr lang="es-CL" sz="2119" dirty="0">
                <a:solidFill>
                  <a:schemeClr val="bg1"/>
                </a:solidFill>
                <a:latin typeface="Segoe UI" panose="020B0502040204020203" pitchFamily="34" charset="0"/>
                <a:ea typeface="Segoe UI Black" panose="020B0A02040204020203" pitchFamily="34" charset="0"/>
                <a:cs typeface="Segoe UI" panose="020B0502040204020203" pitchFamily="34" charset="0"/>
              </a:rPr>
              <a:t>Encuestas</a:t>
            </a:r>
            <a:endParaRPr lang="es-CL" sz="2119"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1EE0DFD-9970-97B1-0456-F7515520F073}"/>
              </a:ext>
            </a:extLst>
          </p:cNvPr>
          <p:cNvSpPr txBox="1"/>
          <p:nvPr/>
        </p:nvSpPr>
        <p:spPr>
          <a:xfrm>
            <a:off x="15756670" y="18424273"/>
            <a:ext cx="2588576" cy="645277"/>
          </a:xfrm>
          <a:prstGeom prst="roundRect">
            <a:avLst>
              <a:gd name="adj" fmla="val 16667"/>
            </a:avLst>
          </a:prstGeom>
          <a:solidFill>
            <a:srgbClr val="7F5E8D"/>
          </a:solidFill>
        </p:spPr>
        <p:txBody>
          <a:bodyPr wrap="square" lIns="127315" tIns="127315" rIns="127315" bIns="127315" rtlCol="0">
            <a:spAutoFit/>
          </a:bodyPr>
          <a:lstStyle/>
          <a:p>
            <a:pPr algn="ctr"/>
            <a:r>
              <a:rPr lang="en-US" sz="2119" dirty="0">
                <a:solidFill>
                  <a:schemeClr val="bg1"/>
                </a:solidFill>
                <a:latin typeface="Segoe UI" panose="020B0502040204020203" pitchFamily="34" charset="0"/>
                <a:ea typeface="Segoe UI Black" panose="020B0A02040204020203" pitchFamily="34" charset="0"/>
                <a:cs typeface="Segoe UI" panose="020B0502040204020203" pitchFamily="34" charset="0"/>
              </a:rPr>
              <a:t>Longitudinal</a:t>
            </a:r>
            <a:endParaRPr lang="en-US" sz="2119"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id="{45A3082B-5D4A-41DE-31C8-BF43C565F7A6}"/>
              </a:ext>
            </a:extLst>
          </p:cNvPr>
          <p:cNvSpPr txBox="1"/>
          <p:nvPr/>
        </p:nvSpPr>
        <p:spPr>
          <a:xfrm>
            <a:off x="10777559" y="19333170"/>
            <a:ext cx="7274903" cy="2966646"/>
          </a:xfrm>
          <a:prstGeom prst="rect">
            <a:avLst/>
          </a:prstGeom>
          <a:noFill/>
        </p:spPr>
        <p:txBody>
          <a:bodyPr wrap="square" rtlCol="0">
            <a:spAutoFit/>
          </a:bodyPr>
          <a:lstStyle/>
          <a:p>
            <a:pPr algn="just">
              <a:lnSpc>
                <a:spcPct val="150000"/>
              </a:lnSpc>
            </a:pPr>
            <a:r>
              <a:rPr lang="es-CL" sz="2119" b="1" dirty="0">
                <a:latin typeface="Segoe UI" panose="020B0502040204020203" pitchFamily="34" charset="0"/>
                <a:ea typeface="Segoe UI Black" panose="020B0A02040204020203" pitchFamily="34" charset="0"/>
                <a:cs typeface="Segoe UI" panose="020B0502040204020203" pitchFamily="34" charset="0"/>
              </a:rPr>
              <a:t>Análisis: </a:t>
            </a:r>
            <a:r>
              <a:rPr lang="en-US" sz="2119" i="1" dirty="0">
                <a:latin typeface="Segoe UI" panose="020B0502040204020203" pitchFamily="34" charset="0"/>
                <a:ea typeface="Segoe UI Black" panose="020B0A02040204020203" pitchFamily="34" charset="0"/>
                <a:cs typeface="Segoe UI" panose="020B0502040204020203" pitchFamily="34" charset="0"/>
              </a:rPr>
              <a:t>Random Intercepts Cross Lagged Models </a:t>
            </a:r>
            <a:r>
              <a:rPr lang="es-CL" sz="2119" i="1" dirty="0">
                <a:latin typeface="Segoe UI" panose="020B0502040204020203" pitchFamily="34" charset="0"/>
                <a:ea typeface="Segoe UI Black" panose="020B0A02040204020203" pitchFamily="34" charset="0"/>
                <a:cs typeface="Segoe UI" panose="020B0502040204020203" pitchFamily="34" charset="0"/>
              </a:rPr>
              <a:t>(RICLPM). </a:t>
            </a:r>
            <a:r>
              <a:rPr lang="es-CL" sz="2119" dirty="0">
                <a:latin typeface="Segoe UI" panose="020B0502040204020203" pitchFamily="34" charset="0"/>
                <a:ea typeface="Segoe UI Black" panose="020B0A02040204020203" pitchFamily="34" charset="0"/>
                <a:cs typeface="Segoe UI" panose="020B0502040204020203" pitchFamily="34" charset="0"/>
              </a:rPr>
              <a:t>Se realizaron modelos auto regresivos, </a:t>
            </a:r>
            <a:r>
              <a:rPr lang="en-US" sz="2119" i="1" dirty="0">
                <a:latin typeface="Segoe UI" panose="020B0502040204020203" pitchFamily="34" charset="0"/>
                <a:ea typeface="Segoe UI Black" panose="020B0A02040204020203" pitchFamily="34" charset="0"/>
                <a:cs typeface="Segoe UI" panose="020B0502040204020203" pitchFamily="34" charset="0"/>
              </a:rPr>
              <a:t>forward</a:t>
            </a:r>
            <a:r>
              <a:rPr lang="en-US" sz="2119" dirty="0">
                <a:latin typeface="Segoe UI" panose="020B0502040204020203" pitchFamily="34" charset="0"/>
                <a:ea typeface="Segoe UI Black" panose="020B0A02040204020203" pitchFamily="34" charset="0"/>
                <a:cs typeface="Segoe UI" panose="020B0502040204020203" pitchFamily="34" charset="0"/>
              </a:rPr>
              <a:t>, </a:t>
            </a:r>
            <a:r>
              <a:rPr lang="en-US" sz="2119" i="1" dirty="0">
                <a:latin typeface="Segoe UI" panose="020B0502040204020203" pitchFamily="34" charset="0"/>
                <a:ea typeface="Segoe UI Black" panose="020B0A02040204020203" pitchFamily="34" charset="0"/>
                <a:cs typeface="Segoe UI" panose="020B0502040204020203" pitchFamily="34" charset="0"/>
              </a:rPr>
              <a:t>backward </a:t>
            </a:r>
            <a:r>
              <a:rPr lang="es-CL" sz="2119" dirty="0">
                <a:latin typeface="Segoe UI" panose="020B0502040204020203" pitchFamily="34" charset="0"/>
                <a:ea typeface="Segoe UI Black" panose="020B0A02040204020203" pitchFamily="34" charset="0"/>
                <a:cs typeface="Segoe UI" panose="020B0502040204020203" pitchFamily="34" charset="0"/>
              </a:rPr>
              <a:t>y </a:t>
            </a:r>
            <a:r>
              <a:rPr lang="es-CL" sz="2119" i="1" dirty="0">
                <a:latin typeface="Segoe UI" panose="020B0502040204020203" pitchFamily="34" charset="0"/>
                <a:ea typeface="Segoe UI Black" panose="020B0A02040204020203" pitchFamily="34" charset="0"/>
                <a:cs typeface="Segoe UI" panose="020B0502040204020203" pitchFamily="34" charset="0"/>
              </a:rPr>
              <a:t>bidireccionales</a:t>
            </a:r>
            <a:r>
              <a:rPr lang="es-CL" sz="2119" dirty="0">
                <a:latin typeface="Segoe UI" panose="020B0502040204020203" pitchFamily="34" charset="0"/>
                <a:ea typeface="Segoe UI Black" panose="020B0A02040204020203" pitchFamily="34" charset="0"/>
                <a:cs typeface="Segoe UI" panose="020B0502040204020203" pitchFamily="34" charset="0"/>
              </a:rPr>
              <a:t>, cada uno libre y constreñido en el tiempo (ocho modelos en total). Se controló por sexo, edad, nivel educacional e ideología política. </a:t>
            </a:r>
            <a:r>
              <a:rPr lang="es-CL" sz="2119" b="1" i="1" dirty="0">
                <a:latin typeface="Segoe UI" panose="020B0502040204020203" pitchFamily="34" charset="0"/>
                <a:ea typeface="Segoe UI Black" panose="020B0A02040204020203" pitchFamily="34" charset="0"/>
                <a:cs typeface="Segoe UI" panose="020B0502040204020203" pitchFamily="34" charset="0"/>
              </a:rPr>
              <a:t>Modelo bidireccional constreñido presenta el mejor ajuste.</a:t>
            </a:r>
          </a:p>
        </p:txBody>
      </p:sp>
      <p:sp>
        <p:nvSpPr>
          <p:cNvPr id="31" name="Rectangle: Rounded Corners 30">
            <a:extLst>
              <a:ext uri="{FF2B5EF4-FFF2-40B4-BE49-F238E27FC236}">
                <a16:creationId xmlns:a16="http://schemas.microsoft.com/office/drawing/2014/main" id="{F277B0C5-E017-E104-4A16-318CBEA79D94}"/>
              </a:ext>
            </a:extLst>
          </p:cNvPr>
          <p:cNvSpPr/>
          <p:nvPr/>
        </p:nvSpPr>
        <p:spPr>
          <a:xfrm>
            <a:off x="985888" y="19409006"/>
            <a:ext cx="538337" cy="538337"/>
          </a:xfrm>
          <a:prstGeom prst="round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19" dirty="0">
                <a:latin typeface="Segoe UI Black" panose="020B0A02040204020203" pitchFamily="34" charset="0"/>
                <a:ea typeface="Segoe UI Black" panose="020B0A02040204020203" pitchFamily="34" charset="0"/>
              </a:rPr>
              <a:t>1</a:t>
            </a:r>
          </a:p>
        </p:txBody>
      </p:sp>
      <p:sp>
        <p:nvSpPr>
          <p:cNvPr id="35" name="Rectangle: Rounded Corners 34">
            <a:extLst>
              <a:ext uri="{FF2B5EF4-FFF2-40B4-BE49-F238E27FC236}">
                <a16:creationId xmlns:a16="http://schemas.microsoft.com/office/drawing/2014/main" id="{DE07531B-3352-34EF-503F-0C69CB88ACF4}"/>
              </a:ext>
            </a:extLst>
          </p:cNvPr>
          <p:cNvSpPr/>
          <p:nvPr/>
        </p:nvSpPr>
        <p:spPr>
          <a:xfrm>
            <a:off x="10216161" y="19409005"/>
            <a:ext cx="538337" cy="538337"/>
          </a:xfrm>
          <a:prstGeom prst="round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19" dirty="0">
                <a:latin typeface="Segoe UI Black" panose="020B0A02040204020203" pitchFamily="34" charset="0"/>
                <a:ea typeface="Segoe UI Black" panose="020B0A02040204020203" pitchFamily="34" charset="0"/>
              </a:rPr>
              <a:t>3</a:t>
            </a:r>
          </a:p>
        </p:txBody>
      </p:sp>
      <p:sp>
        <p:nvSpPr>
          <p:cNvPr id="41" name="TextBox 40">
            <a:extLst>
              <a:ext uri="{FF2B5EF4-FFF2-40B4-BE49-F238E27FC236}">
                <a16:creationId xmlns:a16="http://schemas.microsoft.com/office/drawing/2014/main" id="{CCDF1688-4DF4-E78B-4843-962D6FA7479F}"/>
              </a:ext>
            </a:extLst>
          </p:cNvPr>
          <p:cNvSpPr txBox="1"/>
          <p:nvPr/>
        </p:nvSpPr>
        <p:spPr>
          <a:xfrm>
            <a:off x="719336" y="5032017"/>
            <a:ext cx="10187344" cy="1623778"/>
          </a:xfrm>
          <a:prstGeom prst="rect">
            <a:avLst/>
          </a:prstGeom>
          <a:noFill/>
        </p:spPr>
        <p:txBody>
          <a:bodyPr wrap="square" rtlCol="0">
            <a:spAutoFit/>
          </a:bodyPr>
          <a:lstStyle/>
          <a:p>
            <a:r>
              <a:rPr lang="en-US" sz="3676" i="1" dirty="0">
                <a:solidFill>
                  <a:srgbClr val="262626"/>
                </a:solidFill>
                <a:latin typeface="Segoe UI" panose="020B0502040204020203" pitchFamily="34" charset="0"/>
                <a:cs typeface="Segoe UI" panose="020B0502040204020203" pitchFamily="34" charset="0"/>
              </a:rPr>
              <a:t>Trust in unions drives egalitarianism: longitudinal evidence </a:t>
            </a:r>
            <a:r>
              <a:rPr lang="es-CL" sz="2600" i="1" dirty="0">
                <a:solidFill>
                  <a:schemeClr val="tx1">
                    <a:lumMod val="50000"/>
                    <a:lumOff val="50000"/>
                  </a:schemeClr>
                </a:solidFill>
                <a:latin typeface="Segoe UI" panose="020B0502040204020203" pitchFamily="34" charset="0"/>
                <a:cs typeface="Segoe UI" panose="020B0502040204020203" pitchFamily="34" charset="0"/>
              </a:rPr>
              <a:t>(La confianza en los sindicatos promueve el igualitarismo: evidencia longitudinal)</a:t>
            </a:r>
          </a:p>
        </p:txBody>
      </p:sp>
      <p:grpSp>
        <p:nvGrpSpPr>
          <p:cNvPr id="228" name="Grupo 227">
            <a:extLst>
              <a:ext uri="{FF2B5EF4-FFF2-40B4-BE49-F238E27FC236}">
                <a16:creationId xmlns:a16="http://schemas.microsoft.com/office/drawing/2014/main" id="{3A15F81C-D22E-C599-8FB2-82BA687EB6BC}"/>
              </a:ext>
            </a:extLst>
          </p:cNvPr>
          <p:cNvGrpSpPr/>
          <p:nvPr/>
        </p:nvGrpSpPr>
        <p:grpSpPr>
          <a:xfrm>
            <a:off x="1489569" y="9762881"/>
            <a:ext cx="16229911" cy="7557284"/>
            <a:chOff x="1460073" y="9359116"/>
            <a:chExt cx="15798744" cy="8927646"/>
          </a:xfrm>
        </p:grpSpPr>
        <p:cxnSp>
          <p:nvCxnSpPr>
            <p:cNvPr id="73" name="Conector recto de flecha 72">
              <a:extLst>
                <a:ext uri="{FF2B5EF4-FFF2-40B4-BE49-F238E27FC236}">
                  <a16:creationId xmlns:a16="http://schemas.microsoft.com/office/drawing/2014/main" id="{7E835627-EC1E-F4C1-4BE2-DBD69ADBD2F8}"/>
                </a:ext>
              </a:extLst>
            </p:cNvPr>
            <p:cNvCxnSpPr>
              <a:cxnSpLocks/>
              <a:stCxn id="20" idx="3"/>
              <a:endCxn id="51" idx="7"/>
            </p:cNvCxnSpPr>
            <p:nvPr/>
          </p:nvCxnSpPr>
          <p:spPr>
            <a:xfrm flipH="1">
              <a:off x="6694597" y="13085988"/>
              <a:ext cx="1732120" cy="2237700"/>
            </a:xfrm>
            <a:prstGeom prst="straightConnector1">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3" name="TextBox 4">
              <a:extLst>
                <a:ext uri="{FF2B5EF4-FFF2-40B4-BE49-F238E27FC236}">
                  <a16:creationId xmlns:a16="http://schemas.microsoft.com/office/drawing/2014/main" id="{0B8CA989-61B5-6F0D-7F12-1D44FC7BA881}"/>
                </a:ext>
              </a:extLst>
            </p:cNvPr>
            <p:cNvSpPr txBox="1"/>
            <p:nvPr/>
          </p:nvSpPr>
          <p:spPr>
            <a:xfrm>
              <a:off x="6593908" y="14460976"/>
              <a:ext cx="800673" cy="556884"/>
            </a:xfrm>
            <a:prstGeom prst="roundRect">
              <a:avLst>
                <a:gd name="adj" fmla="val 16667"/>
              </a:avLst>
            </a:prstGeom>
            <a:solidFill>
              <a:schemeClr val="bg1"/>
            </a:solidFill>
            <a:ln w="38100">
              <a:solidFill>
                <a:schemeClr val="tx1">
                  <a:lumMod val="85000"/>
                  <a:lumOff val="15000"/>
                </a:schemeClr>
              </a:solidFill>
            </a:ln>
          </p:spPr>
          <p:txBody>
            <a:bodyPr wrap="square" lIns="127315" tIns="127315" rIns="127315" bIns="127315" rtlCol="0">
              <a:spAutoFit/>
            </a:bodyPr>
            <a:lstStyle/>
            <a:p>
              <a:pPr algn="ctr"/>
              <a:r>
                <a:rPr lang="en-US" sz="1600" dirty="0">
                  <a:solidFill>
                    <a:schemeClr val="tx1">
                      <a:lumMod val="85000"/>
                      <a:lumOff val="15000"/>
                    </a:schemeClr>
                  </a:solidFill>
                  <a:latin typeface="Segoe UI Black" panose="020B0A02040204020203" pitchFamily="34" charset="0"/>
                  <a:ea typeface="Segoe UI Black" panose="020B0A02040204020203" pitchFamily="34" charset="0"/>
                  <a:cs typeface="Segoe UI" panose="020B0502040204020203" pitchFamily="34" charset="0"/>
                </a:rPr>
                <a:t>.012</a:t>
              </a:r>
            </a:p>
          </p:txBody>
        </p:sp>
        <p:sp>
          <p:nvSpPr>
            <p:cNvPr id="14" name="Elipse 13">
              <a:extLst>
                <a:ext uri="{FF2B5EF4-FFF2-40B4-BE49-F238E27FC236}">
                  <a16:creationId xmlns:a16="http://schemas.microsoft.com/office/drawing/2014/main" id="{D544226D-2E8C-6D62-94D8-6042F264EBC5}"/>
                </a:ext>
              </a:extLst>
            </p:cNvPr>
            <p:cNvSpPr/>
            <p:nvPr/>
          </p:nvSpPr>
          <p:spPr>
            <a:xfrm>
              <a:off x="2649829" y="11068393"/>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000" dirty="0">
                  <a:solidFill>
                    <a:schemeClr val="tx1">
                      <a:lumMod val="85000"/>
                      <a:lumOff val="15000"/>
                    </a:schemeClr>
                  </a:solidFill>
                  <a:latin typeface="Segoe UI Black" panose="020B0A02040204020203" pitchFamily="34" charset="0"/>
                  <a:ea typeface="Segoe UI Black" panose="020B0A02040204020203" pitchFamily="34" charset="0"/>
                  <a:cs typeface="Segoe UI" panose="020B0502040204020203" pitchFamily="34" charset="0"/>
                </a:rPr>
                <a:t>RI</a:t>
              </a:r>
              <a:r>
                <a:rPr lang="es-CL" sz="1100" dirty="0">
                  <a:solidFill>
                    <a:schemeClr val="tx1">
                      <a:lumMod val="85000"/>
                      <a:lumOff val="15000"/>
                    </a:schemeClr>
                  </a:solidFill>
                  <a:latin typeface="Segoe UI Black" panose="020B0A02040204020203" pitchFamily="34" charset="0"/>
                  <a:ea typeface="Segoe UI Black" panose="020B0A02040204020203" pitchFamily="34" charset="0"/>
                  <a:cs typeface="Segoe UI" panose="020B0502040204020203" pitchFamily="34" charset="0"/>
                </a:rPr>
                <a:t>Conf t</a:t>
              </a:r>
              <a:endParaRPr lang="es-CL" dirty="0">
                <a:solidFill>
                  <a:schemeClr val="tx1">
                    <a:lumMod val="85000"/>
                    <a:lumOff val="15000"/>
                  </a:schemeClr>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17" name="Elipse 16">
              <a:extLst>
                <a:ext uri="{FF2B5EF4-FFF2-40B4-BE49-F238E27FC236}">
                  <a16:creationId xmlns:a16="http://schemas.microsoft.com/office/drawing/2014/main" id="{E78693F3-670E-7B7D-6059-AF0D833DD1F1}"/>
                </a:ext>
              </a:extLst>
            </p:cNvPr>
            <p:cNvSpPr/>
            <p:nvPr/>
          </p:nvSpPr>
          <p:spPr>
            <a:xfrm>
              <a:off x="2655791" y="15874122"/>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20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rPr>
                <a:t>RI</a:t>
              </a:r>
              <a:r>
                <a:rPr lang="es-CL" sz="110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SDO t</a:t>
              </a:r>
              <a:endParaRPr kumimoji="0" lang="es-CL" sz="18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sp>
          <p:nvSpPr>
            <p:cNvPr id="18" name="Elipse 17">
              <a:extLst>
                <a:ext uri="{FF2B5EF4-FFF2-40B4-BE49-F238E27FC236}">
                  <a16:creationId xmlns:a16="http://schemas.microsoft.com/office/drawing/2014/main" id="{04B16524-D9B3-9587-CB06-5A11ADD67BDA}"/>
                </a:ext>
              </a:extLst>
            </p:cNvPr>
            <p:cNvSpPr/>
            <p:nvPr/>
          </p:nvSpPr>
          <p:spPr>
            <a:xfrm>
              <a:off x="5290152" y="11817693"/>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200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Conf</a:t>
              </a:r>
              <a:r>
                <a:rPr lang="es-CL" sz="110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 t1</a:t>
              </a:r>
              <a:endParaRPr kumimoji="0" lang="es-CL" sz="18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sp>
          <p:nvSpPr>
            <p:cNvPr id="20" name="Elipse 19">
              <a:extLst>
                <a:ext uri="{FF2B5EF4-FFF2-40B4-BE49-F238E27FC236}">
                  <a16:creationId xmlns:a16="http://schemas.microsoft.com/office/drawing/2014/main" id="{ADC0909F-A431-03B8-B910-AE5B6B00FDA5}"/>
                </a:ext>
              </a:extLst>
            </p:cNvPr>
            <p:cNvSpPr/>
            <p:nvPr/>
          </p:nvSpPr>
          <p:spPr>
            <a:xfrm>
              <a:off x="8185752" y="11817693"/>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180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Conf</a:t>
              </a:r>
              <a:r>
                <a:rPr lang="es-CL" sz="105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 t2</a:t>
              </a:r>
              <a:endParaRPr kumimoji="0" lang="es-CL" sz="16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sp>
          <p:nvSpPr>
            <p:cNvPr id="22" name="Elipse 21">
              <a:extLst>
                <a:ext uri="{FF2B5EF4-FFF2-40B4-BE49-F238E27FC236}">
                  <a16:creationId xmlns:a16="http://schemas.microsoft.com/office/drawing/2014/main" id="{C75D75C9-59C4-8ABA-8C44-8A2416086EDD}"/>
                </a:ext>
              </a:extLst>
            </p:cNvPr>
            <p:cNvSpPr/>
            <p:nvPr/>
          </p:nvSpPr>
          <p:spPr>
            <a:xfrm>
              <a:off x="11141801" y="11817693"/>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180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Conf</a:t>
              </a:r>
              <a:r>
                <a:rPr lang="es-CL" sz="105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 t3</a:t>
              </a:r>
              <a:endParaRPr kumimoji="0" lang="es-CL" sz="16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sp>
          <p:nvSpPr>
            <p:cNvPr id="24" name="Elipse 23">
              <a:extLst>
                <a:ext uri="{FF2B5EF4-FFF2-40B4-BE49-F238E27FC236}">
                  <a16:creationId xmlns:a16="http://schemas.microsoft.com/office/drawing/2014/main" id="{06B22109-0203-A29F-091E-7F9651594B4E}"/>
                </a:ext>
              </a:extLst>
            </p:cNvPr>
            <p:cNvSpPr/>
            <p:nvPr/>
          </p:nvSpPr>
          <p:spPr>
            <a:xfrm>
              <a:off x="14083377" y="11817693"/>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180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Conf</a:t>
              </a:r>
              <a:r>
                <a:rPr lang="es-CL" sz="105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 t4</a:t>
              </a:r>
              <a:endParaRPr kumimoji="0" lang="es-CL" sz="16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27" name="Conector recto de flecha 26">
              <a:extLst>
                <a:ext uri="{FF2B5EF4-FFF2-40B4-BE49-F238E27FC236}">
                  <a16:creationId xmlns:a16="http://schemas.microsoft.com/office/drawing/2014/main" id="{37A974FC-F2A8-12FC-BD75-7F9C99534716}"/>
                </a:ext>
              </a:extLst>
            </p:cNvPr>
            <p:cNvCxnSpPr>
              <a:stCxn id="18" idx="6"/>
              <a:endCxn id="20" idx="2"/>
            </p:cNvCxnSpPr>
            <p:nvPr/>
          </p:nvCxnSpPr>
          <p:spPr>
            <a:xfrm>
              <a:off x="6935562" y="12560643"/>
              <a:ext cx="125019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70A0E933-E9DD-98D6-84FA-FD5C1472453B}"/>
                </a:ext>
              </a:extLst>
            </p:cNvPr>
            <p:cNvCxnSpPr>
              <a:cxnSpLocks/>
              <a:endCxn id="22" idx="2"/>
            </p:cNvCxnSpPr>
            <p:nvPr/>
          </p:nvCxnSpPr>
          <p:spPr>
            <a:xfrm>
              <a:off x="9815936" y="12560643"/>
              <a:ext cx="1325865"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664018F4-746C-89C8-7B26-BBB5E1932D42}"/>
                </a:ext>
              </a:extLst>
            </p:cNvPr>
            <p:cNvCxnSpPr>
              <a:cxnSpLocks/>
              <a:stCxn id="22" idx="6"/>
              <a:endCxn id="24" idx="2"/>
            </p:cNvCxnSpPr>
            <p:nvPr/>
          </p:nvCxnSpPr>
          <p:spPr>
            <a:xfrm>
              <a:off x="12787211" y="12560643"/>
              <a:ext cx="1296166"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Elipse 50">
              <a:extLst>
                <a:ext uri="{FF2B5EF4-FFF2-40B4-BE49-F238E27FC236}">
                  <a16:creationId xmlns:a16="http://schemas.microsoft.com/office/drawing/2014/main" id="{FF1148CC-9736-6B85-38A4-1B02B8640CD0}"/>
                </a:ext>
              </a:extLst>
            </p:cNvPr>
            <p:cNvSpPr/>
            <p:nvPr/>
          </p:nvSpPr>
          <p:spPr>
            <a:xfrm>
              <a:off x="5290152" y="15106083"/>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SDO-E</a:t>
              </a:r>
              <a:r>
                <a:rPr lang="es-CL" sz="105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 t1</a:t>
              </a:r>
              <a:endParaRPr kumimoji="0" lang="es-CL" sz="16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sp>
          <p:nvSpPr>
            <p:cNvPr id="52" name="Elipse 51">
              <a:extLst>
                <a:ext uri="{FF2B5EF4-FFF2-40B4-BE49-F238E27FC236}">
                  <a16:creationId xmlns:a16="http://schemas.microsoft.com/office/drawing/2014/main" id="{B6337207-B044-32E1-29B4-0285DE89E749}"/>
                </a:ext>
              </a:extLst>
            </p:cNvPr>
            <p:cNvSpPr/>
            <p:nvPr/>
          </p:nvSpPr>
          <p:spPr>
            <a:xfrm>
              <a:off x="8185752" y="15106083"/>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SDO-E</a:t>
              </a:r>
              <a:r>
                <a:rPr lang="es-CL" sz="105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 t2</a:t>
              </a:r>
              <a:endParaRPr kumimoji="0" lang="es-CL" sz="16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sp>
          <p:nvSpPr>
            <p:cNvPr id="53" name="Elipse 52">
              <a:extLst>
                <a:ext uri="{FF2B5EF4-FFF2-40B4-BE49-F238E27FC236}">
                  <a16:creationId xmlns:a16="http://schemas.microsoft.com/office/drawing/2014/main" id="{91AC8BC2-2C71-E9C1-2ED3-57777879611B}"/>
                </a:ext>
              </a:extLst>
            </p:cNvPr>
            <p:cNvSpPr/>
            <p:nvPr/>
          </p:nvSpPr>
          <p:spPr>
            <a:xfrm>
              <a:off x="11141801" y="15106083"/>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SDO-E</a:t>
              </a:r>
              <a:r>
                <a:rPr lang="es-CL" sz="105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 t3</a:t>
              </a:r>
              <a:endParaRPr kumimoji="0" lang="es-CL" sz="16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sp>
          <p:nvSpPr>
            <p:cNvPr id="54" name="Elipse 53">
              <a:extLst>
                <a:ext uri="{FF2B5EF4-FFF2-40B4-BE49-F238E27FC236}">
                  <a16:creationId xmlns:a16="http://schemas.microsoft.com/office/drawing/2014/main" id="{E9882ED3-4845-3912-2F2B-D3B5D8DEF561}"/>
                </a:ext>
              </a:extLst>
            </p:cNvPr>
            <p:cNvSpPr/>
            <p:nvPr/>
          </p:nvSpPr>
          <p:spPr>
            <a:xfrm>
              <a:off x="14083377" y="15106083"/>
              <a:ext cx="1645410" cy="1485900"/>
            </a:xfrm>
            <a:prstGeom prst="ellipse">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SDO-E</a:t>
              </a:r>
              <a:r>
                <a:rPr lang="es-CL" sz="1050" dirty="0">
                  <a:solidFill>
                    <a:prstClr val="black">
                      <a:lumMod val="85000"/>
                      <a:lumOff val="15000"/>
                    </a:prstClr>
                  </a:solidFill>
                  <a:latin typeface="Segoe UI Black" panose="020B0A02040204020203" pitchFamily="34" charset="0"/>
                  <a:ea typeface="Segoe UI Black" panose="020B0A02040204020203" pitchFamily="34" charset="0"/>
                  <a:cs typeface="Segoe UI" panose="020B0502040204020203" pitchFamily="34" charset="0"/>
                </a:rPr>
                <a:t> t4</a:t>
              </a:r>
              <a:endParaRPr kumimoji="0" lang="es-CL" sz="1600" b="0" i="0" u="none" strike="noStrike" kern="1200" cap="none" spc="0" normalizeH="0" baseline="0" noProof="0" dirty="0">
                <a:ln>
                  <a:noFill/>
                </a:ln>
                <a:solidFill>
                  <a:prstClr val="black">
                    <a:lumMod val="85000"/>
                    <a:lumOff val="15000"/>
                  </a:prst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55" name="Conector recto de flecha 54">
              <a:extLst>
                <a:ext uri="{FF2B5EF4-FFF2-40B4-BE49-F238E27FC236}">
                  <a16:creationId xmlns:a16="http://schemas.microsoft.com/office/drawing/2014/main" id="{FABDB5DC-164F-BBA5-302A-B4C41BAB62EA}"/>
                </a:ext>
              </a:extLst>
            </p:cNvPr>
            <p:cNvCxnSpPr>
              <a:stCxn id="51" idx="6"/>
              <a:endCxn id="52" idx="2"/>
            </p:cNvCxnSpPr>
            <p:nvPr/>
          </p:nvCxnSpPr>
          <p:spPr>
            <a:xfrm>
              <a:off x="6935562" y="15849033"/>
              <a:ext cx="125019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25136303-4796-61ED-9A6D-BA0F7981FEB1}"/>
                </a:ext>
              </a:extLst>
            </p:cNvPr>
            <p:cNvCxnSpPr>
              <a:cxnSpLocks/>
              <a:endCxn id="53" idx="2"/>
            </p:cNvCxnSpPr>
            <p:nvPr/>
          </p:nvCxnSpPr>
          <p:spPr>
            <a:xfrm>
              <a:off x="9815936" y="15849033"/>
              <a:ext cx="1325865"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2CA312EA-1C38-C02D-0177-9E2C5EBD232F}"/>
                </a:ext>
              </a:extLst>
            </p:cNvPr>
            <p:cNvCxnSpPr>
              <a:cxnSpLocks/>
              <a:stCxn id="53" idx="6"/>
              <a:endCxn id="54" idx="2"/>
            </p:cNvCxnSpPr>
            <p:nvPr/>
          </p:nvCxnSpPr>
          <p:spPr>
            <a:xfrm>
              <a:off x="12787211" y="15849033"/>
              <a:ext cx="1296166"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2BCF1835-CA6D-33DA-DE8C-916B4CAD6FEF}"/>
                </a:ext>
              </a:extLst>
            </p:cNvPr>
            <p:cNvCxnSpPr>
              <a:cxnSpLocks/>
              <a:stCxn id="18" idx="5"/>
              <a:endCxn id="52" idx="1"/>
            </p:cNvCxnSpPr>
            <p:nvPr/>
          </p:nvCxnSpPr>
          <p:spPr>
            <a:xfrm>
              <a:off x="6694597" y="13085988"/>
              <a:ext cx="1732120" cy="2237700"/>
            </a:xfrm>
            <a:prstGeom prst="straightConnector1">
              <a:avLst/>
            </a:prstGeom>
            <a:ln w="38100">
              <a:solidFill>
                <a:srgbClr val="006A5C"/>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a:extLst>
                <a:ext uri="{FF2B5EF4-FFF2-40B4-BE49-F238E27FC236}">
                  <a16:creationId xmlns:a16="http://schemas.microsoft.com/office/drawing/2014/main" id="{775F0C4A-7DF6-A93D-5EAA-D54AE2C72B64}"/>
                </a:ext>
              </a:extLst>
            </p:cNvPr>
            <p:cNvCxnSpPr>
              <a:cxnSpLocks/>
              <a:stCxn id="20" idx="5"/>
              <a:endCxn id="53" idx="1"/>
            </p:cNvCxnSpPr>
            <p:nvPr/>
          </p:nvCxnSpPr>
          <p:spPr>
            <a:xfrm>
              <a:off x="9590197" y="13085988"/>
              <a:ext cx="1792569" cy="2237700"/>
            </a:xfrm>
            <a:prstGeom prst="straightConnector1">
              <a:avLst/>
            </a:prstGeom>
            <a:ln w="38100">
              <a:solidFill>
                <a:srgbClr val="006A5C"/>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9293866C-D3D7-2F06-9C1C-25CD8B76082F}"/>
                </a:ext>
              </a:extLst>
            </p:cNvPr>
            <p:cNvCxnSpPr>
              <a:cxnSpLocks/>
              <a:stCxn id="22" idx="5"/>
              <a:endCxn id="54" idx="1"/>
            </p:cNvCxnSpPr>
            <p:nvPr/>
          </p:nvCxnSpPr>
          <p:spPr>
            <a:xfrm>
              <a:off x="12546246" y="13085988"/>
              <a:ext cx="1778096" cy="2237700"/>
            </a:xfrm>
            <a:prstGeom prst="straightConnector1">
              <a:avLst/>
            </a:prstGeom>
            <a:ln w="38100">
              <a:solidFill>
                <a:srgbClr val="006A5C"/>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a:extLst>
                <a:ext uri="{FF2B5EF4-FFF2-40B4-BE49-F238E27FC236}">
                  <a16:creationId xmlns:a16="http://schemas.microsoft.com/office/drawing/2014/main" id="{67E286A8-D06F-4E2A-0A20-6B9A7167EA29}"/>
                </a:ext>
              </a:extLst>
            </p:cNvPr>
            <p:cNvCxnSpPr>
              <a:cxnSpLocks/>
              <a:stCxn id="22" idx="3"/>
              <a:endCxn id="52" idx="7"/>
            </p:cNvCxnSpPr>
            <p:nvPr/>
          </p:nvCxnSpPr>
          <p:spPr>
            <a:xfrm flipH="1">
              <a:off x="9590197" y="13085988"/>
              <a:ext cx="1792569" cy="2237700"/>
            </a:xfrm>
            <a:prstGeom prst="straightConnector1">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Conector recto de flecha 78">
              <a:extLst>
                <a:ext uri="{FF2B5EF4-FFF2-40B4-BE49-F238E27FC236}">
                  <a16:creationId xmlns:a16="http://schemas.microsoft.com/office/drawing/2014/main" id="{7F2A9B29-A777-5FEE-9EB4-5CECF94955FE}"/>
                </a:ext>
              </a:extLst>
            </p:cNvPr>
            <p:cNvCxnSpPr>
              <a:cxnSpLocks/>
              <a:stCxn id="24" idx="3"/>
              <a:endCxn id="53" idx="7"/>
            </p:cNvCxnSpPr>
            <p:nvPr/>
          </p:nvCxnSpPr>
          <p:spPr>
            <a:xfrm flipH="1">
              <a:off x="12546246" y="13085988"/>
              <a:ext cx="1778096" cy="2237700"/>
            </a:xfrm>
            <a:prstGeom prst="straightConnector1">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2" name="Rectángulo 81">
              <a:extLst>
                <a:ext uri="{FF2B5EF4-FFF2-40B4-BE49-F238E27FC236}">
                  <a16:creationId xmlns:a16="http://schemas.microsoft.com/office/drawing/2014/main" id="{7466CDF9-6DC4-5937-84EE-C9113FAC5A3F}"/>
                </a:ext>
              </a:extLst>
            </p:cNvPr>
            <p:cNvSpPr/>
            <p:nvPr/>
          </p:nvSpPr>
          <p:spPr>
            <a:xfrm>
              <a:off x="5524566" y="10209323"/>
              <a:ext cx="1176581" cy="1023574"/>
            </a:xfrm>
            <a:prstGeom prst="rect">
              <a:avLst/>
            </a:prstGeom>
            <a:no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80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Conf</a:t>
              </a:r>
              <a:r>
                <a:rPr lang="es-CL" sz="105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 t1</a:t>
              </a:r>
              <a:endParaRPr kumimoji="0" lang="es-CL" sz="1600" b="0" i="0" u="none" strike="noStrike" kern="1200" cap="none" spc="0" normalizeH="0" baseline="0" noProof="0" dirty="0">
                <a:ln>
                  <a:noFill/>
                </a:ln>
                <a:solidFill>
                  <a:schemeClr val="bg2">
                    <a:lumMod val="90000"/>
                  </a:scheme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84" name="Conector recto de flecha 83">
              <a:extLst>
                <a:ext uri="{FF2B5EF4-FFF2-40B4-BE49-F238E27FC236}">
                  <a16:creationId xmlns:a16="http://schemas.microsoft.com/office/drawing/2014/main" id="{F47054BA-CF40-F479-2FE7-B29F6211D5A5}"/>
                </a:ext>
              </a:extLst>
            </p:cNvPr>
            <p:cNvCxnSpPr>
              <a:cxnSpLocks/>
              <a:stCxn id="18" idx="0"/>
              <a:endCxn id="82" idx="2"/>
            </p:cNvCxnSpPr>
            <p:nvPr/>
          </p:nvCxnSpPr>
          <p:spPr>
            <a:xfrm flipV="1">
              <a:off x="6112857" y="11232897"/>
              <a:ext cx="0" cy="584796"/>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ángulo 93">
              <a:extLst>
                <a:ext uri="{FF2B5EF4-FFF2-40B4-BE49-F238E27FC236}">
                  <a16:creationId xmlns:a16="http://schemas.microsoft.com/office/drawing/2014/main" id="{8E7ED921-38FA-3572-C382-0CECDB6ACA8C}"/>
                </a:ext>
              </a:extLst>
            </p:cNvPr>
            <p:cNvSpPr/>
            <p:nvPr/>
          </p:nvSpPr>
          <p:spPr>
            <a:xfrm>
              <a:off x="8420167" y="10231096"/>
              <a:ext cx="1176581" cy="1023574"/>
            </a:xfrm>
            <a:prstGeom prst="rect">
              <a:avLst/>
            </a:prstGeom>
            <a:no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180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Conf</a:t>
              </a:r>
              <a:r>
                <a:rPr lang="es-CL" sz="105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 t2</a:t>
              </a:r>
              <a:endParaRPr kumimoji="0" lang="es-CL" sz="1600" b="0" i="0" u="none" strike="noStrike" kern="1200" cap="none" spc="0" normalizeH="0" baseline="0" noProof="0" dirty="0">
                <a:ln>
                  <a:noFill/>
                </a:ln>
                <a:solidFill>
                  <a:schemeClr val="bg2">
                    <a:lumMod val="90000"/>
                  </a:scheme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95" name="Conector recto de flecha 94">
              <a:extLst>
                <a:ext uri="{FF2B5EF4-FFF2-40B4-BE49-F238E27FC236}">
                  <a16:creationId xmlns:a16="http://schemas.microsoft.com/office/drawing/2014/main" id="{DBEA29F1-8107-5CBC-1E42-9EB8E54CB9A6}"/>
                </a:ext>
              </a:extLst>
            </p:cNvPr>
            <p:cNvCxnSpPr>
              <a:cxnSpLocks/>
              <a:stCxn id="20" idx="0"/>
              <a:endCxn id="94" idx="2"/>
            </p:cNvCxnSpPr>
            <p:nvPr/>
          </p:nvCxnSpPr>
          <p:spPr>
            <a:xfrm flipV="1">
              <a:off x="9008457" y="11254670"/>
              <a:ext cx="1" cy="563023"/>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ángulo 95">
              <a:extLst>
                <a:ext uri="{FF2B5EF4-FFF2-40B4-BE49-F238E27FC236}">
                  <a16:creationId xmlns:a16="http://schemas.microsoft.com/office/drawing/2014/main" id="{CEDC4AD4-BEDE-F065-C262-338050F21C9A}"/>
                </a:ext>
              </a:extLst>
            </p:cNvPr>
            <p:cNvSpPr/>
            <p:nvPr/>
          </p:nvSpPr>
          <p:spPr>
            <a:xfrm>
              <a:off x="11373827" y="10223838"/>
              <a:ext cx="1176581" cy="1023574"/>
            </a:xfrm>
            <a:prstGeom prst="rect">
              <a:avLst/>
            </a:prstGeom>
            <a:no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80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Conf</a:t>
              </a:r>
              <a:r>
                <a:rPr lang="es-CL" sz="105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 t3</a:t>
              </a:r>
              <a:endParaRPr kumimoji="0" lang="es-CL" sz="1600" b="0" i="0" u="none" strike="noStrike" kern="1200" cap="none" spc="0" normalizeH="0" baseline="0" noProof="0" dirty="0">
                <a:ln>
                  <a:noFill/>
                </a:ln>
                <a:solidFill>
                  <a:schemeClr val="bg2">
                    <a:lumMod val="90000"/>
                  </a:scheme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110" name="Conector recto de flecha 109">
              <a:extLst>
                <a:ext uri="{FF2B5EF4-FFF2-40B4-BE49-F238E27FC236}">
                  <a16:creationId xmlns:a16="http://schemas.microsoft.com/office/drawing/2014/main" id="{657F9BB6-7F09-58E6-797D-BCC9E53A94C2}"/>
                </a:ext>
              </a:extLst>
            </p:cNvPr>
            <p:cNvCxnSpPr>
              <a:cxnSpLocks/>
              <a:stCxn id="22" idx="0"/>
              <a:endCxn id="96" idx="2"/>
            </p:cNvCxnSpPr>
            <p:nvPr/>
          </p:nvCxnSpPr>
          <p:spPr>
            <a:xfrm flipH="1" flipV="1">
              <a:off x="11962118" y="11247412"/>
              <a:ext cx="2388" cy="570281"/>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ángulo 110">
              <a:extLst>
                <a:ext uri="{FF2B5EF4-FFF2-40B4-BE49-F238E27FC236}">
                  <a16:creationId xmlns:a16="http://schemas.microsoft.com/office/drawing/2014/main" id="{B5E02CF5-E747-02F6-8481-22E9FC4C44A9}"/>
                </a:ext>
              </a:extLst>
            </p:cNvPr>
            <p:cNvSpPr/>
            <p:nvPr/>
          </p:nvSpPr>
          <p:spPr>
            <a:xfrm>
              <a:off x="14312966" y="10216581"/>
              <a:ext cx="1176581" cy="1023574"/>
            </a:xfrm>
            <a:prstGeom prst="rect">
              <a:avLst/>
            </a:prstGeom>
            <a:no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80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Conf</a:t>
              </a:r>
              <a:r>
                <a:rPr lang="es-CL" sz="105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 t4</a:t>
              </a:r>
              <a:endParaRPr kumimoji="0" lang="es-CL" sz="1600" b="0" i="0" u="none" strike="noStrike" kern="1200" cap="none" spc="0" normalizeH="0" baseline="0" noProof="0" dirty="0">
                <a:ln>
                  <a:noFill/>
                </a:ln>
                <a:solidFill>
                  <a:schemeClr val="bg2">
                    <a:lumMod val="90000"/>
                  </a:scheme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112" name="Conector recto de flecha 111">
              <a:extLst>
                <a:ext uri="{FF2B5EF4-FFF2-40B4-BE49-F238E27FC236}">
                  <a16:creationId xmlns:a16="http://schemas.microsoft.com/office/drawing/2014/main" id="{97847287-99E7-846D-151C-4B0E84BF68F2}"/>
                </a:ext>
              </a:extLst>
            </p:cNvPr>
            <p:cNvCxnSpPr>
              <a:cxnSpLocks/>
              <a:stCxn id="24" idx="0"/>
              <a:endCxn id="111" idx="2"/>
            </p:cNvCxnSpPr>
            <p:nvPr/>
          </p:nvCxnSpPr>
          <p:spPr>
            <a:xfrm flipH="1" flipV="1">
              <a:off x="14901257" y="11240155"/>
              <a:ext cx="4825" cy="577538"/>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Rectángulo 115">
              <a:extLst>
                <a:ext uri="{FF2B5EF4-FFF2-40B4-BE49-F238E27FC236}">
                  <a16:creationId xmlns:a16="http://schemas.microsoft.com/office/drawing/2014/main" id="{1CDC3EDA-3E63-E7D2-FF1B-2A8DDBCA40F0}"/>
                </a:ext>
              </a:extLst>
            </p:cNvPr>
            <p:cNvSpPr/>
            <p:nvPr/>
          </p:nvSpPr>
          <p:spPr>
            <a:xfrm>
              <a:off x="5524566" y="17239718"/>
              <a:ext cx="1176581" cy="1023574"/>
            </a:xfrm>
            <a:prstGeom prst="rect">
              <a:avLst/>
            </a:prstGeom>
            <a:no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SDO</a:t>
              </a:r>
              <a:r>
                <a:rPr lang="es-CL" sz="105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 t1</a:t>
              </a:r>
              <a:endParaRPr kumimoji="0" lang="es-CL" sz="1600" b="0" i="0" u="none" strike="noStrike" kern="1200" cap="none" spc="0" normalizeH="0" baseline="0" noProof="0" dirty="0">
                <a:ln>
                  <a:noFill/>
                </a:ln>
                <a:solidFill>
                  <a:schemeClr val="bg2">
                    <a:lumMod val="90000"/>
                  </a:scheme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117" name="Conector recto de flecha 116">
              <a:extLst>
                <a:ext uri="{FF2B5EF4-FFF2-40B4-BE49-F238E27FC236}">
                  <a16:creationId xmlns:a16="http://schemas.microsoft.com/office/drawing/2014/main" id="{CA9F3027-EAAE-B549-870B-1DF093EF91A4}"/>
                </a:ext>
              </a:extLst>
            </p:cNvPr>
            <p:cNvCxnSpPr>
              <a:cxnSpLocks/>
              <a:stCxn id="51" idx="4"/>
              <a:endCxn id="116" idx="0"/>
            </p:cNvCxnSpPr>
            <p:nvPr/>
          </p:nvCxnSpPr>
          <p:spPr>
            <a:xfrm>
              <a:off x="6112857" y="16591983"/>
              <a:ext cx="0" cy="647735"/>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Rectángulo 123">
              <a:extLst>
                <a:ext uri="{FF2B5EF4-FFF2-40B4-BE49-F238E27FC236}">
                  <a16:creationId xmlns:a16="http://schemas.microsoft.com/office/drawing/2014/main" id="{9138D718-D775-1163-2A66-D92AB8E6AF60}"/>
                </a:ext>
              </a:extLst>
            </p:cNvPr>
            <p:cNvSpPr/>
            <p:nvPr/>
          </p:nvSpPr>
          <p:spPr>
            <a:xfrm>
              <a:off x="8420166" y="17263188"/>
              <a:ext cx="1176581" cy="1023574"/>
            </a:xfrm>
            <a:prstGeom prst="rect">
              <a:avLst/>
            </a:prstGeom>
            <a:no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SDO</a:t>
              </a:r>
              <a:r>
                <a:rPr lang="es-CL" sz="105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 t2</a:t>
              </a:r>
              <a:endParaRPr kumimoji="0" lang="es-CL" sz="1600" b="0" i="0" u="none" strike="noStrike" kern="1200" cap="none" spc="0" normalizeH="0" baseline="0" noProof="0" dirty="0">
                <a:ln>
                  <a:noFill/>
                </a:ln>
                <a:solidFill>
                  <a:schemeClr val="bg2">
                    <a:lumMod val="90000"/>
                  </a:scheme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125" name="Conector recto de flecha 124">
              <a:extLst>
                <a:ext uri="{FF2B5EF4-FFF2-40B4-BE49-F238E27FC236}">
                  <a16:creationId xmlns:a16="http://schemas.microsoft.com/office/drawing/2014/main" id="{09CFE194-7D0C-E51A-D0FE-403F72691E3F}"/>
                </a:ext>
              </a:extLst>
            </p:cNvPr>
            <p:cNvCxnSpPr>
              <a:cxnSpLocks/>
              <a:stCxn id="52" idx="4"/>
              <a:endCxn id="124" idx="0"/>
            </p:cNvCxnSpPr>
            <p:nvPr/>
          </p:nvCxnSpPr>
          <p:spPr>
            <a:xfrm>
              <a:off x="9008457" y="16591983"/>
              <a:ext cx="0" cy="671205"/>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Rectángulo 125">
              <a:extLst>
                <a:ext uri="{FF2B5EF4-FFF2-40B4-BE49-F238E27FC236}">
                  <a16:creationId xmlns:a16="http://schemas.microsoft.com/office/drawing/2014/main" id="{DD8EC8A6-F7CF-8EF3-C8D2-296765E45D95}"/>
                </a:ext>
              </a:extLst>
            </p:cNvPr>
            <p:cNvSpPr/>
            <p:nvPr/>
          </p:nvSpPr>
          <p:spPr>
            <a:xfrm>
              <a:off x="11389116" y="17263188"/>
              <a:ext cx="1176581" cy="1023574"/>
            </a:xfrm>
            <a:prstGeom prst="rect">
              <a:avLst/>
            </a:prstGeom>
            <a:no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SDO</a:t>
              </a:r>
              <a:r>
                <a:rPr lang="es-CL" sz="105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 t3</a:t>
              </a:r>
              <a:endParaRPr kumimoji="0" lang="es-CL" sz="1600" b="0" i="0" u="none" strike="noStrike" kern="1200" cap="none" spc="0" normalizeH="0" baseline="0" noProof="0" dirty="0">
                <a:ln>
                  <a:noFill/>
                </a:ln>
                <a:solidFill>
                  <a:schemeClr val="bg2">
                    <a:lumMod val="90000"/>
                  </a:scheme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127" name="Conector recto de flecha 126">
              <a:extLst>
                <a:ext uri="{FF2B5EF4-FFF2-40B4-BE49-F238E27FC236}">
                  <a16:creationId xmlns:a16="http://schemas.microsoft.com/office/drawing/2014/main" id="{A6749B1A-E40C-553D-01FE-9F906169CB47}"/>
                </a:ext>
              </a:extLst>
            </p:cNvPr>
            <p:cNvCxnSpPr>
              <a:cxnSpLocks/>
              <a:stCxn id="53" idx="4"/>
              <a:endCxn id="126" idx="0"/>
            </p:cNvCxnSpPr>
            <p:nvPr/>
          </p:nvCxnSpPr>
          <p:spPr>
            <a:xfrm>
              <a:off x="11964506" y="16591983"/>
              <a:ext cx="12901" cy="671205"/>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8" name="Rectángulo 127">
              <a:extLst>
                <a:ext uri="{FF2B5EF4-FFF2-40B4-BE49-F238E27FC236}">
                  <a16:creationId xmlns:a16="http://schemas.microsoft.com/office/drawing/2014/main" id="{3BE42670-E62F-A3B1-7D85-455CA3CEB2DA}"/>
                </a:ext>
              </a:extLst>
            </p:cNvPr>
            <p:cNvSpPr/>
            <p:nvPr/>
          </p:nvSpPr>
          <p:spPr>
            <a:xfrm>
              <a:off x="14312966" y="17247713"/>
              <a:ext cx="1176581" cy="1023574"/>
            </a:xfrm>
            <a:prstGeom prst="rect">
              <a:avLst/>
            </a:prstGeom>
            <a:no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SDO</a:t>
              </a:r>
              <a:r>
                <a:rPr lang="es-CL" sz="1050" dirty="0">
                  <a:solidFill>
                    <a:schemeClr val="bg2">
                      <a:lumMod val="90000"/>
                    </a:schemeClr>
                  </a:solidFill>
                  <a:latin typeface="Segoe UI Black" panose="020B0A02040204020203" pitchFamily="34" charset="0"/>
                  <a:ea typeface="Segoe UI Black" panose="020B0A02040204020203" pitchFamily="34" charset="0"/>
                  <a:cs typeface="Segoe UI" panose="020B0502040204020203" pitchFamily="34" charset="0"/>
                </a:rPr>
                <a:t> t4</a:t>
              </a:r>
              <a:endParaRPr kumimoji="0" lang="es-CL" sz="1600" b="0" i="0" u="none" strike="noStrike" kern="1200" cap="none" spc="0" normalizeH="0" baseline="0" noProof="0" dirty="0">
                <a:ln>
                  <a:noFill/>
                </a:ln>
                <a:solidFill>
                  <a:schemeClr val="bg2">
                    <a:lumMod val="90000"/>
                  </a:schemeClr>
                </a:solidFill>
                <a:effectLst/>
                <a:uLnTx/>
                <a:uFillTx/>
                <a:latin typeface="Segoe UI Black" panose="020B0A02040204020203" pitchFamily="34" charset="0"/>
                <a:ea typeface="Segoe UI Black" panose="020B0A02040204020203" pitchFamily="34" charset="0"/>
                <a:cs typeface="Segoe UI" panose="020B0502040204020203" pitchFamily="34" charset="0"/>
              </a:endParaRPr>
            </a:p>
          </p:txBody>
        </p:sp>
        <p:cxnSp>
          <p:nvCxnSpPr>
            <p:cNvPr id="129" name="Conector recto de flecha 128">
              <a:extLst>
                <a:ext uri="{FF2B5EF4-FFF2-40B4-BE49-F238E27FC236}">
                  <a16:creationId xmlns:a16="http://schemas.microsoft.com/office/drawing/2014/main" id="{A94C906A-606F-C2CF-A4CD-886AF6E8B238}"/>
                </a:ext>
              </a:extLst>
            </p:cNvPr>
            <p:cNvCxnSpPr>
              <a:cxnSpLocks/>
              <a:stCxn id="54" idx="4"/>
              <a:endCxn id="128" idx="0"/>
            </p:cNvCxnSpPr>
            <p:nvPr/>
          </p:nvCxnSpPr>
          <p:spPr>
            <a:xfrm flipH="1">
              <a:off x="14901257" y="16591983"/>
              <a:ext cx="4825" cy="655730"/>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6BA7DCDB-F7C5-EBEA-8127-E8146B5A9AC6}"/>
                </a:ext>
              </a:extLst>
            </p:cNvPr>
            <p:cNvCxnSpPr>
              <a:cxnSpLocks/>
            </p:cNvCxnSpPr>
            <p:nvPr/>
          </p:nvCxnSpPr>
          <p:spPr>
            <a:xfrm>
              <a:off x="2027557" y="11817693"/>
              <a:ext cx="0" cy="4706813"/>
            </a:xfrm>
            <a:prstGeom prst="line">
              <a:avLst/>
            </a:prstGeom>
            <a:ln w="38100">
              <a:solidFill>
                <a:srgbClr val="7F5E8D"/>
              </a:solidFill>
            </a:ln>
          </p:spPr>
          <p:style>
            <a:lnRef idx="1">
              <a:schemeClr val="accent1"/>
            </a:lnRef>
            <a:fillRef idx="0">
              <a:schemeClr val="accent1"/>
            </a:fillRef>
            <a:effectRef idx="0">
              <a:schemeClr val="accent1"/>
            </a:effectRef>
            <a:fontRef idx="minor">
              <a:schemeClr val="tx1"/>
            </a:fontRef>
          </p:style>
        </p:cxnSp>
        <p:cxnSp>
          <p:nvCxnSpPr>
            <p:cNvPr id="143" name="Conector recto de flecha 142">
              <a:extLst>
                <a:ext uri="{FF2B5EF4-FFF2-40B4-BE49-F238E27FC236}">
                  <a16:creationId xmlns:a16="http://schemas.microsoft.com/office/drawing/2014/main" id="{6AF800DA-A3EB-45B6-4CAB-0D6A6DEA7362}"/>
                </a:ext>
              </a:extLst>
            </p:cNvPr>
            <p:cNvCxnSpPr>
              <a:cxnSpLocks/>
            </p:cNvCxnSpPr>
            <p:nvPr/>
          </p:nvCxnSpPr>
          <p:spPr>
            <a:xfrm>
              <a:off x="2027557" y="11811343"/>
              <a:ext cx="614652" cy="0"/>
            </a:xfrm>
            <a:prstGeom prst="straightConnector1">
              <a:avLst/>
            </a:prstGeom>
            <a:ln w="38100">
              <a:solidFill>
                <a:srgbClr val="7F5E8D"/>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ector recto de flecha 145">
              <a:extLst>
                <a:ext uri="{FF2B5EF4-FFF2-40B4-BE49-F238E27FC236}">
                  <a16:creationId xmlns:a16="http://schemas.microsoft.com/office/drawing/2014/main" id="{B3C9F970-59FD-FF41-4532-BCC9F9559866}"/>
                </a:ext>
              </a:extLst>
            </p:cNvPr>
            <p:cNvCxnSpPr>
              <a:cxnSpLocks/>
            </p:cNvCxnSpPr>
            <p:nvPr/>
          </p:nvCxnSpPr>
          <p:spPr>
            <a:xfrm>
              <a:off x="2035177" y="16515474"/>
              <a:ext cx="614652" cy="0"/>
            </a:xfrm>
            <a:prstGeom prst="straightConnector1">
              <a:avLst/>
            </a:prstGeom>
            <a:ln w="38100">
              <a:solidFill>
                <a:srgbClr val="7F5E8D"/>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ector recto de flecha 168">
              <a:extLst>
                <a:ext uri="{FF2B5EF4-FFF2-40B4-BE49-F238E27FC236}">
                  <a16:creationId xmlns:a16="http://schemas.microsoft.com/office/drawing/2014/main" id="{BD1E783A-B762-A876-3E33-D16879871282}"/>
                </a:ext>
              </a:extLst>
            </p:cNvPr>
            <p:cNvCxnSpPr>
              <a:cxnSpLocks/>
              <a:stCxn id="14" idx="6"/>
            </p:cNvCxnSpPr>
            <p:nvPr/>
          </p:nvCxnSpPr>
          <p:spPr>
            <a:xfrm flipV="1">
              <a:off x="4295239" y="11232238"/>
              <a:ext cx="1201339" cy="579105"/>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ector recto de flecha 171">
              <a:extLst>
                <a:ext uri="{FF2B5EF4-FFF2-40B4-BE49-F238E27FC236}">
                  <a16:creationId xmlns:a16="http://schemas.microsoft.com/office/drawing/2014/main" id="{8515DCED-1874-EFE7-C711-F17E4048D384}"/>
                </a:ext>
              </a:extLst>
            </p:cNvPr>
            <p:cNvCxnSpPr>
              <a:cxnSpLocks/>
              <a:stCxn id="14" idx="6"/>
            </p:cNvCxnSpPr>
            <p:nvPr/>
          </p:nvCxnSpPr>
          <p:spPr>
            <a:xfrm flipV="1">
              <a:off x="4295239" y="11259229"/>
              <a:ext cx="4124927" cy="552114"/>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ector recto de flecha 174">
              <a:extLst>
                <a:ext uri="{FF2B5EF4-FFF2-40B4-BE49-F238E27FC236}">
                  <a16:creationId xmlns:a16="http://schemas.microsoft.com/office/drawing/2014/main" id="{BAE84F1B-3FBD-A28B-C474-12D2C4B10BA5}"/>
                </a:ext>
              </a:extLst>
            </p:cNvPr>
            <p:cNvCxnSpPr>
              <a:cxnSpLocks/>
              <a:stCxn id="14" idx="6"/>
            </p:cNvCxnSpPr>
            <p:nvPr/>
          </p:nvCxnSpPr>
          <p:spPr>
            <a:xfrm flipV="1">
              <a:off x="4295239" y="11206565"/>
              <a:ext cx="7078588" cy="604778"/>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ector recto de flecha 178">
              <a:extLst>
                <a:ext uri="{FF2B5EF4-FFF2-40B4-BE49-F238E27FC236}">
                  <a16:creationId xmlns:a16="http://schemas.microsoft.com/office/drawing/2014/main" id="{E13DBF3C-FD6E-A87B-16C0-4556D9001465}"/>
                </a:ext>
              </a:extLst>
            </p:cNvPr>
            <p:cNvCxnSpPr>
              <a:cxnSpLocks/>
              <a:stCxn id="14" idx="6"/>
            </p:cNvCxnSpPr>
            <p:nvPr/>
          </p:nvCxnSpPr>
          <p:spPr>
            <a:xfrm flipV="1">
              <a:off x="4295239" y="11273907"/>
              <a:ext cx="9872587" cy="537436"/>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Conector recto de flecha 189">
              <a:extLst>
                <a:ext uri="{FF2B5EF4-FFF2-40B4-BE49-F238E27FC236}">
                  <a16:creationId xmlns:a16="http://schemas.microsoft.com/office/drawing/2014/main" id="{318ED0D0-1856-37CA-ABFA-329B9C21F0C0}"/>
                </a:ext>
              </a:extLst>
            </p:cNvPr>
            <p:cNvCxnSpPr>
              <a:cxnSpLocks/>
              <a:stCxn id="17" idx="6"/>
            </p:cNvCxnSpPr>
            <p:nvPr/>
          </p:nvCxnSpPr>
          <p:spPr>
            <a:xfrm>
              <a:off x="4301201" y="16617072"/>
              <a:ext cx="1216815" cy="660630"/>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Conector recto de flecha 192">
              <a:extLst>
                <a:ext uri="{FF2B5EF4-FFF2-40B4-BE49-F238E27FC236}">
                  <a16:creationId xmlns:a16="http://schemas.microsoft.com/office/drawing/2014/main" id="{E00BD992-9BAF-4A1E-AB92-47F38B7DE643}"/>
                </a:ext>
              </a:extLst>
            </p:cNvPr>
            <p:cNvCxnSpPr>
              <a:cxnSpLocks/>
              <a:stCxn id="17" idx="6"/>
            </p:cNvCxnSpPr>
            <p:nvPr/>
          </p:nvCxnSpPr>
          <p:spPr>
            <a:xfrm>
              <a:off x="4301201" y="16617072"/>
              <a:ext cx="4086429" cy="635253"/>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recto de flecha 198">
              <a:extLst>
                <a:ext uri="{FF2B5EF4-FFF2-40B4-BE49-F238E27FC236}">
                  <a16:creationId xmlns:a16="http://schemas.microsoft.com/office/drawing/2014/main" id="{69FEC42D-E906-561C-80D2-89E36F45A6D7}"/>
                </a:ext>
              </a:extLst>
            </p:cNvPr>
            <p:cNvCxnSpPr>
              <a:cxnSpLocks/>
              <a:stCxn id="17" idx="6"/>
            </p:cNvCxnSpPr>
            <p:nvPr/>
          </p:nvCxnSpPr>
          <p:spPr>
            <a:xfrm>
              <a:off x="4301201" y="16617072"/>
              <a:ext cx="7014565" cy="632812"/>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recto de flecha 201">
              <a:extLst>
                <a:ext uri="{FF2B5EF4-FFF2-40B4-BE49-F238E27FC236}">
                  <a16:creationId xmlns:a16="http://schemas.microsoft.com/office/drawing/2014/main" id="{14EA6AE3-543F-9410-0A9C-FC0A9F534337}"/>
                </a:ext>
              </a:extLst>
            </p:cNvPr>
            <p:cNvCxnSpPr>
              <a:cxnSpLocks/>
              <a:stCxn id="17" idx="6"/>
            </p:cNvCxnSpPr>
            <p:nvPr/>
          </p:nvCxnSpPr>
          <p:spPr>
            <a:xfrm>
              <a:off x="4301201" y="16617072"/>
              <a:ext cx="9866625" cy="632812"/>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0" name="TextBox 4">
              <a:extLst>
                <a:ext uri="{FF2B5EF4-FFF2-40B4-BE49-F238E27FC236}">
                  <a16:creationId xmlns:a16="http://schemas.microsoft.com/office/drawing/2014/main" id="{266445D7-C4A9-9783-FBD4-1F595648CB60}"/>
                </a:ext>
              </a:extLst>
            </p:cNvPr>
            <p:cNvSpPr txBox="1"/>
            <p:nvPr/>
          </p:nvSpPr>
          <p:spPr>
            <a:xfrm>
              <a:off x="7648448" y="14481201"/>
              <a:ext cx="1133029" cy="561515"/>
            </a:xfrm>
            <a:prstGeom prst="roundRect">
              <a:avLst>
                <a:gd name="adj" fmla="val 16667"/>
              </a:avLst>
            </a:prstGeom>
            <a:solidFill>
              <a:srgbClr val="006A5C"/>
            </a:solidFill>
          </p:spPr>
          <p:txBody>
            <a:bodyPr wrap="square" lIns="127315" tIns="127315" rIns="127315" bIns="127315" rtlCol="0">
              <a:spAutoFit/>
            </a:bodyPr>
            <a:lstStyle/>
            <a:p>
              <a:pPr algn="ctr"/>
              <a:r>
                <a:rPr lang="en-US" sz="160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-.034***</a:t>
              </a:r>
            </a:p>
          </p:txBody>
        </p:sp>
        <p:sp>
          <p:nvSpPr>
            <p:cNvPr id="218" name="TextBox 4">
              <a:extLst>
                <a:ext uri="{FF2B5EF4-FFF2-40B4-BE49-F238E27FC236}">
                  <a16:creationId xmlns:a16="http://schemas.microsoft.com/office/drawing/2014/main" id="{6EF81D96-98C8-F806-22F7-98E7A57484CC}"/>
                </a:ext>
              </a:extLst>
            </p:cNvPr>
            <p:cNvSpPr txBox="1"/>
            <p:nvPr/>
          </p:nvSpPr>
          <p:spPr>
            <a:xfrm>
              <a:off x="10528533" y="14458660"/>
              <a:ext cx="1133029" cy="561515"/>
            </a:xfrm>
            <a:prstGeom prst="roundRect">
              <a:avLst>
                <a:gd name="adj" fmla="val 16667"/>
              </a:avLst>
            </a:prstGeom>
            <a:solidFill>
              <a:srgbClr val="006A5C"/>
            </a:solidFill>
          </p:spPr>
          <p:txBody>
            <a:bodyPr wrap="square" lIns="127315" tIns="127315" rIns="127315" bIns="127315" rtlCol="0">
              <a:spAutoFit/>
            </a:bodyPr>
            <a:lstStyle/>
            <a:p>
              <a:pPr algn="ctr"/>
              <a:r>
                <a:rPr lang="en-US" sz="160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-.034***</a:t>
              </a:r>
            </a:p>
          </p:txBody>
        </p:sp>
        <p:sp>
          <p:nvSpPr>
            <p:cNvPr id="219" name="TextBox 4">
              <a:extLst>
                <a:ext uri="{FF2B5EF4-FFF2-40B4-BE49-F238E27FC236}">
                  <a16:creationId xmlns:a16="http://schemas.microsoft.com/office/drawing/2014/main" id="{4E554F3B-A7EE-F7BA-753B-78C3C0DF8A40}"/>
                </a:ext>
              </a:extLst>
            </p:cNvPr>
            <p:cNvSpPr txBox="1"/>
            <p:nvPr/>
          </p:nvSpPr>
          <p:spPr>
            <a:xfrm>
              <a:off x="9443532" y="14456166"/>
              <a:ext cx="800673" cy="556884"/>
            </a:xfrm>
            <a:prstGeom prst="roundRect">
              <a:avLst>
                <a:gd name="adj" fmla="val 16667"/>
              </a:avLst>
            </a:prstGeom>
            <a:solidFill>
              <a:schemeClr val="bg1"/>
            </a:solidFill>
            <a:ln w="38100">
              <a:solidFill>
                <a:schemeClr val="tx1">
                  <a:lumMod val="85000"/>
                  <a:lumOff val="15000"/>
                </a:schemeClr>
              </a:solidFill>
            </a:ln>
          </p:spPr>
          <p:txBody>
            <a:bodyPr wrap="square" lIns="127315" tIns="127315" rIns="127315" bIns="127315" rtlCol="0">
              <a:spAutoFit/>
            </a:bodyPr>
            <a:lstStyle/>
            <a:p>
              <a:pPr algn="ctr"/>
              <a:r>
                <a:rPr lang="en-US" sz="1600" dirty="0">
                  <a:solidFill>
                    <a:schemeClr val="tx1">
                      <a:lumMod val="85000"/>
                      <a:lumOff val="15000"/>
                    </a:schemeClr>
                  </a:solidFill>
                  <a:latin typeface="Segoe UI Black" panose="020B0A02040204020203" pitchFamily="34" charset="0"/>
                  <a:ea typeface="Segoe UI Black" panose="020B0A02040204020203" pitchFamily="34" charset="0"/>
                  <a:cs typeface="Segoe UI" panose="020B0502040204020203" pitchFamily="34" charset="0"/>
                </a:rPr>
                <a:t>.012</a:t>
              </a:r>
            </a:p>
          </p:txBody>
        </p:sp>
        <p:sp>
          <p:nvSpPr>
            <p:cNvPr id="220" name="TextBox 4">
              <a:extLst>
                <a:ext uri="{FF2B5EF4-FFF2-40B4-BE49-F238E27FC236}">
                  <a16:creationId xmlns:a16="http://schemas.microsoft.com/office/drawing/2014/main" id="{53DE7F85-3053-9EDB-A726-10CAA4ACAD0A}"/>
                </a:ext>
              </a:extLst>
            </p:cNvPr>
            <p:cNvSpPr txBox="1"/>
            <p:nvPr/>
          </p:nvSpPr>
          <p:spPr>
            <a:xfrm>
              <a:off x="13679248" y="14466142"/>
              <a:ext cx="1133029" cy="561515"/>
            </a:xfrm>
            <a:prstGeom prst="roundRect">
              <a:avLst>
                <a:gd name="adj" fmla="val 16667"/>
              </a:avLst>
            </a:prstGeom>
            <a:solidFill>
              <a:srgbClr val="006A5C"/>
            </a:solidFill>
          </p:spPr>
          <p:txBody>
            <a:bodyPr wrap="square" lIns="127315" tIns="127315" rIns="127315" bIns="127315" rtlCol="0">
              <a:spAutoFit/>
            </a:bodyPr>
            <a:lstStyle/>
            <a:p>
              <a:pPr algn="ctr"/>
              <a:r>
                <a:rPr lang="en-US" sz="160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-.034***</a:t>
              </a:r>
            </a:p>
          </p:txBody>
        </p:sp>
        <p:sp>
          <p:nvSpPr>
            <p:cNvPr id="221" name="TextBox 4">
              <a:extLst>
                <a:ext uri="{FF2B5EF4-FFF2-40B4-BE49-F238E27FC236}">
                  <a16:creationId xmlns:a16="http://schemas.microsoft.com/office/drawing/2014/main" id="{283F5F91-E46B-E770-AEE0-04A2D3B63C64}"/>
                </a:ext>
              </a:extLst>
            </p:cNvPr>
            <p:cNvSpPr txBox="1"/>
            <p:nvPr/>
          </p:nvSpPr>
          <p:spPr>
            <a:xfrm>
              <a:off x="12575946" y="14481201"/>
              <a:ext cx="800673" cy="556884"/>
            </a:xfrm>
            <a:prstGeom prst="roundRect">
              <a:avLst>
                <a:gd name="adj" fmla="val 16667"/>
              </a:avLst>
            </a:prstGeom>
            <a:solidFill>
              <a:schemeClr val="bg1"/>
            </a:solidFill>
            <a:ln w="38100">
              <a:solidFill>
                <a:schemeClr val="tx1">
                  <a:lumMod val="85000"/>
                  <a:lumOff val="15000"/>
                </a:schemeClr>
              </a:solidFill>
            </a:ln>
          </p:spPr>
          <p:txBody>
            <a:bodyPr wrap="square" lIns="127315" tIns="127315" rIns="127315" bIns="127315" rtlCol="0">
              <a:spAutoFit/>
            </a:bodyPr>
            <a:lstStyle/>
            <a:p>
              <a:pPr algn="ctr"/>
              <a:r>
                <a:rPr lang="en-US" sz="1600" dirty="0">
                  <a:solidFill>
                    <a:schemeClr val="tx1">
                      <a:lumMod val="85000"/>
                      <a:lumOff val="15000"/>
                    </a:schemeClr>
                  </a:solidFill>
                  <a:latin typeface="Segoe UI Black" panose="020B0A02040204020203" pitchFamily="34" charset="0"/>
                  <a:ea typeface="Segoe UI Black" panose="020B0A02040204020203" pitchFamily="34" charset="0"/>
                  <a:cs typeface="Segoe UI" panose="020B0502040204020203" pitchFamily="34" charset="0"/>
                </a:rPr>
                <a:t>.012</a:t>
              </a:r>
            </a:p>
          </p:txBody>
        </p:sp>
        <p:sp>
          <p:nvSpPr>
            <p:cNvPr id="222" name="TextBox 4">
              <a:extLst>
                <a:ext uri="{FF2B5EF4-FFF2-40B4-BE49-F238E27FC236}">
                  <a16:creationId xmlns:a16="http://schemas.microsoft.com/office/drawing/2014/main" id="{86499923-E54D-0700-AF79-CB0C4EE87B3E}"/>
                </a:ext>
              </a:extLst>
            </p:cNvPr>
            <p:cNvSpPr txBox="1"/>
            <p:nvPr/>
          </p:nvSpPr>
          <p:spPr>
            <a:xfrm>
              <a:off x="1460073" y="13777219"/>
              <a:ext cx="1133029" cy="561515"/>
            </a:xfrm>
            <a:prstGeom prst="roundRect">
              <a:avLst>
                <a:gd name="adj" fmla="val 16667"/>
              </a:avLst>
            </a:prstGeom>
            <a:solidFill>
              <a:srgbClr val="7F5E8D"/>
            </a:solidFill>
            <a:ln>
              <a:solidFill>
                <a:srgbClr val="7F5E8D"/>
              </a:solidFill>
            </a:ln>
          </p:spPr>
          <p:txBody>
            <a:bodyPr wrap="square" lIns="127315" tIns="127315" rIns="127315" bIns="127315" rtlCol="0">
              <a:spAutoFit/>
            </a:bodyPr>
            <a:lstStyle/>
            <a:p>
              <a:pPr algn="ctr"/>
              <a:r>
                <a:rPr lang="en-US" sz="160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-.022*</a:t>
              </a:r>
            </a:p>
          </p:txBody>
        </p:sp>
        <p:sp>
          <p:nvSpPr>
            <p:cNvPr id="223" name="TextBox 31">
              <a:extLst>
                <a:ext uri="{FF2B5EF4-FFF2-40B4-BE49-F238E27FC236}">
                  <a16:creationId xmlns:a16="http://schemas.microsoft.com/office/drawing/2014/main" id="{6D3EAFC1-9C0E-E5F4-9606-02DE6BFE4DF7}"/>
                </a:ext>
              </a:extLst>
            </p:cNvPr>
            <p:cNvSpPr txBox="1"/>
            <p:nvPr/>
          </p:nvSpPr>
          <p:spPr>
            <a:xfrm>
              <a:off x="1971931" y="9359116"/>
              <a:ext cx="15286886" cy="699751"/>
            </a:xfrm>
            <a:prstGeom prst="rect">
              <a:avLst/>
            </a:prstGeom>
            <a:noFill/>
          </p:spPr>
          <p:txBody>
            <a:bodyPr wrap="square" rtlCol="0">
              <a:spAutoFit/>
            </a:bodyPr>
            <a:lstStyle/>
            <a:p>
              <a:pPr>
                <a:lnSpc>
                  <a:spcPct val="150000"/>
                </a:lnSpc>
              </a:pPr>
              <a:r>
                <a:rPr lang="es-CL" sz="2473" dirty="0">
                  <a:latin typeface="Segoe UI Black" panose="020B0A02040204020203" pitchFamily="34" charset="0"/>
                  <a:ea typeface="Segoe UI Black" panose="020B0A02040204020203" pitchFamily="34" charset="0"/>
                  <a:cs typeface="Segoe UI" panose="020B0502040204020203" pitchFamily="34" charset="0"/>
                </a:rPr>
                <a:t>Figura 1. RICLPM entre confianza en sindicatos y SDO-E </a:t>
              </a:r>
              <a:r>
                <a:rPr lang="es-CL" sz="2473" i="1" dirty="0">
                  <a:latin typeface="Segoe UI Light" panose="020B0502040204020203" pitchFamily="34" charset="0"/>
                  <a:ea typeface="Segoe UI Black" panose="020B0A02040204020203" pitchFamily="34" charset="0"/>
                  <a:cs typeface="Segoe UI Light" panose="020B0502040204020203" pitchFamily="34" charset="0"/>
                </a:rPr>
                <a:t>(bidireccional y constreñido en el tiempo)</a:t>
              </a:r>
            </a:p>
          </p:txBody>
        </p:sp>
      </p:grpSp>
      <p:sp>
        <p:nvSpPr>
          <p:cNvPr id="225" name="TextBox 37">
            <a:extLst>
              <a:ext uri="{FF2B5EF4-FFF2-40B4-BE49-F238E27FC236}">
                <a16:creationId xmlns:a16="http://schemas.microsoft.com/office/drawing/2014/main" id="{DAED3CBA-CB25-AAFB-B45B-5F7B60382C60}"/>
              </a:ext>
            </a:extLst>
          </p:cNvPr>
          <p:cNvSpPr txBox="1"/>
          <p:nvPr/>
        </p:nvSpPr>
        <p:spPr>
          <a:xfrm>
            <a:off x="1551977" y="20358164"/>
            <a:ext cx="8756114" cy="2477473"/>
          </a:xfrm>
          <a:prstGeom prst="rect">
            <a:avLst/>
          </a:prstGeom>
          <a:noFill/>
        </p:spPr>
        <p:txBody>
          <a:bodyPr wrap="square" rtlCol="0">
            <a:spAutoFit/>
          </a:bodyPr>
          <a:lstStyle/>
          <a:p>
            <a:pPr algn="just">
              <a:lnSpc>
                <a:spcPct val="150000"/>
              </a:lnSpc>
            </a:pPr>
            <a:r>
              <a:rPr lang="es-CL" sz="2119" b="1" dirty="0">
                <a:latin typeface="Segoe UI" panose="020B0502040204020203" pitchFamily="34" charset="0"/>
                <a:ea typeface="Segoe UI Black" panose="020B0A02040204020203" pitchFamily="34" charset="0"/>
                <a:cs typeface="Segoe UI" panose="020B0502040204020203" pitchFamily="34" charset="0"/>
              </a:rPr>
              <a:t>Medición: </a:t>
            </a:r>
            <a:r>
              <a:rPr lang="es-CL" sz="2119" b="1" i="1" dirty="0">
                <a:latin typeface="Segoe UI" panose="020B0502040204020203" pitchFamily="34" charset="0"/>
                <a:ea typeface="Segoe UI Black" panose="020B0A02040204020203" pitchFamily="34" charset="0"/>
                <a:cs typeface="Segoe UI" panose="020B0502040204020203" pitchFamily="34" charset="0"/>
              </a:rPr>
              <a:t>Confianza en Sindicatos: </a:t>
            </a:r>
            <a:r>
              <a:rPr lang="es-CL" sz="2119" dirty="0">
                <a:latin typeface="Segoe UI" panose="020B0502040204020203" pitchFamily="34" charset="0"/>
                <a:ea typeface="Segoe UI Black" panose="020B0A02040204020203" pitchFamily="34" charset="0"/>
                <a:cs typeface="Segoe UI" panose="020B0502040204020203" pitchFamily="34" charset="0"/>
              </a:rPr>
              <a:t>escala Likert de cinco categorías (</a:t>
            </a:r>
            <a:r>
              <a:rPr lang="es-CL" sz="2119" i="1" dirty="0">
                <a:latin typeface="Segoe UI" panose="020B0502040204020203" pitchFamily="34" charset="0"/>
                <a:ea typeface="Segoe UI Black" panose="020B0A02040204020203" pitchFamily="34" charset="0"/>
                <a:cs typeface="Segoe UI" panose="020B0502040204020203" pitchFamily="34" charset="0"/>
              </a:rPr>
              <a:t>Nunca </a:t>
            </a:r>
            <a:r>
              <a:rPr lang="es-CL" sz="2119" dirty="0">
                <a:latin typeface="Segoe UI" panose="020B0502040204020203" pitchFamily="34" charset="0"/>
                <a:ea typeface="Segoe UI Black" panose="020B0A02040204020203" pitchFamily="34" charset="0"/>
                <a:cs typeface="Segoe UI" panose="020B0502040204020203" pitchFamily="34" charset="0"/>
              </a:rPr>
              <a:t>a </a:t>
            </a:r>
            <a:r>
              <a:rPr lang="es-CL" sz="2119" i="1" dirty="0">
                <a:latin typeface="Segoe UI" panose="020B0502040204020203" pitchFamily="34" charset="0"/>
                <a:ea typeface="Segoe UI Black" panose="020B0A02040204020203" pitchFamily="34" charset="0"/>
                <a:cs typeface="Segoe UI" panose="020B0502040204020203" pitchFamily="34" charset="0"/>
              </a:rPr>
              <a:t>Mucha</a:t>
            </a:r>
            <a:r>
              <a:rPr lang="es-CL" sz="2119" dirty="0">
                <a:latin typeface="Segoe UI" panose="020B0502040204020203" pitchFamily="34" charset="0"/>
                <a:ea typeface="Segoe UI Black" panose="020B0A02040204020203" pitchFamily="34" charset="0"/>
                <a:cs typeface="Segoe UI" panose="020B0502040204020203" pitchFamily="34" charset="0"/>
              </a:rPr>
              <a:t>). </a:t>
            </a:r>
            <a:r>
              <a:rPr lang="es-CL" sz="2119" b="1" i="1" dirty="0">
                <a:latin typeface="Segoe UI" panose="020B0502040204020203" pitchFamily="34" charset="0"/>
                <a:ea typeface="Segoe UI Black" panose="020B0A02040204020203" pitchFamily="34" charset="0"/>
                <a:cs typeface="Segoe UI" panose="020B0502040204020203" pitchFamily="34" charset="0"/>
              </a:rPr>
              <a:t>SDO-E: </a:t>
            </a:r>
            <a:r>
              <a:rPr lang="es-CL" sz="2119" dirty="0">
                <a:latin typeface="Segoe UI" panose="020B0502040204020203" pitchFamily="34" charset="0"/>
                <a:ea typeface="Segoe UI Black" panose="020B0A02040204020203" pitchFamily="34" charset="0"/>
                <a:cs typeface="Segoe UI" panose="020B0502040204020203" pitchFamily="34" charset="0"/>
              </a:rPr>
              <a:t>promedio simple de dos indicadores en escala Likert de cinco categorías (</a:t>
            </a:r>
            <a:r>
              <a:rPr lang="es-CL" sz="2119" i="1" dirty="0">
                <a:latin typeface="Segoe UI" panose="020B0502040204020203" pitchFamily="34" charset="0"/>
                <a:ea typeface="Segoe UI Black" panose="020B0A02040204020203" pitchFamily="34" charset="0"/>
                <a:cs typeface="Segoe UI" panose="020B0502040204020203" pitchFamily="34" charset="0"/>
              </a:rPr>
              <a:t>Totalmente en Desacuerdo</a:t>
            </a:r>
            <a:r>
              <a:rPr lang="es-CL" sz="2119" dirty="0">
                <a:latin typeface="Segoe UI" panose="020B0502040204020203" pitchFamily="34" charset="0"/>
                <a:ea typeface="Segoe UI Black" panose="020B0A02040204020203" pitchFamily="34" charset="0"/>
                <a:cs typeface="Segoe UI" panose="020B0502040204020203" pitchFamily="34" charset="0"/>
              </a:rPr>
              <a:t> a </a:t>
            </a:r>
            <a:r>
              <a:rPr lang="es-CL" sz="2119" i="1" dirty="0">
                <a:latin typeface="Segoe UI" panose="020B0502040204020203" pitchFamily="34" charset="0"/>
                <a:ea typeface="Segoe UI Black" panose="020B0A02040204020203" pitchFamily="34" charset="0"/>
                <a:cs typeface="Segoe UI" panose="020B0502040204020203" pitchFamily="34" charset="0"/>
              </a:rPr>
              <a:t>Totalmente de Acuerdo</a:t>
            </a:r>
            <a:r>
              <a:rPr lang="es-CL" sz="2119" dirty="0">
                <a:latin typeface="Segoe UI" panose="020B0502040204020203" pitchFamily="34" charset="0"/>
                <a:ea typeface="Segoe UI Black" panose="020B0A02040204020203" pitchFamily="34" charset="0"/>
                <a:cs typeface="Segoe UI" panose="020B0502040204020203" pitchFamily="34" charset="0"/>
              </a:rPr>
              <a:t>). </a:t>
            </a:r>
            <a:r>
              <a:rPr lang="es-CL" sz="2119" i="1" dirty="0">
                <a:latin typeface="Segoe UI" panose="020B0502040204020203" pitchFamily="34" charset="0"/>
                <a:ea typeface="Segoe UI Black" panose="020B0A02040204020203" pitchFamily="34" charset="0"/>
                <a:cs typeface="Segoe UI" panose="020B0502040204020203" pitchFamily="34" charset="0"/>
              </a:rPr>
              <a:t>i.e</a:t>
            </a:r>
            <a:r>
              <a:rPr lang="es-CL" sz="2119" dirty="0">
                <a:latin typeface="Segoe UI" panose="020B0502040204020203" pitchFamily="34" charset="0"/>
                <a:ea typeface="Segoe UI Black" panose="020B0A02040204020203" pitchFamily="34" charset="0"/>
                <a:cs typeface="Segoe UI" panose="020B0502040204020203" pitchFamily="34" charset="0"/>
              </a:rPr>
              <a:t>: </a:t>
            </a:r>
            <a:r>
              <a:rPr lang="es-CL" sz="2119" i="1" dirty="0">
                <a:latin typeface="Segoe UI" panose="020B0502040204020203" pitchFamily="34" charset="0"/>
                <a:ea typeface="Segoe UI Black" panose="020B0A02040204020203" pitchFamily="34" charset="0"/>
                <a:cs typeface="Segoe UI" panose="020B0502040204020203" pitchFamily="34" charset="0"/>
              </a:rPr>
              <a:t>Deberíamos hacer todo lo posible por igualar las condiciones de diferentes grupos.</a:t>
            </a:r>
          </a:p>
        </p:txBody>
      </p:sp>
      <p:sp>
        <p:nvSpPr>
          <p:cNvPr id="226" name="Rectangle: Rounded Corners 30">
            <a:extLst>
              <a:ext uri="{FF2B5EF4-FFF2-40B4-BE49-F238E27FC236}">
                <a16:creationId xmlns:a16="http://schemas.microsoft.com/office/drawing/2014/main" id="{BA07FEE6-0DCA-2B07-B229-B6435B2DE877}"/>
              </a:ext>
            </a:extLst>
          </p:cNvPr>
          <p:cNvSpPr/>
          <p:nvPr/>
        </p:nvSpPr>
        <p:spPr>
          <a:xfrm>
            <a:off x="985888" y="20424339"/>
            <a:ext cx="538337" cy="538337"/>
          </a:xfrm>
          <a:prstGeom prst="round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19" dirty="0">
                <a:latin typeface="Segoe UI Black" panose="020B0A02040204020203" pitchFamily="34" charset="0"/>
                <a:ea typeface="Segoe UI Black" panose="020B0A02040204020203" pitchFamily="34" charset="0"/>
              </a:rPr>
              <a:t>2</a:t>
            </a:r>
          </a:p>
        </p:txBody>
      </p:sp>
      <p:sp>
        <p:nvSpPr>
          <p:cNvPr id="4" name="CuadroTexto 3">
            <a:extLst>
              <a:ext uri="{FF2B5EF4-FFF2-40B4-BE49-F238E27FC236}">
                <a16:creationId xmlns:a16="http://schemas.microsoft.com/office/drawing/2014/main" id="{64556893-AB9A-7218-4DFC-927E3C2DF44D}"/>
              </a:ext>
            </a:extLst>
          </p:cNvPr>
          <p:cNvSpPr txBox="1"/>
          <p:nvPr/>
        </p:nvSpPr>
        <p:spPr>
          <a:xfrm>
            <a:off x="11231879" y="5149788"/>
            <a:ext cx="7113367" cy="1261884"/>
          </a:xfrm>
          <a:prstGeom prst="rect">
            <a:avLst/>
          </a:prstGeom>
          <a:noFill/>
        </p:spPr>
        <p:txBody>
          <a:bodyPr wrap="square" rtlCol="0">
            <a:spAutoFit/>
          </a:bodyPr>
          <a:lstStyle/>
          <a:p>
            <a:r>
              <a:rPr lang="es-CL" sz="2000" i="1" dirty="0">
                <a:latin typeface="Segoe UI" panose="020B0502040204020203" pitchFamily="34" charset="0"/>
                <a:cs typeface="Segoe UI" panose="020B0502040204020203" pitchFamily="34" charset="0"/>
              </a:rPr>
              <a:t>Juan Diego García-Castro</a:t>
            </a:r>
            <a:r>
              <a:rPr lang="es-CL" sz="2000" i="1" baseline="30000" dirty="0">
                <a:latin typeface="Segoe UI" panose="020B0502040204020203" pitchFamily="34" charset="0"/>
                <a:cs typeface="Segoe UI" panose="020B0502040204020203" pitchFamily="34" charset="0"/>
              </a:rPr>
              <a:t>12</a:t>
            </a:r>
            <a:r>
              <a:rPr lang="es-CL" sz="2000" i="1" dirty="0">
                <a:latin typeface="Segoe UI" panose="020B0502040204020203" pitchFamily="34" charset="0"/>
                <a:cs typeface="Segoe UI" panose="020B0502040204020203" pitchFamily="34" charset="0"/>
              </a:rPr>
              <a:t> </a:t>
            </a:r>
            <a:r>
              <a:rPr lang="es-CL" sz="2000" i="1" dirty="0">
                <a:solidFill>
                  <a:schemeClr val="tx1">
                    <a:lumMod val="50000"/>
                    <a:lumOff val="50000"/>
                  </a:schemeClr>
                </a:solidFill>
                <a:latin typeface="Segoe UI" panose="020B0502040204020203" pitchFamily="34" charset="0"/>
                <a:cs typeface="Segoe UI" panose="020B0502040204020203" pitchFamily="34" charset="0"/>
              </a:rPr>
              <a:t>(</a:t>
            </a:r>
            <a:r>
              <a:rPr lang="es-CL" sz="2000" i="1" dirty="0">
                <a:solidFill>
                  <a:schemeClr val="tx1">
                    <a:lumMod val="50000"/>
                    <a:lumOff val="50000"/>
                  </a:schemeClr>
                </a:solidFill>
                <a:latin typeface="Segoe UI" panose="020B0502040204020203" pitchFamily="34" charset="0"/>
                <a:cs typeface="Segoe UI" panose="020B0502040204020203" pitchFamily="34" charset="0"/>
                <a:hlinkClick r:id="rId2"/>
              </a:rPr>
              <a:t>juandiego.garcia@ucr.ac.cr</a:t>
            </a:r>
            <a:r>
              <a:rPr lang="es-CL" sz="2000" i="1" dirty="0">
                <a:solidFill>
                  <a:schemeClr val="tx1">
                    <a:lumMod val="50000"/>
                    <a:lumOff val="50000"/>
                  </a:schemeClr>
                </a:solidFill>
                <a:latin typeface="Segoe UI" panose="020B0502040204020203" pitchFamily="34" charset="0"/>
                <a:cs typeface="Segoe UI" panose="020B0502040204020203" pitchFamily="34" charset="0"/>
              </a:rPr>
              <a:t>), </a:t>
            </a:r>
            <a:r>
              <a:rPr lang="es-CL" sz="2000" i="1" dirty="0">
                <a:latin typeface="Segoe UI" panose="020B0502040204020203" pitchFamily="34" charset="0"/>
                <a:cs typeface="Segoe UI" panose="020B0502040204020203" pitchFamily="34" charset="0"/>
              </a:rPr>
              <a:t>Martín Venegas Márquez</a:t>
            </a:r>
            <a:r>
              <a:rPr lang="es-CL" sz="2000" i="1" baseline="30000" dirty="0">
                <a:latin typeface="Segoe UI" panose="020B0502040204020203" pitchFamily="34" charset="0"/>
                <a:cs typeface="Segoe UI" panose="020B0502040204020203" pitchFamily="34" charset="0"/>
              </a:rPr>
              <a:t>2</a:t>
            </a:r>
            <a:r>
              <a:rPr lang="es-CL" sz="2000" i="1" dirty="0">
                <a:latin typeface="Segoe UI" panose="020B0502040204020203" pitchFamily="34" charset="0"/>
                <a:cs typeface="Segoe UI" panose="020B0502040204020203" pitchFamily="34" charset="0"/>
              </a:rPr>
              <a:t> y Pablo Pérez Ahumada</a:t>
            </a:r>
            <a:r>
              <a:rPr lang="es-CL" sz="2000" i="1" baseline="30000" dirty="0">
                <a:latin typeface="Segoe UI" panose="020B0502040204020203" pitchFamily="34" charset="0"/>
                <a:cs typeface="Segoe UI" panose="020B0502040204020203" pitchFamily="34" charset="0"/>
              </a:rPr>
              <a:t>23</a:t>
            </a:r>
            <a:endParaRPr lang="es-CL" sz="2000" i="1" dirty="0">
              <a:latin typeface="Segoe UI" panose="020B0502040204020203" pitchFamily="34" charset="0"/>
              <a:cs typeface="Segoe UI" panose="020B0502040204020203" pitchFamily="34" charset="0"/>
            </a:endParaRPr>
          </a:p>
          <a:p>
            <a:r>
              <a:rPr lang="es-CL" i="1" baseline="30000" dirty="0">
                <a:solidFill>
                  <a:schemeClr val="tx1">
                    <a:lumMod val="75000"/>
                    <a:lumOff val="25000"/>
                  </a:schemeClr>
                </a:solidFill>
                <a:latin typeface="Segoe UI" panose="020B0502040204020203" pitchFamily="34" charset="0"/>
                <a:cs typeface="Segoe UI" panose="020B0502040204020203" pitchFamily="34" charset="0"/>
              </a:rPr>
              <a:t>1</a:t>
            </a:r>
            <a:r>
              <a:rPr lang="es-CL" i="1" dirty="0">
                <a:solidFill>
                  <a:schemeClr val="tx1">
                    <a:lumMod val="75000"/>
                    <a:lumOff val="25000"/>
                  </a:schemeClr>
                </a:solidFill>
                <a:latin typeface="Segoe UI" panose="020B0502040204020203" pitchFamily="34" charset="0"/>
                <a:cs typeface="Segoe UI" panose="020B0502040204020203" pitchFamily="34" charset="0"/>
              </a:rPr>
              <a:t>Universidad de Costa Rica, </a:t>
            </a:r>
            <a:r>
              <a:rPr lang="es-CL" i="1" baseline="30000" dirty="0">
                <a:solidFill>
                  <a:schemeClr val="tx1">
                    <a:lumMod val="75000"/>
                    <a:lumOff val="25000"/>
                  </a:schemeClr>
                </a:solidFill>
                <a:latin typeface="Segoe UI" panose="020B0502040204020203" pitchFamily="34" charset="0"/>
                <a:cs typeface="Segoe UI" panose="020B0502040204020203" pitchFamily="34" charset="0"/>
              </a:rPr>
              <a:t>2</a:t>
            </a:r>
            <a:r>
              <a:rPr lang="es-CL" i="1" dirty="0">
                <a:solidFill>
                  <a:schemeClr val="tx1">
                    <a:lumMod val="75000"/>
                    <a:lumOff val="25000"/>
                  </a:schemeClr>
                </a:solidFill>
                <a:latin typeface="Segoe UI" panose="020B0502040204020203" pitchFamily="34" charset="0"/>
                <a:cs typeface="Segoe UI" panose="020B0502040204020203" pitchFamily="34" charset="0"/>
              </a:rPr>
              <a:t>Centro de Estudios de Conflicto y Cohesión Social (COES) y </a:t>
            </a:r>
            <a:r>
              <a:rPr lang="es-CL" i="1" baseline="30000" dirty="0">
                <a:solidFill>
                  <a:schemeClr val="tx1">
                    <a:lumMod val="75000"/>
                    <a:lumOff val="25000"/>
                  </a:schemeClr>
                </a:solidFill>
                <a:latin typeface="Segoe UI" panose="020B0502040204020203" pitchFamily="34" charset="0"/>
                <a:cs typeface="Segoe UI" panose="020B0502040204020203" pitchFamily="34" charset="0"/>
              </a:rPr>
              <a:t>3</a:t>
            </a:r>
            <a:r>
              <a:rPr lang="es-CL" i="1" dirty="0">
                <a:solidFill>
                  <a:schemeClr val="tx1">
                    <a:lumMod val="75000"/>
                    <a:lumOff val="25000"/>
                  </a:schemeClr>
                </a:solidFill>
                <a:latin typeface="Segoe UI" panose="020B0502040204020203" pitchFamily="34" charset="0"/>
                <a:cs typeface="Segoe UI" panose="020B0502040204020203" pitchFamily="34" charset="0"/>
              </a:rPr>
              <a:t>Universidad de Chile</a:t>
            </a:r>
          </a:p>
        </p:txBody>
      </p:sp>
      <p:pic>
        <p:nvPicPr>
          <p:cNvPr id="13" name="Imagen 12">
            <a:extLst>
              <a:ext uri="{FF2B5EF4-FFF2-40B4-BE49-F238E27FC236}">
                <a16:creationId xmlns:a16="http://schemas.microsoft.com/office/drawing/2014/main" id="{3FC76418-0962-1DEF-9588-C082B95C6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 y="23017239"/>
            <a:ext cx="19080163" cy="2201698"/>
          </a:xfrm>
          <a:prstGeom prst="rect">
            <a:avLst/>
          </a:prstGeom>
        </p:spPr>
      </p:pic>
    </p:spTree>
    <p:extLst>
      <p:ext uri="{BB962C8B-B14F-4D97-AF65-F5344CB8AC3E}">
        <p14:creationId xmlns:p14="http://schemas.microsoft.com/office/powerpoint/2010/main" val="66281974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1139</TotalTime>
  <Words>407</Words>
  <Application>Microsoft Office PowerPoint</Application>
  <PresentationFormat>Personalizado</PresentationFormat>
  <Paragraphs>42</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Calibri Light</vt:lpstr>
      <vt:lpstr>Segoe UI</vt:lpstr>
      <vt:lpstr>Segoe UI Black</vt:lpstr>
      <vt:lpstr>Segoe UI Light</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Morrison</dc:creator>
  <cp:lastModifiedBy>Martin Venegas Marquez</cp:lastModifiedBy>
  <cp:revision>51</cp:revision>
  <dcterms:created xsi:type="dcterms:W3CDTF">2019-04-03T04:48:47Z</dcterms:created>
  <dcterms:modified xsi:type="dcterms:W3CDTF">2023-10-27T01:59:09Z</dcterms:modified>
</cp:coreProperties>
</file>