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4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AA6E01-4630-473D-952B-C575B183825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44B8A7-536D-4BEE-B94A-E0E9B9A3A3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0671" y="0"/>
            <a:ext cx="8676222" cy="2156013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Dólar Blue vs Dólar Oficial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5323" y="2368875"/>
            <a:ext cx="4982410" cy="316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Un análisis del dólar en Argentina</a:t>
            </a:r>
            <a:endParaRPr lang="en-US" dirty="0"/>
          </a:p>
        </p:txBody>
      </p:sp>
      <p:pic>
        <p:nvPicPr>
          <p:cNvPr id="3074" name="Picture 2" descr="El dólar blue cerca de precio máximo histórico en Argent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32" y="2897959"/>
            <a:ext cx="7073125" cy="35365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2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084" y="273423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Análisis exploratorio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084" y="71719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Viendo el gráfico de la página anterior, se pueden ver las fecha con mayor variación de la moneda y a continuación mostraremos los sucesos políticos/sociales que aportaron a esta volatilidad de la moneda:	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90084" y="3339398"/>
            <a:ext cx="10999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Año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Valor_varianza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dólar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oficial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vs blue |  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|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vento</a:t>
            </a:r>
            <a:endParaRPr lang="en-US" b="0" i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2022-08   |119.584275                            |Sergio Massa       | econ 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2022-07   |112.707725                            |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Silvina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Batakis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| econ 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2022-07   |112.707725                            |Sergio Massa       | econ 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2014-10   |78.801217                             |Alejandro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Vanoli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|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bcra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2013-11   |63.779443                             |Juan Carlos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Fábrega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bcra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2013-11   |63.779443                             |Axel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Kicillof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| econ </a:t>
            </a:r>
          </a:p>
          <a:p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2012-08   |37.056783                             |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Cepo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al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Dolar</a:t>
            </a:r>
            <a:r>
              <a:rPr lang="en-US" b="0" i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| </a:t>
            </a:r>
            <a:r>
              <a:rPr lang="en-US" b="0" i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ólar 2021: la brecha cambiaria marcó el pulso cambiario | BAE 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83" y="2703580"/>
            <a:ext cx="5619142" cy="3121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Agenda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118419"/>
            <a:ext cx="10507941" cy="3706907"/>
          </a:xfrm>
        </p:spPr>
        <p:txBody>
          <a:bodyPr/>
          <a:lstStyle/>
          <a:p>
            <a:r>
              <a:rPr lang="es-AR" dirty="0" smtClean="0"/>
              <a:t>Contexto y audiencia</a:t>
            </a:r>
          </a:p>
          <a:p>
            <a:r>
              <a:rPr lang="es-AR" dirty="0" smtClean="0"/>
              <a:t>Hipótesis/Preguntas de interés</a:t>
            </a:r>
          </a:p>
          <a:p>
            <a:r>
              <a:rPr lang="es-AR" dirty="0" smtClean="0"/>
              <a:t>Motivación del proyecto</a:t>
            </a:r>
          </a:p>
          <a:p>
            <a:r>
              <a:rPr lang="es-AR" dirty="0" smtClean="0"/>
              <a:t>Base de datos que se utiliza en el proyecto</a:t>
            </a:r>
          </a:p>
          <a:p>
            <a:r>
              <a:rPr lang="es-AR" dirty="0" smtClean="0"/>
              <a:t>Análisis exploratorio</a:t>
            </a:r>
          </a:p>
          <a:p>
            <a:r>
              <a:rPr lang="es-AR" dirty="0" smtClean="0"/>
              <a:t>Insights y recomendaciones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965" y="515470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Contexto y audiencia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965" y="2017060"/>
            <a:ext cx="11047411" cy="4625788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  <a:r>
              <a:rPr lang="es-AR" dirty="0" smtClean="0"/>
              <a:t>: </a:t>
            </a:r>
            <a:r>
              <a:rPr lang="es-ES" dirty="0" smtClean="0"/>
              <a:t>En </a:t>
            </a:r>
            <a:r>
              <a:rPr lang="es-ES" dirty="0"/>
              <a:t>Argentina, el "dólar blue" se refiere al tipo de cambio no oficial del dólar estadounidense, que se negocia en el mercado paralelo o informal. El precio del dólar blue es generalmente más alto que el tipo de cambio oficial establecido por el gobierno.</a:t>
            </a:r>
          </a:p>
          <a:p>
            <a:r>
              <a:rPr lang="es-ES" dirty="0"/>
              <a:t>El "dólar oficial", por otro lado, es el tipo de cambio fijado por el Banco Central de la República Argentina y es el tipo de cambio utilizado por las instituciones financieras y las empresas para realizar transacciones comerciales y financieras.</a:t>
            </a:r>
          </a:p>
          <a:p>
            <a:r>
              <a:rPr lang="es-ES" dirty="0"/>
              <a:t>En Argentina, la fluctuación del tipo de cambio y la brecha entre el dólar oficial y el dólar blue se han convertido en un tema político y económico importante debido a su impacto en la inflación, la competitividad de las exportaciones y la economía en general.</a:t>
            </a:r>
          </a:p>
          <a:p>
            <a:endParaRPr lang="es-AR" dirty="0" smtClean="0"/>
          </a:p>
          <a:p>
            <a:r>
              <a:rPr lang="es-AR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Audiencia</a:t>
            </a:r>
            <a:r>
              <a:rPr lang="es-AR" dirty="0" smtClean="0"/>
              <a:t>: </a:t>
            </a:r>
            <a:r>
              <a:rPr lang="es-ES" dirty="0" smtClean="0"/>
              <a:t>Este proyecto esta destinado a cualquier individuo/grupo financiero interesado en la compra y venta del dólar en Argentina ya sea en el pasado, presente o futuro.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Hipótesis y preguntas de interés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general se espera que la brecha entre el dólar blue y el dólar oficial en Argentina se mantenga debido a factores como la inflación, la falta de confianza en la economía y las políticas monetarias del gobierno</a:t>
            </a:r>
            <a:r>
              <a:rPr lang="es-ES" dirty="0" smtClean="0"/>
              <a:t>. Sabiendo esto se pueden plantear las siguientes hipótesis:</a:t>
            </a:r>
          </a:p>
          <a:p>
            <a:r>
              <a:rPr lang="es-ES" dirty="0" smtClean="0"/>
              <a:t>El </a:t>
            </a:r>
            <a:r>
              <a:rPr lang="es-ES" dirty="0"/>
              <a:t>dólar blue seguirá a futuro por encima del dólar oficial.</a:t>
            </a:r>
          </a:p>
          <a:p>
            <a:r>
              <a:rPr lang="es-ES" dirty="0" smtClean="0"/>
              <a:t>La </a:t>
            </a:r>
            <a:r>
              <a:rPr lang="es-ES" dirty="0"/>
              <a:t>distancia entre el valor del dólar blue y el oficial será cada vez mayor.</a:t>
            </a:r>
          </a:p>
          <a:p>
            <a:r>
              <a:rPr lang="es-AR" dirty="0" smtClean="0"/>
              <a:t>¿Qué tanto influyeron los factores políticos y sociales en la volatilidad de la moneda a lo largo del tiempo?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9" y="161365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Motivación del proyecto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989" y="830076"/>
            <a:ext cx="10697787" cy="4728882"/>
          </a:xfrm>
        </p:spPr>
        <p:txBody>
          <a:bodyPr/>
          <a:lstStyle/>
          <a:p>
            <a:r>
              <a:rPr lang="es-ES" dirty="0" smtClean="0"/>
              <a:t>Ver </a:t>
            </a:r>
            <a:r>
              <a:rPr lang="es-ES" dirty="0"/>
              <a:t>la varianza entre las dos monedas a lo largo del tiempo </a:t>
            </a:r>
          </a:p>
          <a:p>
            <a:r>
              <a:rPr lang="es-ES" dirty="0" smtClean="0"/>
              <a:t>Analizar </a:t>
            </a:r>
            <a:r>
              <a:rPr lang="es-ES" dirty="0"/>
              <a:t>los puntos en el tiempo donde fue recomendado comprar y vender dólares.</a:t>
            </a:r>
          </a:p>
          <a:p>
            <a:r>
              <a:rPr lang="es-ES" dirty="0" smtClean="0"/>
              <a:t>Visualizar </a:t>
            </a:r>
            <a:r>
              <a:rPr lang="es-ES" dirty="0"/>
              <a:t>de forma clara y organizada todos los datos mencionados y sacar conclusiones en base a los resultados obtenidos.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46" y="3509683"/>
            <a:ext cx="5100917" cy="28692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99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3" y="367553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Base de datos que se utiliza en el proyecto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5613" y="1540691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Este proyecto se trabajo y analizó a partir de la siguiente documentación de acceso público: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 </a:t>
            </a:r>
            <a:r>
              <a:rPr lang="es-ES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página</a:t>
            </a:r>
            <a:r>
              <a:rPr lang="es-ES" i="1" dirty="0"/>
              <a:t>: https://estadisticasbcra.com</a:t>
            </a:r>
            <a:r>
              <a:rPr lang="es-ES" i="1" dirty="0" smtClean="0"/>
              <a:t>/</a:t>
            </a:r>
            <a:endParaRPr lang="es-ES" dirty="0"/>
          </a:p>
          <a:p>
            <a:r>
              <a:rPr lang="es-ES" i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</a:t>
            </a:r>
            <a:r>
              <a:rPr lang="es-ES" i="1" dirty="0"/>
              <a:t>: https://</a:t>
            </a:r>
            <a:r>
              <a:rPr lang="es-ES" i="1" dirty="0" smtClean="0"/>
              <a:t>estadisticasbcra.com/api/documentacion</a:t>
            </a:r>
            <a:endParaRPr lang="es-ES" dirty="0"/>
          </a:p>
          <a:p>
            <a:endParaRPr lang="en-US" dirty="0"/>
          </a:p>
        </p:txBody>
      </p:sp>
      <p:sp>
        <p:nvSpPr>
          <p:cNvPr id="4" name="AutoShape 2" descr="Gráfico revela que el dólar blue no siempre es buena inversión"/>
          <p:cNvSpPr>
            <a:spLocks noChangeAspect="1" noChangeArrowheads="1"/>
          </p:cNvSpPr>
          <p:nvPr/>
        </p:nvSpPr>
        <p:spPr bwMode="auto">
          <a:xfrm>
            <a:off x="3934199" y="53284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11" y="3893718"/>
            <a:ext cx="4289612" cy="2412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99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581" y="152400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Análisis exploratorio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24" y="2857781"/>
            <a:ext cx="11682858" cy="36246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CuadroTexto 6"/>
          <p:cNvSpPr txBox="1"/>
          <p:nvPr/>
        </p:nvSpPr>
        <p:spPr>
          <a:xfrm>
            <a:off x="438581" y="1399435"/>
            <a:ext cx="991496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</a:pPr>
            <a:r>
              <a:rPr lang="es-AR" sz="1900" cap="small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</a:t>
            </a:r>
            <a:r>
              <a:rPr lang="es-AR" sz="19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puede observar en el primer gráfico proporcionado por el análisis de los datos que la varianza entre las dos monedas carecen completamente de algún tipo de relación a lo largo del tiempo. Se puede observar que la varianza tiene picos de altura en fechas específicas y se puede sospechar a que esto es debido a algún factor político o social.</a:t>
            </a:r>
            <a:endParaRPr lang="en-US" sz="19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4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460" y="-522529"/>
            <a:ext cx="9905998" cy="1905000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Análisis exploratorio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460" y="-793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Se puede observar en este gráfico que la variación del dólar blue es mucho más </a:t>
            </a:r>
            <a:r>
              <a:rPr lang="en-US" dirty="0" err="1" smtClean="0"/>
              <a:t>estocástica</a:t>
            </a:r>
            <a:r>
              <a:rPr lang="en-US" dirty="0" smtClean="0"/>
              <a:t> que la del </a:t>
            </a:r>
            <a:r>
              <a:rPr lang="en-US" dirty="0" err="1" smtClean="0"/>
              <a:t>dólar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.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que el </a:t>
            </a:r>
            <a:r>
              <a:rPr lang="en-US" dirty="0" err="1" smtClean="0"/>
              <a:t>dólar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estable</a:t>
            </a:r>
            <a:r>
              <a:rPr lang="en-US" dirty="0" smtClean="0"/>
              <a:t> que el </a:t>
            </a:r>
            <a:r>
              <a:rPr lang="en-US" dirty="0" err="1" smtClean="0"/>
              <a:t>dólar</a:t>
            </a:r>
            <a:r>
              <a:rPr lang="en-US" dirty="0" smtClean="0"/>
              <a:t> Blue.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2238972"/>
            <a:ext cx="10944320" cy="39870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7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977" y="172196"/>
            <a:ext cx="10515600" cy="997697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Análisis exploratorio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asa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4" y="954741"/>
            <a:ext cx="11860327" cy="56939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0212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51</TotalTime>
  <Words>622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Malla</vt:lpstr>
      <vt:lpstr>Dólar Blue vs Dólar Oficial</vt:lpstr>
      <vt:lpstr>Agenda</vt:lpstr>
      <vt:lpstr>Contexto y audiencia</vt:lpstr>
      <vt:lpstr>Hipótesis y preguntas de interés</vt:lpstr>
      <vt:lpstr>Motivación del proyecto</vt:lpstr>
      <vt:lpstr>Base de datos que se utiliza en el proyecto</vt:lpstr>
      <vt:lpstr>Análisis exploratorio</vt:lpstr>
      <vt:lpstr>Análisis exploratorio</vt:lpstr>
      <vt:lpstr>Análisis exploratorio</vt:lpstr>
      <vt:lpstr>Análisis exploratorio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Dólar Blue vs Dólar Oficial</dc:title>
  <dc:creator>MARTIN</dc:creator>
  <cp:lastModifiedBy>MARTIN</cp:lastModifiedBy>
  <cp:revision>7</cp:revision>
  <dcterms:created xsi:type="dcterms:W3CDTF">2023-04-06T18:22:56Z</dcterms:created>
  <dcterms:modified xsi:type="dcterms:W3CDTF">2023-04-06T19:14:10Z</dcterms:modified>
</cp:coreProperties>
</file>