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A2C92-E5AF-43E4-A93B-FC9B78E76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9BC8DF-BEA2-49FB-9B24-EAE7B5CD7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3AF5B-BD7B-4931-8E6B-A8258CAD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F32BA-2B4E-440A-842D-1C21AB04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DF8AC-BC95-402F-8545-6ECB21A2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19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BF6E-5F01-4DBE-BF91-9B2CE483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115CA6-8FB7-443B-9194-7B1AFE79E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7BB35-6715-4438-A3A5-A4309D2D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C3236-D922-4374-8A54-D5F25C56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1E61B-0B85-4887-85B6-D6622024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14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ED8C12-4073-4FFE-B199-2DB43638A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6C9286-0874-48DC-ABBC-E135070B0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9F6F8-B0EE-4BE8-8C1D-1DEF69DA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CD27E-0BA2-4890-84E1-2CF76DB1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BECEC-B30C-4789-9835-C18D1F88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69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C33AC-7F92-410E-B27E-D42D2EA0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1AA0C-9AFF-44F9-BA24-316712F7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E91CA-0623-49BA-893E-FD3FA965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2DF71-5F3A-41A8-9DD7-B21CDB9A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7499D-EA4C-40DC-8DEE-E827C088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8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CF17C-1E99-4258-A9B7-58F8F89C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486EA8-590E-46C5-94AA-AF272CB6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65BF83-2159-444F-960C-68CC936C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4F79C-8988-4190-BA6D-BE2469D3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87A35-D4E5-4BC2-80B7-5D93A252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06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E186E-6D65-479C-9E3A-3EAD9C07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2EBC8-842D-41AC-B7BB-E15B7E37D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8B19C1-55D2-4B67-AC9F-BCEB1578F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A730A7-F591-4506-99E8-230F6E3B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CB60C6-86CC-474B-9029-6F18A9F9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C784A-6785-4883-8B70-B985AB20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16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87278-A13D-4FF3-B93A-DFF8F65B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A8F613-4E32-477C-B474-36CA7A39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1E7F58-994E-4535-9AD6-0682533A6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C13032-FF59-47DB-9516-99F517932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3A4C31-D303-4A4D-A8B8-3E4882ABF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6C13A0-40B1-4CF2-8A44-86779C09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043A31-1993-48F0-8D90-75155AE5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D1D82D-D13D-477A-9D9C-E327B117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7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E16A9-1CAF-4BFD-B93F-77CC6761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9F7268-F044-46D2-B75C-F526F238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2E2988-52E6-4233-8942-60C58B54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93D65D-C1A1-4D71-8448-7261B46C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26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1BE9ED-A9FE-4085-A69E-D69D4785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E85D3F-E532-4425-ACC8-5AFEF3CD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19B29F-A95C-4E3D-A227-D9C4C1CB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11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4F963-0B45-448C-B967-84B8B2A7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30F35-A68B-4088-9F79-427515B3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B47873-5EF1-4B04-B390-D8CA35ABB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8B234E-78AD-436E-A7A7-3D02AECF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E58EB2-F414-4EE7-A45E-13EBDCA2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A5093-21EE-47FA-9AAE-CB518E1E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2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61209-C843-45E7-885A-B08B7926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D7BDA3-23BF-43BF-87AA-4B2D5A757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B8D685-4D44-4D67-AF0B-F04C75BEC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9F8E9F-641A-4852-9983-FEEFEB9A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8FCA3-2F45-4B2B-BFE2-706E48BE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A58411-42DB-4DA8-8956-713304FB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26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F98FB0-D070-41C7-AC24-0122D2E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EC48A6-39A5-474F-8BCF-50FB72D5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9EEE0-5C7D-4367-927F-E488BA6E0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8BD68-9D8F-4926-937E-C7EB6D5F5264}" type="datetimeFigureOut">
              <a:rPr lang="es-MX" smtClean="0"/>
              <a:t>11/03/2020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2A26E-6EA1-49D6-82DA-7013CB977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AF2CBC-CCF6-4776-A55F-1BB286426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973E-A2B8-4BE9-9A75-E159D27B5D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63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4264" y="4798915"/>
            <a:ext cx="9144000" cy="109068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4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840"/>
              </a:spcBef>
            </a:pPr>
            <a:r>
              <a:rPr lang="es-MX" sz="2000" spc="15" dirty="0">
                <a:latin typeface="Tw Cen MT"/>
                <a:cs typeface="Tw Cen MT"/>
              </a:rPr>
              <a:t>Alumno: </a:t>
            </a:r>
            <a:r>
              <a:rPr lang="es-MX" sz="2000" spc="20" dirty="0">
                <a:latin typeface="Tw Cen MT"/>
                <a:cs typeface="Tw Cen MT"/>
              </a:rPr>
              <a:t>Martín </a:t>
            </a:r>
            <a:r>
              <a:rPr lang="es-MX" sz="2000" spc="15" dirty="0">
                <a:latin typeface="Tw Cen MT"/>
                <a:cs typeface="Tw Cen MT"/>
              </a:rPr>
              <a:t>Mesinos</a:t>
            </a:r>
            <a:r>
              <a:rPr lang="es-MX" sz="2000" spc="35" dirty="0">
                <a:latin typeface="Tw Cen MT"/>
                <a:cs typeface="Tw Cen MT"/>
              </a:rPr>
              <a:t> </a:t>
            </a:r>
            <a:r>
              <a:rPr lang="es-MX" sz="2000" spc="20" dirty="0">
                <a:latin typeface="Tw Cen MT"/>
                <a:cs typeface="Tw Cen MT"/>
              </a:rPr>
              <a:t>Villanueva.</a:t>
            </a:r>
          </a:p>
          <a:p>
            <a:pPr marR="635" algn="ctr">
              <a:spcBef>
                <a:spcPts val="840"/>
              </a:spcBef>
            </a:pPr>
            <a:r>
              <a:rPr lang="es-MX" sz="2000" spc="15" dirty="0">
                <a:latin typeface="Tw Cen MT"/>
                <a:cs typeface="Tw Cen MT"/>
              </a:rPr>
              <a:t>Asesor: Dr. Edgar Tello Leal.</a:t>
            </a:r>
          </a:p>
          <a:p>
            <a:pPr marR="635" algn="ctr">
              <a:lnSpc>
                <a:spcPct val="100000"/>
              </a:lnSpc>
              <a:spcBef>
                <a:spcPts val="840"/>
              </a:spcBef>
            </a:pPr>
            <a:endParaRPr lang="es-MX" sz="155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6050" y="1450849"/>
            <a:ext cx="6819900" cy="333296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0" rIns="0" bIns="0" rtlCol="0">
            <a:spAutoFit/>
          </a:bodyPr>
          <a:lstStyle/>
          <a:p>
            <a:pPr marL="366395" marR="247650" algn="ctr">
              <a:lnSpc>
                <a:spcPct val="100400"/>
              </a:lnSpc>
              <a:spcBef>
                <a:spcPts val="2950"/>
              </a:spcBef>
            </a:pPr>
            <a:r>
              <a:rPr lang="es-MX" sz="3200" dirty="0">
                <a:latin typeface="Tw Cen MT"/>
                <a:cs typeface="Tw Cen MT"/>
              </a:rPr>
              <a:t>Ingeniería de Proyectos.</a:t>
            </a:r>
            <a:br>
              <a:rPr lang="es-MX" sz="3200" dirty="0">
                <a:latin typeface="Tw Cen MT"/>
                <a:cs typeface="Tw Cen MT"/>
              </a:rPr>
            </a:br>
            <a:br>
              <a:rPr lang="es-MX" sz="3200" dirty="0">
                <a:latin typeface="Tw Cen MT"/>
                <a:cs typeface="Tw Cen MT"/>
              </a:rPr>
            </a:br>
            <a:r>
              <a:rPr lang="es-MX" sz="3200" dirty="0">
                <a:latin typeface="Tw Cen MT"/>
                <a:cs typeface="Tw Cen MT"/>
              </a:rPr>
              <a:t>Monitoreo de la calidad del aire mediante tecnologías de la internet de las cosas.</a:t>
            </a:r>
            <a:br>
              <a:rPr lang="es-MX" sz="3200" dirty="0">
                <a:latin typeface="Tw Cen MT"/>
                <a:cs typeface="Tw Cen MT"/>
              </a:rPr>
            </a:br>
            <a:endParaRPr sz="3200" dirty="0">
              <a:latin typeface="Tw Cen MT"/>
              <a:cs typeface="Tw Cen M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860B9F-DDDE-4AC7-BF58-1B2E5142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58254"/>
            <a:ext cx="10677525" cy="1431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Resultado de imagen para fic uat">
            <a:extLst>
              <a:ext uri="{FF2B5EF4-FFF2-40B4-BE49-F238E27FC236}">
                <a16:creationId xmlns:a16="http://schemas.microsoft.com/office/drawing/2014/main" id="{11B32B39-2DEC-4837-9AD6-08052606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67" y="628383"/>
            <a:ext cx="3749583" cy="80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ACCBF52-7EE1-4FB5-9B7C-E5283D3AFE34}"/>
              </a:ext>
            </a:extLst>
          </p:cNvPr>
          <p:cNvSpPr txBox="1"/>
          <p:nvPr/>
        </p:nvSpPr>
        <p:spPr>
          <a:xfrm>
            <a:off x="6847375" y="5638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Cd. Victoria, Tamaulipas a 11 de Febrero de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B067-CE70-4D59-B756-C69D6B7E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Diagramas de Secuencia (Inicio de </a:t>
            </a:r>
            <a:r>
              <a:rPr lang="es-MX" dirty="0" err="1"/>
              <a:t>sesion</a:t>
            </a:r>
            <a:r>
              <a:rPr lang="es-MX" dirty="0"/>
              <a:t>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DE4740-4C14-434B-AD3D-736769A6E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655" y="1452890"/>
            <a:ext cx="10228690" cy="52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0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84D49-1B0A-406F-BE96-CD444FEE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Diagramas de colaboración(Inicio de </a:t>
            </a:r>
            <a:r>
              <a:rPr lang="es-MX" dirty="0" err="1"/>
              <a:t>sesion</a:t>
            </a:r>
            <a:r>
              <a:rPr lang="es-MX" dirty="0"/>
              <a:t>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A0F5A05-3585-4BCA-9341-4717F1C2F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970" y="1535942"/>
            <a:ext cx="10022059" cy="46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3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B067-CE70-4D59-B756-C69D6B7E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760290"/>
          </a:xfrm>
        </p:spPr>
        <p:txBody>
          <a:bodyPr/>
          <a:lstStyle/>
          <a:p>
            <a:pPr algn="ctr"/>
            <a:r>
              <a:rPr lang="es-MX" dirty="0"/>
              <a:t>Diagramas de Secuencia (Modelado </a:t>
            </a:r>
            <a:r>
              <a:rPr lang="es-MX" dirty="0" err="1"/>
              <a:t>grafical</a:t>
            </a:r>
            <a:r>
              <a:rPr lang="es-MX" dirty="0"/>
              <a:t>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3ABA69F-1BF0-49A1-B8FD-BB51E539C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067" y="812751"/>
            <a:ext cx="7779434" cy="43513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5E8F16-A844-4623-B0D8-664D73D0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7" y="812751"/>
            <a:ext cx="4426633" cy="4648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B791AE-95D4-47A6-8BB9-02C8BEF4B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395" y="5460951"/>
            <a:ext cx="7979606" cy="13970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A11B88-6A73-4969-803E-EC3BC6FDF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65492"/>
            <a:ext cx="4212395" cy="5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4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84D49-1B0A-406F-BE96-CD444FEE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94" y="210379"/>
            <a:ext cx="10797209" cy="863047"/>
          </a:xfrm>
        </p:spPr>
        <p:txBody>
          <a:bodyPr/>
          <a:lstStyle/>
          <a:p>
            <a:pPr algn="ctr"/>
            <a:r>
              <a:rPr lang="es-MX" dirty="0"/>
              <a:t>Diagramas de colaboración(Modelado </a:t>
            </a:r>
            <a:r>
              <a:rPr lang="es-MX" dirty="0" err="1"/>
              <a:t>grafical</a:t>
            </a:r>
            <a:r>
              <a:rPr lang="es-MX" dirty="0"/>
              <a:t>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038F32D-FBF5-4925-8AE2-BD76E52F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96" y="956035"/>
            <a:ext cx="11494603" cy="59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3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B067-CE70-4D59-B756-C69D6B7E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760290"/>
          </a:xfrm>
        </p:spPr>
        <p:txBody>
          <a:bodyPr/>
          <a:lstStyle/>
          <a:p>
            <a:pPr algn="ctr"/>
            <a:r>
              <a:rPr lang="es-MX"/>
              <a:t>Diagramas de Secuencia (Alertas)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8E3B3DB-0EAC-4044-9E3D-9E444D76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09" y="1252892"/>
            <a:ext cx="11633982" cy="49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4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84D49-1B0A-406F-BE96-CD444FEE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94" y="210379"/>
            <a:ext cx="10797209" cy="863047"/>
          </a:xfrm>
        </p:spPr>
        <p:txBody>
          <a:bodyPr/>
          <a:lstStyle/>
          <a:p>
            <a:pPr algn="ctr"/>
            <a:r>
              <a:rPr lang="es-MX" dirty="0"/>
              <a:t>Diagramas de colaboración(Alertas)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EB9177-40C3-4B21-BD96-0BD7787A4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89" y="1185966"/>
            <a:ext cx="10311618" cy="51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82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Tema de Office</vt:lpstr>
      <vt:lpstr>Ingeniería de Proyectos.  Monitoreo de la calidad del aire mediante tecnologías de la internet de las cosas. </vt:lpstr>
      <vt:lpstr>Diagramas de Secuencia (Inicio de sesion)</vt:lpstr>
      <vt:lpstr>Diagramas de colaboración(Inicio de sesion)</vt:lpstr>
      <vt:lpstr>Diagramas de Secuencia (Modelado grafical)</vt:lpstr>
      <vt:lpstr>Diagramas de colaboración(Modelado grafical)</vt:lpstr>
      <vt:lpstr>Diagramas de Secuencia (Alertas)</vt:lpstr>
      <vt:lpstr>Diagramas de colaboración(Alertas)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Proyectos.  Monitoreo de la calidad del aire mediante tecnologías de la internet de las cosas. </dc:title>
  <dc:creator>Martin Mesinos Villanueva</dc:creator>
  <cp:lastModifiedBy>Martin Mesinos Villanueva</cp:lastModifiedBy>
  <cp:revision>1</cp:revision>
  <dcterms:created xsi:type="dcterms:W3CDTF">2020-03-11T13:46:47Z</dcterms:created>
  <dcterms:modified xsi:type="dcterms:W3CDTF">2020-03-11T13:52:44Z</dcterms:modified>
</cp:coreProperties>
</file>