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C41E-D302-46F0-A4B8-630E03F69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E4D5B-802B-4B76-A6BD-5DCB3D5B6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8BAC-F6DF-4D79-9DBF-6F8091E4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5EF-893E-4939-AF42-68C2EFF634F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9BF51-9100-4F6A-A6C0-BE55520E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55DB-FC75-4698-84E0-5E51CD9F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8A7C-E3A5-4DCD-883E-EC601E9F07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653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87E4-A630-4DBA-842D-E1B4EB20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6538E-6D58-40EA-85D0-AEA48C33D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22FC-9F38-43D2-87B3-B8D91ECE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5EF-893E-4939-AF42-68C2EFF634F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0BD15-7EEC-4DFE-B29B-A365BFB0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C9A8-A898-4EE2-B30E-DC91F00C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8A7C-E3A5-4DCD-883E-EC601E9F07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112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5DED4-1247-4CEF-B831-698376D9A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7F428-1CBC-441A-AB93-D10DEBC0E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9578-C52D-4680-A75B-D4A552C9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5EF-893E-4939-AF42-68C2EFF634F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49747-5D16-485E-A2AF-D0DC313F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365C7-CD1A-441A-BCEA-1C599F15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8A7C-E3A5-4DCD-883E-EC601E9F07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10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5763-705A-4956-910F-D601B7B2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6D0A-9B14-4EDF-9003-3ACD6BF2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BF9B8-BD85-4436-A875-2C464EDA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5EF-893E-4939-AF42-68C2EFF634F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9FF8-4FFD-4B4A-99BD-A83730F6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7204-1FB0-4D1E-B160-4B61E24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8A7C-E3A5-4DCD-883E-EC601E9F07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723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D849-0902-4054-ADA3-C182DCEC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9CA11-E62F-4FE0-AB3A-E4177E839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35912-43AA-4ACC-B0BF-A5265585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5EF-893E-4939-AF42-68C2EFF634F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44A3-B554-4B44-8138-2AFE2C4B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7874C-87A4-4593-95C9-DFAD53B6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8A7C-E3A5-4DCD-883E-EC601E9F07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81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1DB3-F7DE-4DDC-8512-921D8EEF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427A-FA18-4DEA-A21D-EBF14C1D6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4B017-9EAE-4D74-B194-C68CB05C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BA5F9-E707-4265-A743-21F977A3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5EF-893E-4939-AF42-68C2EFF634F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F4889-3C93-4634-B664-4B3F6316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72740-0CA1-434E-86AC-F6C0FDFF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8A7C-E3A5-4DCD-883E-EC601E9F07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274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C999-84F2-4A84-8284-9E972B44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79F38-8E1B-4543-82C9-9EF7344C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9BE4A-E4A1-4A52-A91E-FFCF078EC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E3700-D19E-48F7-9BCA-AA2131889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E45DC-5D0D-4E12-A953-6A918242B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499A8-9D43-4C9B-9D86-F8569215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5EF-893E-4939-AF42-68C2EFF634F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7580D-AD9C-45A1-9031-FEB6D3F8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8C191-9330-472A-9DFF-A008A4CB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8A7C-E3A5-4DCD-883E-EC601E9F07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30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AC23-C990-4758-B0E7-248EC6AE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05511-DE6C-429F-BF30-FEABD583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5EF-893E-4939-AF42-68C2EFF634F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EEF8D-9636-4E14-9000-53CF85E0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D7378-9FED-444D-A4FF-5B8AA83E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8A7C-E3A5-4DCD-883E-EC601E9F07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40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EB8F6-A7A3-480D-94EE-DC1CC764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5EF-893E-4939-AF42-68C2EFF634F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BB64F-DBC2-422C-8E07-0BE4A8C2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4BE83-824F-47C0-B3DB-00B81B51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8A7C-E3A5-4DCD-883E-EC601E9F07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11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CAD7-C163-4BF7-8A54-81C933B5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9BE8E-63DA-4489-94C2-9D398CB0D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9AF66-6A5D-4B8D-901C-CCBD4D617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01332-64B2-47F1-8EE7-3F0F8EE7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5EF-893E-4939-AF42-68C2EFF634F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9D840-CE92-461C-B136-5A2A522C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9FBB9-3EE5-4148-A574-03837A0F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8A7C-E3A5-4DCD-883E-EC601E9F07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40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614-4BB7-48DD-AAED-10936091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B3DC4-669B-439F-AEA8-3CFABF887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0C07F-3A37-4BA2-909E-C63DEBE2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C4303-483A-4FCE-818A-FF8DC7A7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5EF-893E-4939-AF42-68C2EFF634F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6750-8110-4A76-86B6-1A128244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C36F8-7985-436B-95C4-35963295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8A7C-E3A5-4DCD-883E-EC601E9F07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389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0584C-7B0F-4C0A-B78F-74701B66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EFA06-4112-49E2-9E82-F07DBA8BB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69958-6F47-4B52-A141-3AE23508F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8E5EF-893E-4939-AF42-68C2EFF634F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B563E-7061-4EE2-A6E0-C573E8A9A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8857-BCF0-4ACD-BF4A-E707800DB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D8A7C-E3A5-4DCD-883E-EC601E9F07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121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B96BC-FBC3-4EC1-A3AE-9F9858439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44" y="1968464"/>
            <a:ext cx="4610100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28C11-7170-4D36-9B9D-B98C2ADAC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13" y="2686483"/>
            <a:ext cx="4962525" cy="2695575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1A3A9E90-DC9D-493C-938C-348EB35B2DEC}"/>
              </a:ext>
            </a:extLst>
          </p:cNvPr>
          <p:cNvSpPr/>
          <p:nvPr/>
        </p:nvSpPr>
        <p:spPr>
          <a:xfrm>
            <a:off x="5275411" y="1561374"/>
            <a:ext cx="784074" cy="2623930"/>
          </a:xfrm>
          <a:prstGeom prst="rightBrace">
            <a:avLst>
              <a:gd name="adj1" fmla="val 49947"/>
              <a:gd name="adj2" fmla="val 4742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6D9A43-B933-4820-B7F0-7200DE0E86D8}"/>
              </a:ext>
            </a:extLst>
          </p:cNvPr>
          <p:cNvSpPr/>
          <p:nvPr/>
        </p:nvSpPr>
        <p:spPr>
          <a:xfrm>
            <a:off x="6370876" y="2686483"/>
            <a:ext cx="643187" cy="2365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63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Nguyen</dc:creator>
  <cp:lastModifiedBy>Martin Nguyen</cp:lastModifiedBy>
  <cp:revision>1</cp:revision>
  <dcterms:created xsi:type="dcterms:W3CDTF">2024-05-23T03:20:26Z</dcterms:created>
  <dcterms:modified xsi:type="dcterms:W3CDTF">2024-05-23T03:20:53Z</dcterms:modified>
</cp:coreProperties>
</file>