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430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61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228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22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84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68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59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5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74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46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23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14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EA61-497E-4870-97A2-277C20D5F386}" type="datetimeFigureOut">
              <a:rPr lang="en-NZ" smtClean="0"/>
              <a:t>14/11/2023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47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26D42-5E11-4D97-9621-9F967533E7D9}"/>
              </a:ext>
            </a:extLst>
          </p:cNvPr>
          <p:cNvGrpSpPr/>
          <p:nvPr/>
        </p:nvGrpSpPr>
        <p:grpSpPr>
          <a:xfrm>
            <a:off x="2040033" y="3006083"/>
            <a:ext cx="350803" cy="350803"/>
            <a:chOff x="2461098" y="2869660"/>
            <a:chExt cx="2033081" cy="20330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F85BB7-59E2-41E2-AEE6-10890929197E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C446B1-3F94-48F5-BFC2-6F85D2DBED55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57C895-952A-4C86-BBAD-E2F98D0EC136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A3F0DF-E0F7-43B6-A166-C057893A53CD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068E27-BD32-45DB-AED1-997B2FFAD1C3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6DF7AF-58CE-4DD0-9446-17B001760A40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0F1530-4723-4D22-87C7-50E9A142C3A9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727A1-B175-4523-8423-24AE79483BD8}"/>
              </a:ext>
            </a:extLst>
          </p:cNvPr>
          <p:cNvGrpSpPr/>
          <p:nvPr/>
        </p:nvGrpSpPr>
        <p:grpSpPr>
          <a:xfrm rot="2700000">
            <a:off x="2461098" y="5940363"/>
            <a:ext cx="2033081" cy="2033081"/>
            <a:chOff x="2461098" y="2869660"/>
            <a:chExt cx="2033081" cy="20330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9DA777-9A9A-4502-8779-79392624B771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902667-8D48-4AE1-BAB4-0C606179C861}"/>
                </a:ext>
              </a:extLst>
            </p:cNvPr>
            <p:cNvCxnSpPr>
              <a:stCxn id="19" idx="0"/>
              <a:endCxn id="1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34A4FF-EB4F-4CFB-8F4A-E21EBE6789FD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86F2D-E2B2-4B7C-8EEB-BC99BDB4F4E5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9023F2-6E23-4314-9C5C-321E64A93CDC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080744-C4DE-4B26-AA8E-643BA415D595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965ECA-01C3-4A1B-8F2D-DCEB7EE40C13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81E742-6909-4764-9E0E-8EF59A484552}"/>
              </a:ext>
            </a:extLst>
          </p:cNvPr>
          <p:cNvGrpSpPr/>
          <p:nvPr/>
        </p:nvGrpSpPr>
        <p:grpSpPr>
          <a:xfrm>
            <a:off x="2613498" y="3022060"/>
            <a:ext cx="2033081" cy="2033081"/>
            <a:chOff x="2461098" y="2869660"/>
            <a:chExt cx="2033081" cy="203308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E92FC5-755C-4395-A6E2-07890A721E54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12CECC-5332-4001-9EC5-7E97D57F6E7C}"/>
                </a:ext>
              </a:extLst>
            </p:cNvPr>
            <p:cNvCxnSpPr>
              <a:stCxn id="27" idx="0"/>
              <a:endCxn id="27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7EDC33-8251-44F9-8DF5-D3E98D955E7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475B58-FB97-48F9-B950-719F379D1C24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219FEE-B9B6-4C72-B154-0FEA65DDC551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B5E318-D18E-434D-8C97-305366195EA2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F6A7F2-481F-4FA9-B56B-2B6855F7F9B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6CB89C-C7D9-4508-A4AE-1940BEE317BC}"/>
              </a:ext>
            </a:extLst>
          </p:cNvPr>
          <p:cNvGrpSpPr/>
          <p:nvPr/>
        </p:nvGrpSpPr>
        <p:grpSpPr>
          <a:xfrm rot="2700000">
            <a:off x="1296157" y="4323493"/>
            <a:ext cx="366414" cy="366414"/>
            <a:chOff x="2461098" y="2869660"/>
            <a:chExt cx="2033081" cy="20330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C8AC9C-9BBD-4FBE-B808-F1548D064183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0E8333-DFED-4A9B-83AF-FDC66AAA3D3F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38AA36-7FFB-4D11-BB48-F9462297C1C4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2B4E61-A1EF-4A62-8E9D-84259C943DE2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E6DCFF-47A9-45D0-93CA-10F3A7D509C8}"/>
                </a:ext>
              </a:extLst>
            </p:cNvPr>
            <p:cNvCxnSpPr>
              <a:stCxn id="35" idx="1"/>
              <a:endCxn id="35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48E583-8639-42DB-9EB9-4E268EEAE7FA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6C2B6B-0E8F-491A-B50D-EEBE2FB14E0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5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9DC58-5606-4A3F-8B07-7E3CD238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4" y="3478088"/>
            <a:ext cx="3270508" cy="2609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54EC2-71B2-4567-BFD4-2AFDF743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3478088"/>
            <a:ext cx="3270509" cy="2609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B3420-FA35-4521-98A6-CE21ADAF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94" y="119615"/>
            <a:ext cx="2354212" cy="23407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4C013FB-86A7-4BAC-9E3F-523350B81211}"/>
              </a:ext>
            </a:extLst>
          </p:cNvPr>
          <p:cNvGrpSpPr/>
          <p:nvPr/>
        </p:nvGrpSpPr>
        <p:grpSpPr>
          <a:xfrm>
            <a:off x="4775200" y="1291771"/>
            <a:ext cx="740229" cy="2061029"/>
            <a:chOff x="4775200" y="1291771"/>
            <a:chExt cx="740229" cy="20610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9ACA7-A6BA-498D-978C-9C7EBB64960D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422632-891E-4746-9952-18AA9ADD071D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084000-D2B8-4BEB-942F-8AC444F60814}"/>
              </a:ext>
            </a:extLst>
          </p:cNvPr>
          <p:cNvGrpSpPr/>
          <p:nvPr/>
        </p:nvGrpSpPr>
        <p:grpSpPr>
          <a:xfrm flipH="1">
            <a:off x="1329308" y="1289978"/>
            <a:ext cx="740228" cy="2061029"/>
            <a:chOff x="4775200" y="1291771"/>
            <a:chExt cx="740229" cy="20610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1CB0E9-FA4B-4D1F-8DE9-F2933501AE1E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727B60-2EF9-49E4-99F9-6C93C7F33DF3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0C75AA-D38A-479C-812D-C740CEFDBBDE}"/>
              </a:ext>
            </a:extLst>
          </p:cNvPr>
          <p:cNvCxnSpPr>
            <a:cxnSpLocks/>
          </p:cNvCxnSpPr>
          <p:nvPr/>
        </p:nvCxnSpPr>
        <p:spPr>
          <a:xfrm>
            <a:off x="1329308" y="6141459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462496-6885-4200-8B8E-E4BCA28E8738}"/>
              </a:ext>
            </a:extLst>
          </p:cNvPr>
          <p:cNvCxnSpPr>
            <a:cxnSpLocks/>
          </p:cNvCxnSpPr>
          <p:nvPr/>
        </p:nvCxnSpPr>
        <p:spPr>
          <a:xfrm>
            <a:off x="5515429" y="6168695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81EE99-A013-4C47-8A5B-6BD93B0903A1}"/>
              </a:ext>
            </a:extLst>
          </p:cNvPr>
          <p:cNvSpPr txBox="1"/>
          <p:nvPr/>
        </p:nvSpPr>
        <p:spPr>
          <a:xfrm>
            <a:off x="5528691" y="1289978"/>
            <a:ext cx="553998" cy="1982427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45-degree rotated grid</a:t>
            </a:r>
            <a:endParaRPr lang="en-NZ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0C3695-55FC-4598-AD42-A15E724646B6}"/>
              </a:ext>
            </a:extLst>
          </p:cNvPr>
          <p:cNvSpPr txBox="1"/>
          <p:nvPr/>
        </p:nvSpPr>
        <p:spPr>
          <a:xfrm>
            <a:off x="778357" y="1329608"/>
            <a:ext cx="553998" cy="1913763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North-South Cartesian grid</a:t>
            </a:r>
            <a:endParaRPr lang="en-NZ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1EF29-11C6-4B0C-A18D-BDE10C2F92E4}"/>
              </a:ext>
            </a:extLst>
          </p:cNvPr>
          <p:cNvSpPr txBox="1"/>
          <p:nvPr/>
        </p:nvSpPr>
        <p:spPr>
          <a:xfrm>
            <a:off x="2520361" y="2460342"/>
            <a:ext cx="18317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LiDAR point cloud</a:t>
            </a:r>
            <a:endParaRPr lang="en-NZ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3338D-0B6A-4912-8933-522B32670E4A}"/>
              </a:ext>
            </a:extLst>
          </p:cNvPr>
          <p:cNvSpPr txBox="1"/>
          <p:nvPr/>
        </p:nvSpPr>
        <p:spPr>
          <a:xfrm>
            <a:off x="2730494" y="6734919"/>
            <a:ext cx="141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River profiles</a:t>
            </a:r>
            <a:endParaRPr lang="en-NZ" sz="1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68DFDA-8857-4548-8A6B-69E1CDFB9ED4}"/>
              </a:ext>
            </a:extLst>
          </p:cNvPr>
          <p:cNvGrpSpPr/>
          <p:nvPr/>
        </p:nvGrpSpPr>
        <p:grpSpPr>
          <a:xfrm>
            <a:off x="1479364" y="2069225"/>
            <a:ext cx="350803" cy="350803"/>
            <a:chOff x="2461098" y="2869660"/>
            <a:chExt cx="2033081" cy="20330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A50C69-DC5B-4953-8CA9-E83F781140AC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5591B2-407B-49CC-9971-D665B5A92913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09D3C1-3860-4E70-8B20-961AE93EEC0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7C3B0B-CECC-4B21-AB73-63544EEAD31C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56C936-6703-4518-BB3D-C7CD8B8E09BB}"/>
                </a:ext>
              </a:extLst>
            </p:cNvPr>
            <p:cNvCxnSpPr>
              <a:stCxn id="41" idx="1"/>
              <a:endCxn id="41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C25EF6-5556-412E-A1B7-AC07196C9F3C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23820B-F4EC-4A29-8A63-AE290AE1DDA8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2D52D-D67E-4303-8DA1-74AFC7493FA6}"/>
              </a:ext>
            </a:extLst>
          </p:cNvPr>
          <p:cNvGrpSpPr/>
          <p:nvPr/>
        </p:nvGrpSpPr>
        <p:grpSpPr>
          <a:xfrm rot="2700000">
            <a:off x="4933584" y="2062240"/>
            <a:ext cx="366414" cy="366414"/>
            <a:chOff x="2461098" y="2869660"/>
            <a:chExt cx="2033081" cy="20330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CD48D3-71CF-492F-B1F3-9E4BC27B45E8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CF7B11-E225-4236-97D7-6B48ABC78DFF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3DC99B-A034-4E6D-BA1B-29B54FF0F77C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7EE419-FBC4-45BE-9FA9-D512C5C616E9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2A81D7-50D1-469F-A4EB-F72A2C3797C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FF01B3-8195-457F-97EB-2093ED946FDE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EE1CDF-4E41-4E98-AFA4-CA0AE06FACA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704C66-44D0-4264-85F1-C18C948D2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9" y="7056779"/>
            <a:ext cx="6285530" cy="28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9DC58-5606-4A3F-8B07-7E3CD238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4" y="3478088"/>
            <a:ext cx="3270508" cy="2609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54EC2-71B2-4567-BFD4-2AFDF743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3478088"/>
            <a:ext cx="3270509" cy="2609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B3420-FA35-4521-98A6-CE21ADAF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94" y="119615"/>
            <a:ext cx="2354212" cy="23407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4C013FB-86A7-4BAC-9E3F-523350B81211}"/>
              </a:ext>
            </a:extLst>
          </p:cNvPr>
          <p:cNvGrpSpPr/>
          <p:nvPr/>
        </p:nvGrpSpPr>
        <p:grpSpPr>
          <a:xfrm>
            <a:off x="4775200" y="1291771"/>
            <a:ext cx="740229" cy="2061029"/>
            <a:chOff x="4775200" y="1291771"/>
            <a:chExt cx="740229" cy="20610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9ACA7-A6BA-498D-978C-9C7EBB64960D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422632-891E-4746-9952-18AA9ADD071D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084000-D2B8-4BEB-942F-8AC444F60814}"/>
              </a:ext>
            </a:extLst>
          </p:cNvPr>
          <p:cNvGrpSpPr/>
          <p:nvPr/>
        </p:nvGrpSpPr>
        <p:grpSpPr>
          <a:xfrm flipH="1">
            <a:off x="1329308" y="1289978"/>
            <a:ext cx="740228" cy="2061029"/>
            <a:chOff x="4775200" y="1291771"/>
            <a:chExt cx="740229" cy="20610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1CB0E9-FA4B-4D1F-8DE9-F2933501AE1E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727B60-2EF9-49E4-99F9-6C93C7F33DF3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0C75AA-D38A-479C-812D-C740CEFDBBDE}"/>
              </a:ext>
            </a:extLst>
          </p:cNvPr>
          <p:cNvCxnSpPr>
            <a:cxnSpLocks/>
          </p:cNvCxnSpPr>
          <p:nvPr/>
        </p:nvCxnSpPr>
        <p:spPr>
          <a:xfrm>
            <a:off x="1329308" y="6141459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462496-6885-4200-8B8E-E4BCA28E8738}"/>
              </a:ext>
            </a:extLst>
          </p:cNvPr>
          <p:cNvCxnSpPr>
            <a:cxnSpLocks/>
          </p:cNvCxnSpPr>
          <p:nvPr/>
        </p:nvCxnSpPr>
        <p:spPr>
          <a:xfrm>
            <a:off x="5515429" y="6168695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81EE99-A013-4C47-8A5B-6BD93B0903A1}"/>
              </a:ext>
            </a:extLst>
          </p:cNvPr>
          <p:cNvSpPr txBox="1"/>
          <p:nvPr/>
        </p:nvSpPr>
        <p:spPr>
          <a:xfrm>
            <a:off x="5528691" y="1289978"/>
            <a:ext cx="553998" cy="1982427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45-degree rotated grid</a:t>
            </a:r>
            <a:endParaRPr lang="en-NZ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0C3695-55FC-4598-AD42-A15E724646B6}"/>
              </a:ext>
            </a:extLst>
          </p:cNvPr>
          <p:cNvSpPr txBox="1"/>
          <p:nvPr/>
        </p:nvSpPr>
        <p:spPr>
          <a:xfrm>
            <a:off x="778357" y="1329608"/>
            <a:ext cx="553998" cy="1913763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North-South Cartesian grid</a:t>
            </a:r>
            <a:endParaRPr lang="en-NZ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1EF29-11C6-4B0C-A18D-BDE10C2F92E4}"/>
              </a:ext>
            </a:extLst>
          </p:cNvPr>
          <p:cNvSpPr txBox="1"/>
          <p:nvPr/>
        </p:nvSpPr>
        <p:spPr>
          <a:xfrm>
            <a:off x="2520361" y="2460342"/>
            <a:ext cx="18317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LiDAR point cloud</a:t>
            </a:r>
            <a:endParaRPr lang="en-NZ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3338D-0B6A-4912-8933-522B32670E4A}"/>
              </a:ext>
            </a:extLst>
          </p:cNvPr>
          <p:cNvSpPr txBox="1"/>
          <p:nvPr/>
        </p:nvSpPr>
        <p:spPr>
          <a:xfrm>
            <a:off x="2730494" y="6712343"/>
            <a:ext cx="141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River profiles</a:t>
            </a:r>
            <a:endParaRPr lang="en-NZ" sz="1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68DFDA-8857-4548-8A6B-69E1CDFB9ED4}"/>
              </a:ext>
            </a:extLst>
          </p:cNvPr>
          <p:cNvGrpSpPr/>
          <p:nvPr/>
        </p:nvGrpSpPr>
        <p:grpSpPr>
          <a:xfrm>
            <a:off x="1479364" y="2069225"/>
            <a:ext cx="350803" cy="350803"/>
            <a:chOff x="2461098" y="2869660"/>
            <a:chExt cx="2033081" cy="20330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A50C69-DC5B-4953-8CA9-E83F781140AC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5591B2-407B-49CC-9971-D665B5A92913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09D3C1-3860-4E70-8B20-961AE93EEC0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7C3B0B-CECC-4B21-AB73-63544EEAD31C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56C936-6703-4518-BB3D-C7CD8B8E09BB}"/>
                </a:ext>
              </a:extLst>
            </p:cNvPr>
            <p:cNvCxnSpPr>
              <a:stCxn id="41" idx="1"/>
              <a:endCxn id="41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C25EF6-5556-412E-A1B7-AC07196C9F3C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23820B-F4EC-4A29-8A63-AE290AE1DDA8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2D52D-D67E-4303-8DA1-74AFC7493FA6}"/>
              </a:ext>
            </a:extLst>
          </p:cNvPr>
          <p:cNvGrpSpPr/>
          <p:nvPr/>
        </p:nvGrpSpPr>
        <p:grpSpPr>
          <a:xfrm rot="2700000">
            <a:off x="4933584" y="2062240"/>
            <a:ext cx="366414" cy="366414"/>
            <a:chOff x="2461098" y="2869660"/>
            <a:chExt cx="2033081" cy="20330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CD48D3-71CF-492F-B1F3-9E4BC27B45E8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CF7B11-E225-4236-97D7-6B48ABC78DFF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3DC99B-A034-4E6D-BA1B-29B54FF0F77C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7EE419-FBC4-45BE-9FA9-D512C5C616E9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2A81D7-50D1-469F-A4EB-F72A2C3797C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FF01B3-8195-457F-97EB-2093ED946FDE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EE1CDF-4E41-4E98-AFA4-CA0AE06FACA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F27C05-B933-47BA-99C2-4AC9E57BE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" y="7007666"/>
            <a:ext cx="6237627" cy="28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42</Words>
  <Application>Microsoft Office PowerPoint</Application>
  <PresentationFormat>A4 Paper (210x297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12</cp:revision>
  <dcterms:created xsi:type="dcterms:W3CDTF">2023-05-24T02:29:17Z</dcterms:created>
  <dcterms:modified xsi:type="dcterms:W3CDTF">2023-11-13T23:50:11Z</dcterms:modified>
</cp:coreProperties>
</file>