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5702-AAD2-4670-B53F-130C788AD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7C56-1BAE-4DEF-A9B5-3F949851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74FE-7B01-4B24-A6E4-D4A82BF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1A1E-19EF-4530-8378-8FAFF774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5178-426F-4736-862D-FE9D7A54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850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85F-C313-436A-9B69-33C86AC3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C683D-EA58-414C-ADBF-4AE431B5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8744-80B2-46F9-A277-4A78DB77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AA8C-70F5-4DAA-A59A-7BD64184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42ED-F09E-4831-8990-CCE55463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4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BEF08-C99F-40AB-B9B0-E9302FE3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32DF4-C19D-4B3C-9F94-539BCEAD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5EB6-A58D-438F-985A-ED197A5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67EE-523D-40B4-96F1-7C27BCC4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C1DE-B24D-4DED-9427-8EC686F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90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736D-F01E-4BDD-B2BF-6496AD4C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1FB4-193E-4BE4-A1D2-7E6CC181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BE28-4A1C-4240-B2AB-64342E92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0C95-A9DA-443E-9489-54CBD862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BB96-9B31-4845-BB77-BABB8E9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82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3456-38AB-4C95-B2AE-39ABA254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169D6-FF97-405C-808C-EF569011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E319-1202-4EC2-844F-6F84189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0BDF2-89CB-48D2-816D-5320D86E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CD36-6FA3-448C-A3D7-BC0FC567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7A1-CA41-4C26-AB88-0A3BF788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EFCD-EA7D-4F77-A409-8E009ECE6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A189-9E1F-4891-8139-72F86C1A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9D2E-E0D1-4EEC-A188-AA348C9A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223E9-2C2A-49B4-BBCA-EF0519B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FE26-1DAB-4388-9F43-15452489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4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ACB4-28CC-4736-9C0A-E4E75096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65B4-7416-420C-A1E9-AC12AFA2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E8637-924E-460E-9AE9-693F1582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982E5-749E-4A1D-B2F8-AECB4158E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3A89A-A9B2-4AFD-9BA2-8865E3DB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1FD3-9CD7-469E-BE55-3E3A9DDD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16B74-4A9F-4E8C-B691-3DE84733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1901-B81C-4C39-8FDF-C9890E3E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1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A325-5E26-4BC0-9FAC-FF6F45E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3E397-6CA1-4AF3-AD69-F1EB4401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7754C-F6FD-4151-A761-729FD33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AEE01-7EB1-4E9F-BDA5-F506FDBE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27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C8A3D-E2CD-4EF1-853C-DADFF0E5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EB25-6384-44A4-B49E-559136C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56B18-3259-4DF0-9446-492FC83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77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193F-8B23-4113-B1DB-AF9D0B47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ED0F-329A-4DB1-B756-792B0626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2C-EFF4-463A-B923-867A024C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A40E-85FA-4066-8E9A-E6390082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3C63-0364-4165-84AC-D2A1C727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42F1-996D-41F3-AAF8-37497F8E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40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46C0-EFA4-4B7B-894B-D282AC2D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9FB8-F623-4BDA-BD0C-E171BBA3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7ABD-6F16-42DF-8580-B2328B3D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0EC35-DABA-4CBB-BDEC-1C1C2CA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A9A36-0932-448A-96A9-2A07C3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E5CA3-1B3F-42CD-8BDE-76D834B0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7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CAE16-D12D-4651-9117-3DF24B6D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44DB-AB43-4684-BF94-3EDEED9E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FC02-6AB3-45DD-AB03-0D71BC6C8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32FD-EA82-4D88-A636-8C6A3BBD1D25}" type="datetimeFigureOut">
              <a:rPr lang="en-NZ" smtClean="0"/>
              <a:t>20/05/2024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ACBC-3E2D-4DCD-930D-F99C28C8C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9CC7-6E47-4DA6-A87F-A87862CF7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84D1-328C-41CC-AE7F-FF0645F619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21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0E6CD-1426-4D6E-B7F5-323CFD4279FD}"/>
              </a:ext>
            </a:extLst>
          </p:cNvPr>
          <p:cNvSpPr/>
          <p:nvPr/>
        </p:nvSpPr>
        <p:spPr>
          <a:xfrm>
            <a:off x="4149548" y="1796578"/>
            <a:ext cx="1521995" cy="176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7A5D00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1807C-1200-476A-A1E8-A11B9C80213F}"/>
              </a:ext>
            </a:extLst>
          </p:cNvPr>
          <p:cNvSpPr/>
          <p:nvPr/>
        </p:nvSpPr>
        <p:spPr>
          <a:xfrm>
            <a:off x="4149548" y="1052889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7B1A-BC97-40D1-AE8D-3DE17124ECCF}"/>
              </a:ext>
            </a:extLst>
          </p:cNvPr>
          <p:cNvSpPr/>
          <p:nvPr/>
        </p:nvSpPr>
        <p:spPr>
          <a:xfrm>
            <a:off x="7576964" y="2143577"/>
            <a:ext cx="1521995" cy="142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7A5D00"/>
                </a:solidFill>
              </a:rPr>
              <a:t>Elevation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523F7-34F7-496E-9DBC-EDCCB949675C}"/>
              </a:ext>
            </a:extLst>
          </p:cNvPr>
          <p:cNvSpPr/>
          <p:nvPr/>
        </p:nvSpPr>
        <p:spPr>
          <a:xfrm>
            <a:off x="7576964" y="555411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1F7D2-30B2-48B7-A967-D2876A02491C}"/>
              </a:ext>
            </a:extLst>
          </p:cNvPr>
          <p:cNvSpPr/>
          <p:nvPr/>
        </p:nvSpPr>
        <p:spPr>
          <a:xfrm>
            <a:off x="4149548" y="555411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0A8C-73D3-4AE7-800C-09005C6CF855}"/>
              </a:ext>
            </a:extLst>
          </p:cNvPr>
          <p:cNvSpPr/>
          <p:nvPr/>
        </p:nvSpPr>
        <p:spPr>
          <a:xfrm>
            <a:off x="7576964" y="1796577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21253-D57A-4D7E-A82E-8FA4F4ACD989}"/>
              </a:ext>
            </a:extLst>
          </p:cNvPr>
          <p:cNvSpPr/>
          <p:nvPr/>
        </p:nvSpPr>
        <p:spPr>
          <a:xfrm>
            <a:off x="925453" y="5560541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B8D5C-5D82-408B-9EB8-853D79E7B7F3}"/>
              </a:ext>
            </a:extLst>
          </p:cNvPr>
          <p:cNvSpPr/>
          <p:nvPr/>
        </p:nvSpPr>
        <p:spPr>
          <a:xfrm>
            <a:off x="4379962" y="4716063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9AE0E-0781-49C0-A4A7-68709E75F971}"/>
              </a:ext>
            </a:extLst>
          </p:cNvPr>
          <p:cNvSpPr/>
          <p:nvPr/>
        </p:nvSpPr>
        <p:spPr>
          <a:xfrm>
            <a:off x="925453" y="5063064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21807-445B-422C-955C-E71FBD1B8392}"/>
              </a:ext>
            </a:extLst>
          </p:cNvPr>
          <p:cNvSpPr/>
          <p:nvPr/>
        </p:nvSpPr>
        <p:spPr>
          <a:xfrm>
            <a:off x="925452" y="4716063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188FF-7198-4DD3-BFDB-A025420127B9}"/>
              </a:ext>
            </a:extLst>
          </p:cNvPr>
          <p:cNvSpPr/>
          <p:nvPr/>
        </p:nvSpPr>
        <p:spPr>
          <a:xfrm>
            <a:off x="2852069" y="2267974"/>
            <a:ext cx="1521995" cy="176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D75CD-F2CB-416C-A8B0-64E81B5906DF}"/>
              </a:ext>
            </a:extLst>
          </p:cNvPr>
          <p:cNvSpPr/>
          <p:nvPr/>
        </p:nvSpPr>
        <p:spPr>
          <a:xfrm>
            <a:off x="2852069" y="1524285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2D719-FD71-4BB2-8383-669C6D9B4403}"/>
              </a:ext>
            </a:extLst>
          </p:cNvPr>
          <p:cNvSpPr/>
          <p:nvPr/>
        </p:nvSpPr>
        <p:spPr>
          <a:xfrm>
            <a:off x="5395509" y="1026808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8AAD6-8C92-4437-B653-03E44A97E3C5}"/>
              </a:ext>
            </a:extLst>
          </p:cNvPr>
          <p:cNvSpPr/>
          <p:nvPr/>
        </p:nvSpPr>
        <p:spPr>
          <a:xfrm>
            <a:off x="7938950" y="2614973"/>
            <a:ext cx="1521995" cy="142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Elevation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70B5B-21D7-4E69-B65D-14F1364DF9D9}"/>
              </a:ext>
            </a:extLst>
          </p:cNvPr>
          <p:cNvSpPr/>
          <p:nvPr/>
        </p:nvSpPr>
        <p:spPr>
          <a:xfrm>
            <a:off x="7938950" y="1026807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478619-3ECF-40F5-BCFB-A667C3309197}"/>
              </a:ext>
            </a:extLst>
          </p:cNvPr>
          <p:cNvSpPr/>
          <p:nvPr/>
        </p:nvSpPr>
        <p:spPr>
          <a:xfrm>
            <a:off x="5395508" y="2267973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7DE49-0F10-42C3-9BDE-25A8927118B5}"/>
              </a:ext>
            </a:extLst>
          </p:cNvPr>
          <p:cNvSpPr/>
          <p:nvPr/>
        </p:nvSpPr>
        <p:spPr>
          <a:xfrm>
            <a:off x="2852068" y="5724027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C899D-2929-40C7-AD7E-85598604F327}"/>
              </a:ext>
            </a:extLst>
          </p:cNvPr>
          <p:cNvSpPr/>
          <p:nvPr/>
        </p:nvSpPr>
        <p:spPr>
          <a:xfrm>
            <a:off x="7938950" y="4869876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53CB87-1B8B-44A0-9CE3-DBB831A55218}"/>
              </a:ext>
            </a:extLst>
          </p:cNvPr>
          <p:cNvGrpSpPr/>
          <p:nvPr/>
        </p:nvGrpSpPr>
        <p:grpSpPr>
          <a:xfrm>
            <a:off x="5395507" y="4869876"/>
            <a:ext cx="1521995" cy="854151"/>
            <a:chOff x="5410876" y="3429000"/>
            <a:chExt cx="1521995" cy="8541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CDAE62-8DF6-4C46-909E-15BFB70AB416}"/>
                </a:ext>
              </a:extLst>
            </p:cNvPr>
            <p:cNvSpPr/>
            <p:nvPr/>
          </p:nvSpPr>
          <p:spPr>
            <a:xfrm>
              <a:off x="5410876" y="3429000"/>
              <a:ext cx="1521995" cy="497477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43DAD4-D336-4130-AB43-EE62E742B76D}"/>
                </a:ext>
              </a:extLst>
            </p:cNvPr>
            <p:cNvSpPr/>
            <p:nvPr/>
          </p:nvSpPr>
          <p:spPr>
            <a:xfrm>
              <a:off x="5410876" y="3936151"/>
              <a:ext cx="1521995" cy="347000"/>
            </a:xfrm>
            <a:prstGeom prst="rect">
              <a:avLst/>
            </a:prstGeom>
            <a:pattFill prst="wdDn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rgbClr val="7A5D00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816153-BB26-4904-B3AC-6EB864068464}"/>
              </a:ext>
            </a:extLst>
          </p:cNvPr>
          <p:cNvCxnSpPr/>
          <p:nvPr/>
        </p:nvCxnSpPr>
        <p:spPr>
          <a:xfrm>
            <a:off x="4374063" y="1524285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3883DF-F443-4078-B3DB-E0EC9FE28575}"/>
              </a:ext>
            </a:extLst>
          </p:cNvPr>
          <p:cNvCxnSpPr/>
          <p:nvPr/>
        </p:nvCxnSpPr>
        <p:spPr>
          <a:xfrm>
            <a:off x="6925186" y="1026807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D4060B-6728-4308-9590-649E34DF9319}"/>
              </a:ext>
            </a:extLst>
          </p:cNvPr>
          <p:cNvCxnSpPr/>
          <p:nvPr/>
        </p:nvCxnSpPr>
        <p:spPr>
          <a:xfrm>
            <a:off x="4381747" y="2260289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7F1236-2933-4662-B9B3-AF1734AC3C59}"/>
              </a:ext>
            </a:extLst>
          </p:cNvPr>
          <p:cNvCxnSpPr/>
          <p:nvPr/>
        </p:nvCxnSpPr>
        <p:spPr>
          <a:xfrm>
            <a:off x="6925186" y="2607193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F70E0-6F6B-4CEA-ACBB-B9CAB3A589B0}"/>
              </a:ext>
            </a:extLst>
          </p:cNvPr>
          <p:cNvCxnSpPr/>
          <p:nvPr/>
        </p:nvCxnSpPr>
        <p:spPr>
          <a:xfrm>
            <a:off x="4381747" y="5724027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B94622-A525-4F73-8C0C-89D35988BC47}"/>
              </a:ext>
            </a:extLst>
          </p:cNvPr>
          <p:cNvCxnSpPr/>
          <p:nvPr/>
        </p:nvCxnSpPr>
        <p:spPr>
          <a:xfrm>
            <a:off x="6929353" y="4869876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5D5BFD-9251-47CA-8B04-D98E7A5BB31E}"/>
              </a:ext>
            </a:extLst>
          </p:cNvPr>
          <p:cNvSpPr txBox="1"/>
          <p:nvPr/>
        </p:nvSpPr>
        <p:spPr>
          <a:xfrm>
            <a:off x="2933674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Simulation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B6A14-BB3A-4F2B-8C75-B8126A3636FA}"/>
              </a:ext>
            </a:extLst>
          </p:cNvPr>
          <p:cNvSpPr txBox="1"/>
          <p:nvPr/>
        </p:nvSpPr>
        <p:spPr>
          <a:xfrm>
            <a:off x="8020556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Simulation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87C06-4627-46BF-9003-B14194CBA6E5}"/>
              </a:ext>
            </a:extLst>
          </p:cNvPr>
          <p:cNvSpPr txBox="1"/>
          <p:nvPr/>
        </p:nvSpPr>
        <p:spPr>
          <a:xfrm>
            <a:off x="5477115" y="359557"/>
            <a:ext cx="13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rgbClr val="002060"/>
                </a:solidFill>
              </a:rPr>
              <a:t>Differences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9168-4461-4D62-B9F3-FF8E7D013334}"/>
              </a:ext>
            </a:extLst>
          </p:cNvPr>
          <p:cNvCxnSpPr>
            <a:stCxn id="5" idx="1"/>
          </p:cNvCxnSpPr>
          <p:nvPr/>
        </p:nvCxnSpPr>
        <p:spPr>
          <a:xfrm flipH="1">
            <a:off x="2620255" y="1896129"/>
            <a:ext cx="23181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845F-CB56-410B-8EDF-8F3EC9442251}"/>
              </a:ext>
            </a:extLst>
          </p:cNvPr>
          <p:cNvCxnSpPr/>
          <p:nvPr/>
        </p:nvCxnSpPr>
        <p:spPr>
          <a:xfrm flipH="1">
            <a:off x="2620254" y="6095195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435B55-CD0A-47FC-BAA3-2A7DE33BF37A}"/>
              </a:ext>
            </a:extLst>
          </p:cNvPr>
          <p:cNvCxnSpPr>
            <a:cxnSpLocks/>
          </p:cNvCxnSpPr>
          <p:nvPr/>
        </p:nvCxnSpPr>
        <p:spPr>
          <a:xfrm>
            <a:off x="2620254" y="1896129"/>
            <a:ext cx="0" cy="419906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5F70A1-9E15-4870-84E6-B190B674219D}"/>
              </a:ext>
            </a:extLst>
          </p:cNvPr>
          <p:cNvCxnSpPr>
            <a:cxnSpLocks/>
          </p:cNvCxnSpPr>
          <p:nvPr/>
        </p:nvCxnSpPr>
        <p:spPr>
          <a:xfrm flipH="1">
            <a:off x="9460945" y="1820890"/>
            <a:ext cx="23181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50A0E-40B5-42F0-A597-358A7DE116B1}"/>
              </a:ext>
            </a:extLst>
          </p:cNvPr>
          <p:cNvCxnSpPr/>
          <p:nvPr/>
        </p:nvCxnSpPr>
        <p:spPr>
          <a:xfrm flipH="1">
            <a:off x="9460945" y="5663959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A4E659-E515-42FB-8415-3BCC10EF1EB4}"/>
              </a:ext>
            </a:extLst>
          </p:cNvPr>
          <p:cNvCxnSpPr>
            <a:cxnSpLocks/>
          </p:cNvCxnSpPr>
          <p:nvPr/>
        </p:nvCxnSpPr>
        <p:spPr>
          <a:xfrm flipH="1">
            <a:off x="9692756" y="1820890"/>
            <a:ext cx="3" cy="3843069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54999-DCD8-44A0-970E-1E13F855F8CA}"/>
              </a:ext>
            </a:extLst>
          </p:cNvPr>
          <p:cNvSpPr/>
          <p:nvPr/>
        </p:nvSpPr>
        <p:spPr>
          <a:xfrm>
            <a:off x="5315484" y="948583"/>
            <a:ext cx="1657881" cy="48911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770CD-AC1A-4041-9D24-89FCACA49832}"/>
              </a:ext>
            </a:extLst>
          </p:cNvPr>
          <p:cNvSpPr txBox="1"/>
          <p:nvPr/>
        </p:nvSpPr>
        <p:spPr>
          <a:xfrm>
            <a:off x="5896059" y="1396525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16083-FFD5-4FFF-B3D7-126465FA97E2}"/>
              </a:ext>
            </a:extLst>
          </p:cNvPr>
          <p:cNvSpPr txBox="1"/>
          <p:nvPr/>
        </p:nvSpPr>
        <p:spPr>
          <a:xfrm>
            <a:off x="5900869" y="3998428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69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188FF-7198-4DD3-BFDB-A025420127B9}"/>
              </a:ext>
            </a:extLst>
          </p:cNvPr>
          <p:cNvSpPr/>
          <p:nvPr/>
        </p:nvSpPr>
        <p:spPr>
          <a:xfrm>
            <a:off x="2852069" y="2267974"/>
            <a:ext cx="1521995" cy="176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D75CD-F2CB-416C-A8B0-64E81B5906DF}"/>
              </a:ext>
            </a:extLst>
          </p:cNvPr>
          <p:cNvSpPr/>
          <p:nvPr/>
        </p:nvSpPr>
        <p:spPr>
          <a:xfrm>
            <a:off x="2852069" y="1524285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2D719-FD71-4BB2-8383-669C6D9B4403}"/>
              </a:ext>
            </a:extLst>
          </p:cNvPr>
          <p:cNvSpPr/>
          <p:nvPr/>
        </p:nvSpPr>
        <p:spPr>
          <a:xfrm>
            <a:off x="5395509" y="1026808"/>
            <a:ext cx="1521995" cy="497477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8AAD6-8C92-4437-B653-03E44A97E3C5}"/>
              </a:ext>
            </a:extLst>
          </p:cNvPr>
          <p:cNvSpPr/>
          <p:nvPr/>
        </p:nvSpPr>
        <p:spPr>
          <a:xfrm>
            <a:off x="7938950" y="2614973"/>
            <a:ext cx="1521995" cy="142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70B5B-21D7-4E69-B65D-14F1364DF9D9}"/>
              </a:ext>
            </a:extLst>
          </p:cNvPr>
          <p:cNvSpPr/>
          <p:nvPr/>
        </p:nvSpPr>
        <p:spPr>
          <a:xfrm>
            <a:off x="7938950" y="1026807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478619-3ECF-40F5-BCFB-A667C3309197}"/>
              </a:ext>
            </a:extLst>
          </p:cNvPr>
          <p:cNvSpPr/>
          <p:nvPr/>
        </p:nvSpPr>
        <p:spPr>
          <a:xfrm>
            <a:off x="5395508" y="2267973"/>
            <a:ext cx="1521995" cy="34700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7DE49-0F10-42C3-9BDE-25A8927118B5}"/>
              </a:ext>
            </a:extLst>
          </p:cNvPr>
          <p:cNvSpPr/>
          <p:nvPr/>
        </p:nvSpPr>
        <p:spPr>
          <a:xfrm>
            <a:off x="2852068" y="5724027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C899D-2929-40C7-AD7E-85598604F327}"/>
              </a:ext>
            </a:extLst>
          </p:cNvPr>
          <p:cNvSpPr/>
          <p:nvPr/>
        </p:nvSpPr>
        <p:spPr>
          <a:xfrm>
            <a:off x="7938950" y="4869876"/>
            <a:ext cx="1521995" cy="15881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53CB87-1B8B-44A0-9CE3-DBB831A55218}"/>
              </a:ext>
            </a:extLst>
          </p:cNvPr>
          <p:cNvGrpSpPr/>
          <p:nvPr/>
        </p:nvGrpSpPr>
        <p:grpSpPr>
          <a:xfrm>
            <a:off x="5395507" y="4869876"/>
            <a:ext cx="1521995" cy="854151"/>
            <a:chOff x="5410876" y="3429000"/>
            <a:chExt cx="1521995" cy="8541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CDAE62-8DF6-4C46-909E-15BFB70AB416}"/>
                </a:ext>
              </a:extLst>
            </p:cNvPr>
            <p:cNvSpPr/>
            <p:nvPr/>
          </p:nvSpPr>
          <p:spPr>
            <a:xfrm>
              <a:off x="5410876" y="3429000"/>
              <a:ext cx="1521995" cy="497477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43DAD4-D336-4130-AB43-EE62E742B76D}"/>
                </a:ext>
              </a:extLst>
            </p:cNvPr>
            <p:cNvSpPr/>
            <p:nvPr/>
          </p:nvSpPr>
          <p:spPr>
            <a:xfrm>
              <a:off x="5410876" y="3936151"/>
              <a:ext cx="1521995" cy="347000"/>
            </a:xfrm>
            <a:prstGeom prst="rect">
              <a:avLst/>
            </a:prstGeom>
            <a:pattFill prst="wdDn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>
                <a:solidFill>
                  <a:srgbClr val="7A5D00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816153-BB26-4904-B3AC-6EB864068464}"/>
              </a:ext>
            </a:extLst>
          </p:cNvPr>
          <p:cNvCxnSpPr/>
          <p:nvPr/>
        </p:nvCxnSpPr>
        <p:spPr>
          <a:xfrm>
            <a:off x="4374063" y="1524285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3883DF-F443-4078-B3DB-E0EC9FE28575}"/>
              </a:ext>
            </a:extLst>
          </p:cNvPr>
          <p:cNvCxnSpPr/>
          <p:nvPr/>
        </p:nvCxnSpPr>
        <p:spPr>
          <a:xfrm>
            <a:off x="6925186" y="1026807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D4060B-6728-4308-9590-649E34DF9319}"/>
              </a:ext>
            </a:extLst>
          </p:cNvPr>
          <p:cNvCxnSpPr/>
          <p:nvPr/>
        </p:nvCxnSpPr>
        <p:spPr>
          <a:xfrm>
            <a:off x="4381747" y="2260289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7F1236-2933-4662-B9B3-AF1734AC3C59}"/>
              </a:ext>
            </a:extLst>
          </p:cNvPr>
          <p:cNvCxnSpPr/>
          <p:nvPr/>
        </p:nvCxnSpPr>
        <p:spPr>
          <a:xfrm>
            <a:off x="6925186" y="2607193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F70E0-6F6B-4CEA-ACBB-B9CAB3A589B0}"/>
              </a:ext>
            </a:extLst>
          </p:cNvPr>
          <p:cNvCxnSpPr/>
          <p:nvPr/>
        </p:nvCxnSpPr>
        <p:spPr>
          <a:xfrm>
            <a:off x="4381747" y="5724027"/>
            <a:ext cx="1021444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B94622-A525-4F73-8C0C-89D35988BC47}"/>
              </a:ext>
            </a:extLst>
          </p:cNvPr>
          <p:cNvCxnSpPr/>
          <p:nvPr/>
        </p:nvCxnSpPr>
        <p:spPr>
          <a:xfrm>
            <a:off x="6929353" y="4869876"/>
            <a:ext cx="102144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5D5BFD-9251-47CA-8B04-D98E7A5BB31E}"/>
              </a:ext>
            </a:extLst>
          </p:cNvPr>
          <p:cNvSpPr txBox="1"/>
          <p:nvPr/>
        </p:nvSpPr>
        <p:spPr>
          <a:xfrm>
            <a:off x="2784124" y="341552"/>
            <a:ext cx="1657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B6A14-BB3A-4F2B-8C75-B8126A3636FA}"/>
              </a:ext>
            </a:extLst>
          </p:cNvPr>
          <p:cNvSpPr txBox="1"/>
          <p:nvPr/>
        </p:nvSpPr>
        <p:spPr>
          <a:xfrm>
            <a:off x="7885276" y="341365"/>
            <a:ext cx="1629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87C06-4627-46BF-9003-B14194CBA6E5}"/>
              </a:ext>
            </a:extLst>
          </p:cNvPr>
          <p:cNvSpPr txBox="1"/>
          <p:nvPr/>
        </p:nvSpPr>
        <p:spPr>
          <a:xfrm>
            <a:off x="5378616" y="345822"/>
            <a:ext cx="1521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Differences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9168-4461-4D62-B9F3-FF8E7D013334}"/>
              </a:ext>
            </a:extLst>
          </p:cNvPr>
          <p:cNvCxnSpPr>
            <a:stCxn id="5" idx="1"/>
          </p:cNvCxnSpPr>
          <p:nvPr/>
        </p:nvCxnSpPr>
        <p:spPr>
          <a:xfrm flipH="1">
            <a:off x="2620255" y="1896129"/>
            <a:ext cx="23181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845F-CB56-410B-8EDF-8F3EC9442251}"/>
              </a:ext>
            </a:extLst>
          </p:cNvPr>
          <p:cNvCxnSpPr/>
          <p:nvPr/>
        </p:nvCxnSpPr>
        <p:spPr>
          <a:xfrm flipH="1">
            <a:off x="2620254" y="6095195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435B55-CD0A-47FC-BAA3-2A7DE33BF37A}"/>
              </a:ext>
            </a:extLst>
          </p:cNvPr>
          <p:cNvCxnSpPr>
            <a:cxnSpLocks/>
          </p:cNvCxnSpPr>
          <p:nvPr/>
        </p:nvCxnSpPr>
        <p:spPr>
          <a:xfrm>
            <a:off x="2620254" y="1896129"/>
            <a:ext cx="0" cy="419906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5F70A1-9E15-4870-84E6-B190B674219D}"/>
              </a:ext>
            </a:extLst>
          </p:cNvPr>
          <p:cNvCxnSpPr>
            <a:cxnSpLocks/>
          </p:cNvCxnSpPr>
          <p:nvPr/>
        </p:nvCxnSpPr>
        <p:spPr>
          <a:xfrm flipH="1">
            <a:off x="9460945" y="1820890"/>
            <a:ext cx="23181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50A0E-40B5-42F0-A597-358A7DE116B1}"/>
              </a:ext>
            </a:extLst>
          </p:cNvPr>
          <p:cNvCxnSpPr/>
          <p:nvPr/>
        </p:nvCxnSpPr>
        <p:spPr>
          <a:xfrm flipH="1">
            <a:off x="9460945" y="5663959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A4E659-E515-42FB-8415-3BCC10EF1EB4}"/>
              </a:ext>
            </a:extLst>
          </p:cNvPr>
          <p:cNvCxnSpPr>
            <a:cxnSpLocks/>
          </p:cNvCxnSpPr>
          <p:nvPr/>
        </p:nvCxnSpPr>
        <p:spPr>
          <a:xfrm flipH="1">
            <a:off x="9692756" y="1820890"/>
            <a:ext cx="3" cy="3843069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54999-DCD8-44A0-970E-1E13F855F8CA}"/>
              </a:ext>
            </a:extLst>
          </p:cNvPr>
          <p:cNvSpPr/>
          <p:nvPr/>
        </p:nvSpPr>
        <p:spPr>
          <a:xfrm>
            <a:off x="5315484" y="948583"/>
            <a:ext cx="1657881" cy="48911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6770CD-AC1A-4041-9D24-89FCACA49832}"/>
              </a:ext>
            </a:extLst>
          </p:cNvPr>
          <p:cNvSpPr txBox="1"/>
          <p:nvPr/>
        </p:nvSpPr>
        <p:spPr>
          <a:xfrm>
            <a:off x="5896059" y="1396525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16083-FFD5-4FFF-B3D7-126465FA97E2}"/>
              </a:ext>
            </a:extLst>
          </p:cNvPr>
          <p:cNvSpPr txBox="1"/>
          <p:nvPr/>
        </p:nvSpPr>
        <p:spPr>
          <a:xfrm>
            <a:off x="5900869" y="3998428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392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27696-1EF1-4643-984E-E2ACC89F2E86}"/>
              </a:ext>
            </a:extLst>
          </p:cNvPr>
          <p:cNvSpPr/>
          <p:nvPr/>
        </p:nvSpPr>
        <p:spPr>
          <a:xfrm>
            <a:off x="3261149" y="1964266"/>
            <a:ext cx="1521995" cy="2073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F00FB-A7AA-46BF-95AF-0D03CB6534AA}"/>
              </a:ext>
            </a:extLst>
          </p:cNvPr>
          <p:cNvSpPr/>
          <p:nvPr/>
        </p:nvSpPr>
        <p:spPr>
          <a:xfrm>
            <a:off x="3261149" y="1403081"/>
            <a:ext cx="1521995" cy="5611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226FD-EEF8-4572-82FC-B4AB064F1CE4}"/>
              </a:ext>
            </a:extLst>
          </p:cNvPr>
          <p:cNvSpPr/>
          <p:nvPr/>
        </p:nvSpPr>
        <p:spPr>
          <a:xfrm>
            <a:off x="5395509" y="1026808"/>
            <a:ext cx="1521995" cy="376273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F8754-1651-4182-82B6-DBB646A765F0}"/>
              </a:ext>
            </a:extLst>
          </p:cNvPr>
          <p:cNvSpPr/>
          <p:nvPr/>
        </p:nvSpPr>
        <p:spPr>
          <a:xfrm>
            <a:off x="7505705" y="2614973"/>
            <a:ext cx="1521995" cy="13779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8A287-F73F-44E5-88DD-BD36AEB9D325}"/>
              </a:ext>
            </a:extLst>
          </p:cNvPr>
          <p:cNvSpPr/>
          <p:nvPr/>
        </p:nvSpPr>
        <p:spPr>
          <a:xfrm>
            <a:off x="7505705" y="1026806"/>
            <a:ext cx="1521995" cy="1588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1D8B2-12EC-44DC-AF41-2D62902F7949}"/>
              </a:ext>
            </a:extLst>
          </p:cNvPr>
          <p:cNvSpPr/>
          <p:nvPr/>
        </p:nvSpPr>
        <p:spPr>
          <a:xfrm>
            <a:off x="5395508" y="1955132"/>
            <a:ext cx="1521995" cy="65016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2D6B4-96BA-4983-BF8F-E173B4A90EE4}"/>
              </a:ext>
            </a:extLst>
          </p:cNvPr>
          <p:cNvSpPr/>
          <p:nvPr/>
        </p:nvSpPr>
        <p:spPr>
          <a:xfrm>
            <a:off x="7499798" y="4801467"/>
            <a:ext cx="1521995" cy="15659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67309-8651-499D-861E-7E21E3948705}"/>
              </a:ext>
            </a:extLst>
          </p:cNvPr>
          <p:cNvCxnSpPr>
            <a:cxnSpLocks/>
          </p:cNvCxnSpPr>
          <p:nvPr/>
        </p:nvCxnSpPr>
        <p:spPr>
          <a:xfrm>
            <a:off x="4784811" y="1398815"/>
            <a:ext cx="61236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F93F14-22EE-4CC2-8C41-7E38D796B2EF}"/>
              </a:ext>
            </a:extLst>
          </p:cNvPr>
          <p:cNvCxnSpPr>
            <a:cxnSpLocks/>
          </p:cNvCxnSpPr>
          <p:nvPr/>
        </p:nvCxnSpPr>
        <p:spPr>
          <a:xfrm>
            <a:off x="6925186" y="1026807"/>
            <a:ext cx="580519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D11DD-4D9B-4F25-B970-695B5FD47216}"/>
              </a:ext>
            </a:extLst>
          </p:cNvPr>
          <p:cNvCxnSpPr>
            <a:cxnSpLocks/>
          </p:cNvCxnSpPr>
          <p:nvPr/>
        </p:nvCxnSpPr>
        <p:spPr>
          <a:xfrm>
            <a:off x="4783143" y="1955132"/>
            <a:ext cx="60468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721440-E974-44B2-A797-C2E51E959C0A}"/>
              </a:ext>
            </a:extLst>
          </p:cNvPr>
          <p:cNvCxnSpPr>
            <a:cxnSpLocks/>
          </p:cNvCxnSpPr>
          <p:nvPr/>
        </p:nvCxnSpPr>
        <p:spPr>
          <a:xfrm>
            <a:off x="6925186" y="2607193"/>
            <a:ext cx="580519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A13DA5-BF9E-4FAA-A3FF-6814F2F3666A}"/>
              </a:ext>
            </a:extLst>
          </p:cNvPr>
          <p:cNvCxnSpPr>
            <a:cxnSpLocks/>
          </p:cNvCxnSpPr>
          <p:nvPr/>
        </p:nvCxnSpPr>
        <p:spPr>
          <a:xfrm>
            <a:off x="4790827" y="5809118"/>
            <a:ext cx="60468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F30A36-DFD6-45FA-98F3-074D9617FAC2}"/>
              </a:ext>
            </a:extLst>
          </p:cNvPr>
          <p:cNvCxnSpPr>
            <a:cxnSpLocks/>
          </p:cNvCxnSpPr>
          <p:nvPr/>
        </p:nvCxnSpPr>
        <p:spPr>
          <a:xfrm>
            <a:off x="6937218" y="4801467"/>
            <a:ext cx="55355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052942-AA18-45D4-B205-85813C2B5BAA}"/>
              </a:ext>
            </a:extLst>
          </p:cNvPr>
          <p:cNvSpPr txBox="1"/>
          <p:nvPr/>
        </p:nvSpPr>
        <p:spPr>
          <a:xfrm>
            <a:off x="3193204" y="341552"/>
            <a:ext cx="1657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33A2F-D99A-4CF1-A7FF-535E6B88E01B}"/>
              </a:ext>
            </a:extLst>
          </p:cNvPr>
          <p:cNvSpPr txBox="1"/>
          <p:nvPr/>
        </p:nvSpPr>
        <p:spPr>
          <a:xfrm>
            <a:off x="7446124" y="341552"/>
            <a:ext cx="1629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769C4-968C-49B5-875E-E98D596B5F0A}"/>
              </a:ext>
            </a:extLst>
          </p:cNvPr>
          <p:cNvSpPr txBox="1"/>
          <p:nvPr/>
        </p:nvSpPr>
        <p:spPr>
          <a:xfrm>
            <a:off x="5378616" y="345822"/>
            <a:ext cx="1521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Differences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F79CF-A396-4828-8B8E-24BE9AAFDFF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29334" y="1683674"/>
            <a:ext cx="231815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43622F-04D7-4D97-BD8B-2ECAFD026E2A}"/>
              </a:ext>
            </a:extLst>
          </p:cNvPr>
          <p:cNvCxnSpPr/>
          <p:nvPr/>
        </p:nvCxnSpPr>
        <p:spPr>
          <a:xfrm flipH="1">
            <a:off x="3029334" y="6095195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B53FFD-71E5-43A7-8538-A021C2196C27}"/>
              </a:ext>
            </a:extLst>
          </p:cNvPr>
          <p:cNvCxnSpPr>
            <a:cxnSpLocks/>
          </p:cNvCxnSpPr>
          <p:nvPr/>
        </p:nvCxnSpPr>
        <p:spPr>
          <a:xfrm>
            <a:off x="3029334" y="1683674"/>
            <a:ext cx="0" cy="441152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A01427-EB30-49A5-AEF0-3542248F5686}"/>
              </a:ext>
            </a:extLst>
          </p:cNvPr>
          <p:cNvCxnSpPr>
            <a:cxnSpLocks/>
          </p:cNvCxnSpPr>
          <p:nvPr/>
        </p:nvCxnSpPr>
        <p:spPr>
          <a:xfrm flipH="1">
            <a:off x="9021793" y="1820890"/>
            <a:ext cx="23181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78A88D-63AC-4382-AAF4-42AC60F50A7B}"/>
              </a:ext>
            </a:extLst>
          </p:cNvPr>
          <p:cNvCxnSpPr/>
          <p:nvPr/>
        </p:nvCxnSpPr>
        <p:spPr>
          <a:xfrm flipH="1">
            <a:off x="9021793" y="5663959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A4E07-ED1B-4F53-B54C-BF5D3D173BC2}"/>
              </a:ext>
            </a:extLst>
          </p:cNvPr>
          <p:cNvCxnSpPr>
            <a:cxnSpLocks/>
          </p:cNvCxnSpPr>
          <p:nvPr/>
        </p:nvCxnSpPr>
        <p:spPr>
          <a:xfrm flipH="1">
            <a:off x="9253604" y="1820890"/>
            <a:ext cx="3" cy="3843069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74C94-8958-4276-8231-1FD7A490886F}"/>
              </a:ext>
            </a:extLst>
          </p:cNvPr>
          <p:cNvSpPr/>
          <p:nvPr/>
        </p:nvSpPr>
        <p:spPr>
          <a:xfrm>
            <a:off x="5315484" y="894087"/>
            <a:ext cx="1674851" cy="50254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E3194-4D91-462F-8A7A-1247A0D35280}"/>
              </a:ext>
            </a:extLst>
          </p:cNvPr>
          <p:cNvSpPr txBox="1"/>
          <p:nvPr/>
        </p:nvSpPr>
        <p:spPr>
          <a:xfrm>
            <a:off x="5896059" y="1179956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2FDCEB-D1E4-451A-B77B-8723A9AA198B}"/>
              </a:ext>
            </a:extLst>
          </p:cNvPr>
          <p:cNvSpPr txBox="1"/>
          <p:nvPr/>
        </p:nvSpPr>
        <p:spPr>
          <a:xfrm>
            <a:off x="5900869" y="3998428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BE5C04-4487-4221-B8CE-240C1E9F4A35}"/>
              </a:ext>
            </a:extLst>
          </p:cNvPr>
          <p:cNvSpPr/>
          <p:nvPr/>
        </p:nvSpPr>
        <p:spPr>
          <a:xfrm>
            <a:off x="3261148" y="5809119"/>
            <a:ext cx="1521995" cy="5653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DA7065-EC10-4C93-910A-354FF912C23A}"/>
              </a:ext>
            </a:extLst>
          </p:cNvPr>
          <p:cNvSpPr/>
          <p:nvPr/>
        </p:nvSpPr>
        <p:spPr>
          <a:xfrm>
            <a:off x="5395507" y="5165724"/>
            <a:ext cx="1521995" cy="650167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768FFC-6672-4198-BA03-3381CE4AF926}"/>
              </a:ext>
            </a:extLst>
          </p:cNvPr>
          <p:cNvSpPr/>
          <p:nvPr/>
        </p:nvSpPr>
        <p:spPr>
          <a:xfrm>
            <a:off x="5395507" y="4789451"/>
            <a:ext cx="1521995" cy="376273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0391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27696-1EF1-4643-984E-E2ACC89F2E86}"/>
              </a:ext>
            </a:extLst>
          </p:cNvPr>
          <p:cNvSpPr/>
          <p:nvPr/>
        </p:nvSpPr>
        <p:spPr>
          <a:xfrm>
            <a:off x="3261149" y="2558564"/>
            <a:ext cx="1521995" cy="14788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F00FB-A7AA-46BF-95AF-0D03CB6534AA}"/>
              </a:ext>
            </a:extLst>
          </p:cNvPr>
          <p:cNvSpPr/>
          <p:nvPr/>
        </p:nvSpPr>
        <p:spPr>
          <a:xfrm>
            <a:off x="3261148" y="1820891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226FD-EEF8-4572-82FC-B4AB064F1CE4}"/>
              </a:ext>
            </a:extLst>
          </p:cNvPr>
          <p:cNvSpPr/>
          <p:nvPr/>
        </p:nvSpPr>
        <p:spPr>
          <a:xfrm>
            <a:off x="5395507" y="1100889"/>
            <a:ext cx="1521995" cy="720001"/>
          </a:xfrm>
          <a:prstGeom prst="rect">
            <a:avLst/>
          </a:prstGeom>
          <a:pattFill prst="wdDn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F8754-1651-4182-82B6-DBB646A765F0}"/>
              </a:ext>
            </a:extLst>
          </p:cNvPr>
          <p:cNvSpPr/>
          <p:nvPr/>
        </p:nvSpPr>
        <p:spPr>
          <a:xfrm>
            <a:off x="7505705" y="2245603"/>
            <a:ext cx="1521995" cy="17473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Elevation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8A287-F73F-44E5-88DD-BD36AEB9D325}"/>
              </a:ext>
            </a:extLst>
          </p:cNvPr>
          <p:cNvSpPr/>
          <p:nvPr/>
        </p:nvSpPr>
        <p:spPr>
          <a:xfrm>
            <a:off x="7505705" y="1100889"/>
            <a:ext cx="1521995" cy="11447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1D8B2-12EC-44DC-AF41-2D62902F7949}"/>
              </a:ext>
            </a:extLst>
          </p:cNvPr>
          <p:cNvSpPr/>
          <p:nvPr/>
        </p:nvSpPr>
        <p:spPr>
          <a:xfrm>
            <a:off x="5395506" y="2245605"/>
            <a:ext cx="1521995" cy="318974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7A5D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52942-AA18-45D4-B205-85813C2B5BAA}"/>
              </a:ext>
            </a:extLst>
          </p:cNvPr>
          <p:cNvSpPr txBox="1"/>
          <p:nvPr/>
        </p:nvSpPr>
        <p:spPr>
          <a:xfrm>
            <a:off x="3193204" y="341552"/>
            <a:ext cx="1657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33A2F-D99A-4CF1-A7FF-535E6B88E01B}"/>
              </a:ext>
            </a:extLst>
          </p:cNvPr>
          <p:cNvSpPr txBox="1"/>
          <p:nvPr/>
        </p:nvSpPr>
        <p:spPr>
          <a:xfrm>
            <a:off x="7446124" y="348664"/>
            <a:ext cx="1629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Simulation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D769C4-968C-49B5-875E-E98D596B5F0A}"/>
              </a:ext>
            </a:extLst>
          </p:cNvPr>
          <p:cNvSpPr txBox="1"/>
          <p:nvPr/>
        </p:nvSpPr>
        <p:spPr>
          <a:xfrm>
            <a:off x="5378616" y="345822"/>
            <a:ext cx="1521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200" dirty="0">
                <a:solidFill>
                  <a:srgbClr val="002060"/>
                </a:solidFill>
              </a:rPr>
              <a:t>Differences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F79CF-A396-4828-8B8E-24BE9AAFDFF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29334" y="2192735"/>
            <a:ext cx="231814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43622F-04D7-4D97-BD8B-2ECAFD026E2A}"/>
              </a:ext>
            </a:extLst>
          </p:cNvPr>
          <p:cNvCxnSpPr/>
          <p:nvPr/>
        </p:nvCxnSpPr>
        <p:spPr>
          <a:xfrm flipH="1">
            <a:off x="3029334" y="5989519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B53FFD-71E5-43A7-8538-A021C2196C27}"/>
              </a:ext>
            </a:extLst>
          </p:cNvPr>
          <p:cNvCxnSpPr>
            <a:cxnSpLocks/>
          </p:cNvCxnSpPr>
          <p:nvPr/>
        </p:nvCxnSpPr>
        <p:spPr>
          <a:xfrm>
            <a:off x="3029334" y="2192735"/>
            <a:ext cx="0" cy="37967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A01427-EB30-49A5-AEF0-3542248F5686}"/>
              </a:ext>
            </a:extLst>
          </p:cNvPr>
          <p:cNvCxnSpPr>
            <a:cxnSpLocks/>
          </p:cNvCxnSpPr>
          <p:nvPr/>
        </p:nvCxnSpPr>
        <p:spPr>
          <a:xfrm flipH="1">
            <a:off x="9021793" y="1820890"/>
            <a:ext cx="23181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78A88D-63AC-4382-AAF4-42AC60F50A7B}"/>
              </a:ext>
            </a:extLst>
          </p:cNvPr>
          <p:cNvCxnSpPr/>
          <p:nvPr/>
        </p:nvCxnSpPr>
        <p:spPr>
          <a:xfrm flipH="1">
            <a:off x="9021790" y="5780837"/>
            <a:ext cx="231814" cy="0"/>
          </a:xfrm>
          <a:prstGeom prst="line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5A4E07-ED1B-4F53-B54C-BF5D3D173BC2}"/>
              </a:ext>
            </a:extLst>
          </p:cNvPr>
          <p:cNvCxnSpPr>
            <a:cxnSpLocks/>
          </p:cNvCxnSpPr>
          <p:nvPr/>
        </p:nvCxnSpPr>
        <p:spPr>
          <a:xfrm flipH="1">
            <a:off x="9253604" y="1820890"/>
            <a:ext cx="4" cy="395994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74C94-8958-4276-8231-1FD7A490886F}"/>
              </a:ext>
            </a:extLst>
          </p:cNvPr>
          <p:cNvSpPr/>
          <p:nvPr/>
        </p:nvSpPr>
        <p:spPr>
          <a:xfrm>
            <a:off x="5315484" y="988907"/>
            <a:ext cx="1674863" cy="47260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2FDCEB-D1E4-451A-B77B-8723A9AA198B}"/>
                  </a:ext>
                </a:extLst>
              </p:cNvPr>
              <p:cNvSpPr txBox="1"/>
              <p:nvPr/>
            </p:nvSpPr>
            <p:spPr>
              <a:xfrm>
                <a:off x="5852445" y="3998428"/>
                <a:ext cx="487110" cy="86177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5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NZ" sz="50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2FDCEB-D1E4-451A-B77B-8723A9AA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45" y="3998428"/>
                <a:ext cx="487110" cy="861774"/>
              </a:xfrm>
              <a:prstGeom prst="rect">
                <a:avLst/>
              </a:prstGeom>
              <a:blipFill>
                <a:blip r:embed="rId2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D782B5D-8142-4A0B-9DE5-6E18CE2AA6DC}"/>
              </a:ext>
            </a:extLst>
          </p:cNvPr>
          <p:cNvSpPr/>
          <p:nvPr/>
        </p:nvSpPr>
        <p:spPr>
          <a:xfrm>
            <a:off x="3261146" y="5623691"/>
            <a:ext cx="1521995" cy="743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532D2E-72A6-48DF-B5B0-B34BCECE8AB4}"/>
              </a:ext>
            </a:extLst>
          </p:cNvPr>
          <p:cNvSpPr/>
          <p:nvPr/>
        </p:nvSpPr>
        <p:spPr>
          <a:xfrm>
            <a:off x="7505705" y="5194295"/>
            <a:ext cx="1521995" cy="11730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100" b="1" dirty="0">
                <a:solidFill>
                  <a:srgbClr val="002060"/>
                </a:solidFill>
              </a:rPr>
              <a:t>Water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412F5B-057C-4939-9D72-21E4570BB857}"/>
              </a:ext>
            </a:extLst>
          </p:cNvPr>
          <p:cNvSpPr/>
          <p:nvPr/>
        </p:nvSpPr>
        <p:spPr>
          <a:xfrm>
            <a:off x="5395506" y="5187521"/>
            <a:ext cx="1521995" cy="439267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5E3F7F-112B-4E3B-B625-022E53BD1F67}"/>
              </a:ext>
            </a:extLst>
          </p:cNvPr>
          <p:cNvCxnSpPr>
            <a:cxnSpLocks/>
          </p:cNvCxnSpPr>
          <p:nvPr/>
        </p:nvCxnSpPr>
        <p:spPr>
          <a:xfrm>
            <a:off x="4783142" y="1820890"/>
            <a:ext cx="612364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BB2572-2230-4749-8F47-640F2E6F20A2}"/>
              </a:ext>
            </a:extLst>
          </p:cNvPr>
          <p:cNvCxnSpPr>
            <a:cxnSpLocks/>
          </p:cNvCxnSpPr>
          <p:nvPr/>
        </p:nvCxnSpPr>
        <p:spPr>
          <a:xfrm>
            <a:off x="6925186" y="1100889"/>
            <a:ext cx="580519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730AF9-A263-4308-B79E-1C22E59C9BA7}"/>
              </a:ext>
            </a:extLst>
          </p:cNvPr>
          <p:cNvCxnSpPr>
            <a:cxnSpLocks/>
          </p:cNvCxnSpPr>
          <p:nvPr/>
        </p:nvCxnSpPr>
        <p:spPr>
          <a:xfrm>
            <a:off x="4773936" y="2557806"/>
            <a:ext cx="604680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D851C6-96ED-48E3-AA66-AAB1CC571B2E}"/>
              </a:ext>
            </a:extLst>
          </p:cNvPr>
          <p:cNvCxnSpPr>
            <a:cxnSpLocks/>
          </p:cNvCxnSpPr>
          <p:nvPr/>
        </p:nvCxnSpPr>
        <p:spPr>
          <a:xfrm>
            <a:off x="6925186" y="2245604"/>
            <a:ext cx="580519" cy="0"/>
          </a:xfrm>
          <a:prstGeom prst="line">
            <a:avLst/>
          </a:prstGeom>
          <a:ln w="95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9B0A246-0740-4E69-BDC0-FECC125F32FE}"/>
              </a:ext>
            </a:extLst>
          </p:cNvPr>
          <p:cNvCxnSpPr>
            <a:cxnSpLocks/>
          </p:cNvCxnSpPr>
          <p:nvPr/>
        </p:nvCxnSpPr>
        <p:spPr>
          <a:xfrm>
            <a:off x="4790826" y="5626792"/>
            <a:ext cx="60468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443F0F1-FDCB-4969-9C9A-EDDC5765BEBE}"/>
              </a:ext>
            </a:extLst>
          </p:cNvPr>
          <p:cNvCxnSpPr>
            <a:cxnSpLocks/>
          </p:cNvCxnSpPr>
          <p:nvPr/>
        </p:nvCxnSpPr>
        <p:spPr>
          <a:xfrm>
            <a:off x="6925186" y="5193538"/>
            <a:ext cx="580519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451637-E263-46B0-9BC5-D4FD71CD113E}"/>
              </a:ext>
            </a:extLst>
          </p:cNvPr>
          <p:cNvSpPr txBox="1"/>
          <p:nvPr/>
        </p:nvSpPr>
        <p:spPr>
          <a:xfrm>
            <a:off x="5876780" y="1570595"/>
            <a:ext cx="48711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NZ" sz="5000" dirty="0">
                <a:solidFill>
                  <a:srgbClr val="00206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49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Nguyen</dc:creator>
  <cp:lastModifiedBy>Martin Nguyen</cp:lastModifiedBy>
  <cp:revision>16</cp:revision>
  <dcterms:created xsi:type="dcterms:W3CDTF">2024-04-18T05:37:36Z</dcterms:created>
  <dcterms:modified xsi:type="dcterms:W3CDTF">2024-05-19T22:59:11Z</dcterms:modified>
</cp:coreProperties>
</file>