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D2E-9AE4-4B9F-9987-0B50B7C8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761D-0853-4817-BA23-DBA1F393C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3083-80C0-4FEF-B6B4-B15C0772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E275-D639-4C27-918D-2E0DD341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3C40-C16F-4D0E-984C-9644270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892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759-EFEB-4BED-A14C-077D651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172F-1BC5-4FC8-8344-532FA5A0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C74C-A2CF-49DE-91BD-BADF315D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1311-F2FA-4D56-A842-9EAA4AAB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6E4A-1614-4E42-8D8D-040ECF0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2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D9F65-0493-49BB-B221-E0C606196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8851-8DB8-4ADD-828B-35D35DFF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348B-2FC5-4A47-BB44-EED01F3D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0BC5-E541-4977-8285-2A503B82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A8E3-599D-418D-B105-E1AB9E0D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84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ACF4-3184-4292-AFD9-A84F176D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B054-DE92-4247-BA02-8B27293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B591-8FE9-4C46-9EFD-3CCA2AD9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C089-8229-4F72-8ABD-BD8CCEE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F699-EB1F-4200-8A44-1E899754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6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C741-EA13-4B0B-BC86-2005EDC3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B430-C752-4EA6-8F98-3955C00A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3F49-8BA2-4C60-9CA2-679EFEEC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08AE-EDA6-4345-AEA3-E91F4C48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E952-7541-41A0-9FF4-C506EA74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8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1488-D69B-4E02-83BC-ADA8F6B7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58BB-4777-4880-A515-AB87C0753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EA99-DA12-4E1D-B55F-3BAAAE72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AF35-D588-4D76-95FE-4A43F34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08F6-5557-402F-9B2A-2D4AAAB7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6B8E-098D-46B6-92C0-75898E86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71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A33F-DFBA-45F2-8845-AE8F38A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799A-001E-4EB8-8729-2330D673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845C-A17B-4A66-B5DE-9EC4D355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FB5D-DD76-4AEF-A908-24AF8BA3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8A1C2-D949-4AB4-BFC2-9090813D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AA292-3FFE-40CB-9DFD-FFED231A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32B16-1259-4431-B2B5-226A056B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8DCAB-809A-4E68-B1BA-F70D06D2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430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43FA-0E35-40CD-9B94-5387DA3C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4DCF8-8743-40E5-BC2B-43EC96BD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81B40-B549-4A93-A174-3F535F32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A7CA1-8771-4D51-A120-2B6FE75C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D7EBB-E4EC-41E4-9147-FAA97D38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6C561-CD0A-4514-A273-4E644599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CF119-9046-4E8C-819B-B83C7EF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6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8CA-D937-42D0-BEAA-5B19AFB2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16E3-F6C3-443F-84B4-3C3729BC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C2DE4-2AE8-4FDD-9F1D-AFE564CB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67FE-874F-46E1-87DC-8AA3D138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4F8E-9700-48E2-B020-8ECC0276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68D5-04E7-48FC-AF49-C22D9BCE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13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68C1-EE63-40A7-B489-ADFD4FBF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13BC0-51BE-44AD-9BDB-C7CAC794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65B2B-99B7-4E88-A8BC-9CE42D1C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3398-538B-4AF3-91B2-E88B86F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39D51-32A4-47A3-A1C8-09CCABC2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A664-6ED2-4061-8048-4E0E8CCF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554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0F9E4-630B-490C-ADA8-B15F2D66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6017-8C6D-4AF4-BFB4-B9BD2AEF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E600-D7FC-4F0D-A65D-73711A2C9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9B17-AB33-4531-AF24-5AECF5EFBC8D}" type="datetimeFigureOut">
              <a:rPr lang="en-NZ" smtClean="0"/>
              <a:t>23/05/2024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5A20-7A1C-4014-9C1A-5076C69E5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64F3-EDC8-4CC8-A359-786C6C3B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1D95-0AE1-4285-B77F-971CDB7134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47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64079-3D94-43DB-BB4B-2C061AD18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92713"/>
              </p:ext>
            </p:extLst>
          </p:nvPr>
        </p:nvGraphicFramePr>
        <p:xfrm>
          <a:off x="64994" y="619060"/>
          <a:ext cx="12062012" cy="56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380">
                  <a:extLst>
                    <a:ext uri="{9D8B030D-6E8A-4147-A177-3AD203B41FA5}">
                      <a16:colId xmlns:a16="http://schemas.microsoft.com/office/drawing/2014/main" val="3192939268"/>
                    </a:ext>
                  </a:extLst>
                </a:gridCol>
                <a:gridCol w="2372046">
                  <a:extLst>
                    <a:ext uri="{9D8B030D-6E8A-4147-A177-3AD203B41FA5}">
                      <a16:colId xmlns:a16="http://schemas.microsoft.com/office/drawing/2014/main" val="887964909"/>
                    </a:ext>
                  </a:extLst>
                </a:gridCol>
                <a:gridCol w="3470631">
                  <a:extLst>
                    <a:ext uri="{9D8B030D-6E8A-4147-A177-3AD203B41FA5}">
                      <a16:colId xmlns:a16="http://schemas.microsoft.com/office/drawing/2014/main" val="3714280873"/>
                    </a:ext>
                  </a:extLst>
                </a:gridCol>
                <a:gridCol w="2537955">
                  <a:extLst>
                    <a:ext uri="{9D8B030D-6E8A-4147-A177-3AD203B41FA5}">
                      <a16:colId xmlns:a16="http://schemas.microsoft.com/office/drawing/2014/main" val="1083531153"/>
                    </a:ext>
                  </a:extLst>
                </a:gridCol>
              </a:tblGrid>
              <a:tr h="326429"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Data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Scripts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dirty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45673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Checking_cvresultscomparison_001_onebyone.ipynb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Cv_results_comparison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CV for rotation and a combination of rotation and North-East translation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These files could obviously be generate by the simulation scripts but takes time and not flexible like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740934"/>
                  </a:ext>
                </a:extLst>
              </a:tr>
              <a:tr h="335372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Checking_cvresultscomparison_002</a:t>
                      </a:r>
                      <a:r>
                        <a:rPr lang="en-NZ" sz="1100">
                          <a:latin typeface="+mj-lt"/>
                          <a:cs typeface="Arial" panose="020B0604020202020204" pitchFamily="34" charset="0"/>
                        </a:rPr>
                        <a:t>_usingforfunction.ipynb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other CVs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96686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DEM_hillshade_forpresentinginsitesection.ipynb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DEM_hillshade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hillshaded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DEM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It was combined with NZ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basemap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and Aerial image to describe the site study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626369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Flow_Tide.ipynb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Flow_Tide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figures for flow, tide, and combination of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Only the combination was chosen in the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829105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Flow_Multiple_Events.ipynb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Flow_multiple_events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6 flow data for flood return periods (csv format) and figure of their hydrograph in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90351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Grid_Orientation_Example.ipynb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river profiles of North-South square grid and 45-degree rotated grid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72723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PPT_similarity_sd_elev_wd.ipynb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Ppt_adjustment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high resolution figure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39606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Check_percentage_of_numberofpixel_in_each_map.ipynb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Check the statistical values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65066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Boxplots_comparison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Generated from simulation script (Comparing file)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These files were stored in this folder because we would like to use simulation folder just for simulating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48868"/>
                  </a:ext>
                </a:extLst>
              </a:tr>
              <a:tr h="425700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All_results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Result_representative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Generated from simulation script of version rotation and North-East translation for manuscript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765124"/>
                  </a:ext>
                </a:extLst>
              </a:tr>
              <a:tr h="260249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Simulation_process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Generate workflow for simulation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04257"/>
                  </a:ext>
                </a:extLst>
              </a:tr>
              <a:tr h="592939"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Nesi_instruction</a:t>
                      </a:r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Simple instruction about how to use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Nesi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and to simulate flood predictions and how to move files between </a:t>
                      </a:r>
                      <a:r>
                        <a:rPr lang="en-NZ" sz="1100" dirty="0" err="1">
                          <a:latin typeface="+mj-lt"/>
                          <a:cs typeface="Arial" panose="020B0604020202020204" pitchFamily="34" charset="0"/>
                        </a:rPr>
                        <a:t>Nesi</a:t>
                      </a:r>
                      <a:r>
                        <a:rPr lang="en-NZ" sz="1100" dirty="0">
                          <a:latin typeface="+mj-lt"/>
                          <a:cs typeface="Arial" panose="020B0604020202020204" pitchFamily="34" charset="0"/>
                        </a:rPr>
                        <a:t> and local computer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sz="11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3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7</cp:revision>
  <dcterms:created xsi:type="dcterms:W3CDTF">2024-05-23T06:07:12Z</dcterms:created>
  <dcterms:modified xsi:type="dcterms:W3CDTF">2024-05-23T06:41:39Z</dcterms:modified>
</cp:coreProperties>
</file>