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5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12" d="100"/>
          <a:sy n="112" d="100"/>
        </p:scale>
        <p:origin x="123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5702-AAD2-4670-B53F-130C788AD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E7C56-1BAE-4DEF-A9B5-3F9498519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E74FE-7B01-4B24-A6E4-D4A82BFF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18/04/2024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81A1E-19EF-4530-8378-8FAFF774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5178-426F-4736-862D-FE9D7A54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850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85F-C313-436A-9B69-33C86AC3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C683D-EA58-414C-ADBF-4AE431B5A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C8744-80B2-46F9-A277-4A78DB77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18/04/2024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9AA8C-70F5-4DAA-A59A-7BD64184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F42ED-F09E-4831-8990-CCE55463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44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BEF08-C99F-40AB-B9B0-E9302FE3C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32DF4-C19D-4B3C-9F94-539BCEAD5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5EB6-A58D-438F-985A-ED197A5C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18/04/2024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67EE-523D-40B4-96F1-7C27BCC4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C1DE-B24D-4DED-9427-8EC686F6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890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736D-F01E-4BDD-B2BF-6496AD4C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91FB4-193E-4BE4-A1D2-7E6CC181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6BE28-4A1C-4240-B2AB-64342E92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18/04/2024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50C95-A9DA-443E-9489-54CBD862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FBB96-9B31-4845-BB77-BABB8E9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827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3456-38AB-4C95-B2AE-39ABA254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169D6-FF97-405C-808C-EF569011D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0E319-1202-4EC2-844F-6F841893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18/04/2024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0BDF2-89CB-48D2-816D-5320D86E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2CD36-6FA3-448C-A3D7-BC0FC567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78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D7A1-CA41-4C26-AB88-0A3BF788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1EFCD-EA7D-4F77-A409-8E009ECE6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9A189-9E1F-4891-8139-72F86C1A0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B9D2E-E0D1-4EEC-A188-AA348C9A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18/04/2024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223E9-2C2A-49B4-BBCA-EF0519B5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DFE26-1DAB-4388-9F43-15452489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644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ACB4-28CC-4736-9C0A-E4E75096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565B4-7416-420C-A1E9-AC12AFA25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E8637-924E-460E-9AE9-693F15821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982E5-749E-4A1D-B2F8-AECB4158E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3A89A-A9B2-4AFD-9BA2-8865E3DB1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F1FD3-9CD7-469E-BE55-3E3A9DDD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18/04/2024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16B74-4A9F-4E8C-B691-3DE84733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F1901-B81C-4C39-8FDF-C9890E3E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512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A325-5E26-4BC0-9FAC-FF6F45E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3E397-6CA1-4AF3-AD69-F1EB4401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18/04/2024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7754C-F6FD-4151-A761-729FD330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AEE01-7EB1-4E9F-BDA5-F506FDBE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278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C8A3D-E2CD-4EF1-853C-DADFF0E5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18/04/2024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0EB25-6384-44A4-B49E-559136C7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56B18-3259-4DF0-9446-492FC831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772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193F-8B23-4113-B1DB-AF9D0B47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6ED0F-329A-4DB1-B756-792B0626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BFF2C-EFF4-463A-B923-867A024C4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8A40E-85FA-4066-8E9A-E6390082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18/04/2024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83C63-0364-4165-84AC-D2A1C727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B42F1-996D-41F3-AAF8-37497F8E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408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46C0-EFA4-4B7B-894B-D282AC2D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89FB8-F623-4BDA-BD0C-E171BBA35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F7ABD-6F16-42DF-8580-B2328B3D3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0EC35-DABA-4CBB-BDEC-1C1C2CA8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18/04/2024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A9A36-0932-448A-96A9-2A07C320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E5CA3-1B3F-42CD-8BDE-76D834B0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07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CAE16-D12D-4651-9117-3DF24B6D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C44DB-AB43-4684-BF94-3EDEED9EA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CFC02-6AB3-45DD-AB03-0D71BC6C8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32FD-EA82-4D88-A636-8C6A3BBD1D25}" type="datetimeFigureOut">
              <a:rPr lang="en-NZ" smtClean="0"/>
              <a:t>18/04/2024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CACBC-3E2D-4DCD-930D-F99C28C8C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9CC7-6E47-4DA6-A87F-A87862CF7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219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90E6CD-1426-4D6E-B7F5-323CFD4279FD}"/>
              </a:ext>
            </a:extLst>
          </p:cNvPr>
          <p:cNvSpPr/>
          <p:nvPr/>
        </p:nvSpPr>
        <p:spPr>
          <a:xfrm>
            <a:off x="4149548" y="1796578"/>
            <a:ext cx="1521995" cy="1769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7A5D00"/>
                </a:solidFill>
              </a:rPr>
              <a:t>Elevation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01807C-1200-476A-A1E8-A11B9C80213F}"/>
              </a:ext>
            </a:extLst>
          </p:cNvPr>
          <p:cNvSpPr/>
          <p:nvPr/>
        </p:nvSpPr>
        <p:spPr>
          <a:xfrm>
            <a:off x="4149548" y="1052889"/>
            <a:ext cx="1521995" cy="743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Water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7B1A-BC97-40D1-AE8D-3DE17124ECCF}"/>
              </a:ext>
            </a:extLst>
          </p:cNvPr>
          <p:cNvSpPr/>
          <p:nvPr/>
        </p:nvSpPr>
        <p:spPr>
          <a:xfrm>
            <a:off x="7576964" y="2143577"/>
            <a:ext cx="1521995" cy="1422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7A5D00"/>
                </a:solidFill>
              </a:rPr>
              <a:t>Elevation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523F7-34F7-496E-9DBC-EDCCB949675C}"/>
              </a:ext>
            </a:extLst>
          </p:cNvPr>
          <p:cNvSpPr/>
          <p:nvPr/>
        </p:nvSpPr>
        <p:spPr>
          <a:xfrm>
            <a:off x="7576964" y="555411"/>
            <a:ext cx="1521995" cy="15881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Water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1F7D2-30B2-48B7-A967-D2876A02491C}"/>
              </a:ext>
            </a:extLst>
          </p:cNvPr>
          <p:cNvSpPr/>
          <p:nvPr/>
        </p:nvSpPr>
        <p:spPr>
          <a:xfrm>
            <a:off x="4149548" y="555411"/>
            <a:ext cx="1521995" cy="497477"/>
          </a:xfrm>
          <a:prstGeom prst="rect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350A8C-73D3-4AE7-800C-09005C6CF855}"/>
              </a:ext>
            </a:extLst>
          </p:cNvPr>
          <p:cNvSpPr/>
          <p:nvPr/>
        </p:nvSpPr>
        <p:spPr>
          <a:xfrm>
            <a:off x="7576964" y="1796577"/>
            <a:ext cx="1521995" cy="34700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7A5D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21253-D57A-4D7E-A82E-8FA4F4ACD989}"/>
              </a:ext>
            </a:extLst>
          </p:cNvPr>
          <p:cNvSpPr/>
          <p:nvPr/>
        </p:nvSpPr>
        <p:spPr>
          <a:xfrm>
            <a:off x="925453" y="5560541"/>
            <a:ext cx="1521995" cy="743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Water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4B8D5C-5D82-408B-9EB8-853D79E7B7F3}"/>
              </a:ext>
            </a:extLst>
          </p:cNvPr>
          <p:cNvSpPr/>
          <p:nvPr/>
        </p:nvSpPr>
        <p:spPr>
          <a:xfrm>
            <a:off x="4379962" y="4716063"/>
            <a:ext cx="1521995" cy="15881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Water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39AE0E-0781-49C0-A4A7-68709E75F971}"/>
              </a:ext>
            </a:extLst>
          </p:cNvPr>
          <p:cNvSpPr/>
          <p:nvPr/>
        </p:nvSpPr>
        <p:spPr>
          <a:xfrm>
            <a:off x="925453" y="5063064"/>
            <a:ext cx="1521995" cy="497477"/>
          </a:xfrm>
          <a:prstGeom prst="rect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D21807-445B-422C-955C-E71FBD1B8392}"/>
              </a:ext>
            </a:extLst>
          </p:cNvPr>
          <p:cNvSpPr/>
          <p:nvPr/>
        </p:nvSpPr>
        <p:spPr>
          <a:xfrm>
            <a:off x="925452" y="4716063"/>
            <a:ext cx="1521995" cy="34700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7A5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5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188FF-7198-4DD3-BFDB-A025420127B9}"/>
              </a:ext>
            </a:extLst>
          </p:cNvPr>
          <p:cNvSpPr/>
          <p:nvPr/>
        </p:nvSpPr>
        <p:spPr>
          <a:xfrm>
            <a:off x="2852069" y="2267974"/>
            <a:ext cx="1521995" cy="1769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Elevation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D75CD-F2CB-416C-A8B0-64E81B5906DF}"/>
              </a:ext>
            </a:extLst>
          </p:cNvPr>
          <p:cNvSpPr/>
          <p:nvPr/>
        </p:nvSpPr>
        <p:spPr>
          <a:xfrm>
            <a:off x="2852069" y="1524285"/>
            <a:ext cx="1521995" cy="743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Water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2D719-FD71-4BB2-8383-669C6D9B4403}"/>
              </a:ext>
            </a:extLst>
          </p:cNvPr>
          <p:cNvSpPr/>
          <p:nvPr/>
        </p:nvSpPr>
        <p:spPr>
          <a:xfrm>
            <a:off x="5395509" y="1026808"/>
            <a:ext cx="1521995" cy="497477"/>
          </a:xfrm>
          <a:prstGeom prst="rect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E8AAD6-8C92-4437-B653-03E44A97E3C5}"/>
              </a:ext>
            </a:extLst>
          </p:cNvPr>
          <p:cNvSpPr/>
          <p:nvPr/>
        </p:nvSpPr>
        <p:spPr>
          <a:xfrm>
            <a:off x="7938950" y="2614973"/>
            <a:ext cx="1521995" cy="1422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Elevation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70B5B-21D7-4E69-B65D-14F1364DF9D9}"/>
              </a:ext>
            </a:extLst>
          </p:cNvPr>
          <p:cNvSpPr/>
          <p:nvPr/>
        </p:nvSpPr>
        <p:spPr>
          <a:xfrm>
            <a:off x="7938950" y="1026807"/>
            <a:ext cx="1521995" cy="15881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Water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478619-3ECF-40F5-BCFB-A667C3309197}"/>
              </a:ext>
            </a:extLst>
          </p:cNvPr>
          <p:cNvSpPr/>
          <p:nvPr/>
        </p:nvSpPr>
        <p:spPr>
          <a:xfrm>
            <a:off x="5395508" y="2267973"/>
            <a:ext cx="1521995" cy="34700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7A5D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7DE49-0F10-42C3-9BDE-25A8927118B5}"/>
              </a:ext>
            </a:extLst>
          </p:cNvPr>
          <p:cNvSpPr/>
          <p:nvPr/>
        </p:nvSpPr>
        <p:spPr>
          <a:xfrm>
            <a:off x="2852068" y="5724027"/>
            <a:ext cx="1521995" cy="743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Water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9C899D-2929-40C7-AD7E-85598604F327}"/>
              </a:ext>
            </a:extLst>
          </p:cNvPr>
          <p:cNvSpPr/>
          <p:nvPr/>
        </p:nvSpPr>
        <p:spPr>
          <a:xfrm>
            <a:off x="7938950" y="4869876"/>
            <a:ext cx="1521995" cy="15881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Water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53CB87-1B8B-44A0-9CE3-DBB831A55218}"/>
              </a:ext>
            </a:extLst>
          </p:cNvPr>
          <p:cNvGrpSpPr/>
          <p:nvPr/>
        </p:nvGrpSpPr>
        <p:grpSpPr>
          <a:xfrm>
            <a:off x="5395507" y="4869876"/>
            <a:ext cx="1521995" cy="854151"/>
            <a:chOff x="5410876" y="3429000"/>
            <a:chExt cx="1521995" cy="85415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CDAE62-8DF6-4C46-909E-15BFB70AB416}"/>
                </a:ext>
              </a:extLst>
            </p:cNvPr>
            <p:cNvSpPr/>
            <p:nvPr/>
          </p:nvSpPr>
          <p:spPr>
            <a:xfrm>
              <a:off x="5410876" y="3429000"/>
              <a:ext cx="1521995" cy="497477"/>
            </a:xfrm>
            <a:prstGeom prst="rect">
              <a:avLst/>
            </a:prstGeom>
            <a:pattFill prst="wdDnDiag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43DAD4-D336-4130-AB43-EE62E742B76D}"/>
                </a:ext>
              </a:extLst>
            </p:cNvPr>
            <p:cNvSpPr/>
            <p:nvPr/>
          </p:nvSpPr>
          <p:spPr>
            <a:xfrm>
              <a:off x="5410876" y="3936151"/>
              <a:ext cx="1521995" cy="347000"/>
            </a:xfrm>
            <a:prstGeom prst="rect">
              <a:avLst/>
            </a:prstGeom>
            <a:pattFill prst="wdDnDiag">
              <a:fgClr>
                <a:srgbClr val="FF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>
                <a:solidFill>
                  <a:srgbClr val="7A5D00"/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816153-BB26-4904-B3AC-6EB864068464}"/>
              </a:ext>
            </a:extLst>
          </p:cNvPr>
          <p:cNvCxnSpPr/>
          <p:nvPr/>
        </p:nvCxnSpPr>
        <p:spPr>
          <a:xfrm>
            <a:off x="4374063" y="1524285"/>
            <a:ext cx="1021444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3883DF-F443-4078-B3DB-E0EC9FE28575}"/>
              </a:ext>
            </a:extLst>
          </p:cNvPr>
          <p:cNvCxnSpPr/>
          <p:nvPr/>
        </p:nvCxnSpPr>
        <p:spPr>
          <a:xfrm>
            <a:off x="6925186" y="1026807"/>
            <a:ext cx="1021444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D4060B-6728-4308-9590-649E34DF9319}"/>
              </a:ext>
            </a:extLst>
          </p:cNvPr>
          <p:cNvCxnSpPr/>
          <p:nvPr/>
        </p:nvCxnSpPr>
        <p:spPr>
          <a:xfrm>
            <a:off x="4381747" y="2260289"/>
            <a:ext cx="1021444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7F1236-2933-4662-B9B3-AF1734AC3C59}"/>
              </a:ext>
            </a:extLst>
          </p:cNvPr>
          <p:cNvCxnSpPr/>
          <p:nvPr/>
        </p:nvCxnSpPr>
        <p:spPr>
          <a:xfrm>
            <a:off x="6925186" y="2607193"/>
            <a:ext cx="1021444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4F70E0-6F6B-4CEA-ACBB-B9CAB3A589B0}"/>
              </a:ext>
            </a:extLst>
          </p:cNvPr>
          <p:cNvCxnSpPr/>
          <p:nvPr/>
        </p:nvCxnSpPr>
        <p:spPr>
          <a:xfrm>
            <a:off x="4381747" y="5724027"/>
            <a:ext cx="1021444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B94622-A525-4F73-8C0C-89D35988BC47}"/>
              </a:ext>
            </a:extLst>
          </p:cNvPr>
          <p:cNvCxnSpPr/>
          <p:nvPr/>
        </p:nvCxnSpPr>
        <p:spPr>
          <a:xfrm>
            <a:off x="6929353" y="4869876"/>
            <a:ext cx="1021444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5D5BFD-9251-47CA-8B04-D98E7A5BB31E}"/>
              </a:ext>
            </a:extLst>
          </p:cNvPr>
          <p:cNvSpPr txBox="1"/>
          <p:nvPr/>
        </p:nvSpPr>
        <p:spPr>
          <a:xfrm>
            <a:off x="2933674" y="359557"/>
            <a:ext cx="13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rgbClr val="002060"/>
                </a:solidFill>
              </a:rPr>
              <a:t>Simulation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1B6A14-BB3A-4F2B-8C75-B8126A3636FA}"/>
              </a:ext>
            </a:extLst>
          </p:cNvPr>
          <p:cNvSpPr txBox="1"/>
          <p:nvPr/>
        </p:nvSpPr>
        <p:spPr>
          <a:xfrm>
            <a:off x="8020556" y="359557"/>
            <a:ext cx="13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rgbClr val="002060"/>
                </a:solidFill>
              </a:rPr>
              <a:t>Simulation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087C06-4627-46BF-9003-B14194CBA6E5}"/>
              </a:ext>
            </a:extLst>
          </p:cNvPr>
          <p:cNvSpPr txBox="1"/>
          <p:nvPr/>
        </p:nvSpPr>
        <p:spPr>
          <a:xfrm>
            <a:off x="5477115" y="359557"/>
            <a:ext cx="13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rgbClr val="002060"/>
                </a:solidFill>
              </a:rPr>
              <a:t>Differences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BD9168-4461-4D62-B9F3-FF8E7D013334}"/>
              </a:ext>
            </a:extLst>
          </p:cNvPr>
          <p:cNvCxnSpPr>
            <a:stCxn id="5" idx="1"/>
          </p:cNvCxnSpPr>
          <p:nvPr/>
        </p:nvCxnSpPr>
        <p:spPr>
          <a:xfrm flipH="1">
            <a:off x="2620255" y="1896129"/>
            <a:ext cx="231814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81845F-CB56-410B-8EDF-8F3EC9442251}"/>
              </a:ext>
            </a:extLst>
          </p:cNvPr>
          <p:cNvCxnSpPr/>
          <p:nvPr/>
        </p:nvCxnSpPr>
        <p:spPr>
          <a:xfrm flipH="1">
            <a:off x="2620254" y="6095195"/>
            <a:ext cx="231814" cy="0"/>
          </a:xfrm>
          <a:prstGeom prst="line">
            <a:avLst/>
          </a:prstGeom>
          <a:ln w="9525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435B55-CD0A-47FC-BAA3-2A7DE33BF37A}"/>
              </a:ext>
            </a:extLst>
          </p:cNvPr>
          <p:cNvCxnSpPr>
            <a:cxnSpLocks/>
          </p:cNvCxnSpPr>
          <p:nvPr/>
        </p:nvCxnSpPr>
        <p:spPr>
          <a:xfrm>
            <a:off x="2620254" y="1896129"/>
            <a:ext cx="0" cy="4199066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5F70A1-9E15-4870-84E6-B190B674219D}"/>
              </a:ext>
            </a:extLst>
          </p:cNvPr>
          <p:cNvCxnSpPr>
            <a:cxnSpLocks/>
          </p:cNvCxnSpPr>
          <p:nvPr/>
        </p:nvCxnSpPr>
        <p:spPr>
          <a:xfrm flipH="1">
            <a:off x="9460945" y="1820890"/>
            <a:ext cx="231811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850A0E-40B5-42F0-A597-358A7DE116B1}"/>
              </a:ext>
            </a:extLst>
          </p:cNvPr>
          <p:cNvCxnSpPr/>
          <p:nvPr/>
        </p:nvCxnSpPr>
        <p:spPr>
          <a:xfrm flipH="1">
            <a:off x="9460945" y="5663959"/>
            <a:ext cx="231814" cy="0"/>
          </a:xfrm>
          <a:prstGeom prst="line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7A4E659-E515-42FB-8415-3BCC10EF1EB4}"/>
              </a:ext>
            </a:extLst>
          </p:cNvPr>
          <p:cNvCxnSpPr>
            <a:cxnSpLocks/>
          </p:cNvCxnSpPr>
          <p:nvPr/>
        </p:nvCxnSpPr>
        <p:spPr>
          <a:xfrm flipH="1">
            <a:off x="9692756" y="1820890"/>
            <a:ext cx="3" cy="3843069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8854999-DCD8-44A0-970E-1E13F855F8CA}"/>
              </a:ext>
            </a:extLst>
          </p:cNvPr>
          <p:cNvSpPr/>
          <p:nvPr/>
        </p:nvSpPr>
        <p:spPr>
          <a:xfrm>
            <a:off x="5315484" y="948583"/>
            <a:ext cx="1657881" cy="48911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6770CD-AC1A-4041-9D24-89FCACA49832}"/>
              </a:ext>
            </a:extLst>
          </p:cNvPr>
          <p:cNvSpPr txBox="1"/>
          <p:nvPr/>
        </p:nvSpPr>
        <p:spPr>
          <a:xfrm>
            <a:off x="5896059" y="1396525"/>
            <a:ext cx="48711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NZ" sz="5000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F16083-FFD5-4FFF-B3D7-126465FA97E2}"/>
              </a:ext>
            </a:extLst>
          </p:cNvPr>
          <p:cNvSpPr txBox="1"/>
          <p:nvPr/>
        </p:nvSpPr>
        <p:spPr>
          <a:xfrm>
            <a:off x="5900869" y="3998428"/>
            <a:ext cx="48711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NZ" sz="5000" dirty="0">
                <a:solidFill>
                  <a:srgbClr val="002060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3696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Nguyen</dc:creator>
  <cp:lastModifiedBy>Martin Nguyen</cp:lastModifiedBy>
  <cp:revision>7</cp:revision>
  <dcterms:created xsi:type="dcterms:W3CDTF">2024-04-18T05:37:36Z</dcterms:created>
  <dcterms:modified xsi:type="dcterms:W3CDTF">2024-04-18T08:53:48Z</dcterms:modified>
</cp:coreProperties>
</file>