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8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39D2E-9AE4-4B9F-9987-0B50B7C8F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E5761D-0853-4817-BA23-DBA1F393C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F3083-80C0-4FEF-B6B4-B15C07721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9B17-AB33-4531-AF24-5AECF5EFBC8D}" type="datetimeFigureOut">
              <a:rPr lang="en-NZ" smtClean="0"/>
              <a:t>11/09/2024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CE275-D639-4C27-918D-2E0DD3414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C3C40-C16F-4D0E-984C-9644270B8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1D95-0AE1-4285-B77F-971CDB7134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08924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81759-EFEB-4BED-A14C-077D651DC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6172F-1BC5-4FC8-8344-532FA5A0A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4C74C-A2CF-49DE-91BD-BADF315D6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9B17-AB33-4531-AF24-5AECF5EFBC8D}" type="datetimeFigureOut">
              <a:rPr lang="en-NZ" smtClean="0"/>
              <a:t>11/09/2024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41311-F2FA-4D56-A842-9EAA4AABC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C6E4A-1614-4E42-8D8D-040ECF066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1D95-0AE1-4285-B77F-971CDB7134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52241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9D9F65-0493-49BB-B221-E0C606196E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C8851-8DB8-4ADD-828B-35D35DFF0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0348B-2FC5-4A47-BB44-EED01F3DD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9B17-AB33-4531-AF24-5AECF5EFBC8D}" type="datetimeFigureOut">
              <a:rPr lang="en-NZ" smtClean="0"/>
              <a:t>11/09/2024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B0BC5-E541-4977-8285-2A503B827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EA8E3-599D-418D-B105-E1AB9E0D1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1D95-0AE1-4285-B77F-971CDB7134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58443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FACF4-3184-4292-AFD9-A84F176DE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FB054-DE92-4247-BA02-8B2729398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BB591-8FE9-4C46-9EFD-3CCA2AD9B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9B17-AB33-4531-AF24-5AECF5EFBC8D}" type="datetimeFigureOut">
              <a:rPr lang="en-NZ" smtClean="0"/>
              <a:t>11/09/2024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2C089-8229-4F72-8ABD-BD8CCEEF5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8F699-EB1F-4200-8A44-1E899754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1D95-0AE1-4285-B77F-971CDB7134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386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3C741-EA13-4B0B-BC86-2005EDC30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0B430-C752-4EA6-8F98-3955C00A4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53F49-8BA2-4C60-9CA2-679EFEECD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9B17-AB33-4531-AF24-5AECF5EFBC8D}" type="datetimeFigureOut">
              <a:rPr lang="en-NZ" smtClean="0"/>
              <a:t>11/09/2024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808AE-EDA6-4345-AEA3-E91F4C48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3E952-7541-41A0-9FF4-C506EA743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1D95-0AE1-4285-B77F-971CDB7134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39835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B1488-D69B-4E02-83BC-ADA8F6B72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F58BB-4777-4880-A515-AB87C0753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DEA99-DA12-4E1D-B55F-3BAAAE725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AAF35-D588-4D76-95FE-4A43F34DF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9B17-AB33-4531-AF24-5AECF5EFBC8D}" type="datetimeFigureOut">
              <a:rPr lang="en-NZ" smtClean="0"/>
              <a:t>11/09/2024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008F6-5557-402F-9B2A-2D4AAAB75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36B8E-098D-46B6-92C0-75898E86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1D95-0AE1-4285-B77F-971CDB7134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2711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3A33F-DFBA-45F2-8845-AE8F38A9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D799A-001E-4EB8-8729-2330D673F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B845C-A17B-4A66-B5DE-9EC4D3555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69FB5D-DD76-4AEF-A908-24AF8BA375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B8A1C2-D949-4AB4-BFC2-9090813DF5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9AA292-3FFE-40CB-9DFD-FFED231A8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9B17-AB33-4531-AF24-5AECF5EFBC8D}" type="datetimeFigureOut">
              <a:rPr lang="en-NZ" smtClean="0"/>
              <a:t>11/09/2024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632B16-1259-4431-B2B5-226A056BB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98DCAB-809A-4E68-B1BA-F70D06D2E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1D95-0AE1-4285-B77F-971CDB7134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74305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43FA-0E35-40CD-9B94-5387DA3CF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F4DCF8-8743-40E5-BC2B-43EC96BD0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9B17-AB33-4531-AF24-5AECF5EFBC8D}" type="datetimeFigureOut">
              <a:rPr lang="en-NZ" smtClean="0"/>
              <a:t>11/09/2024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081B40-B549-4A93-A174-3F535F321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AA7CA1-8771-4D51-A120-2B6FE75C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1D95-0AE1-4285-B77F-971CDB7134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230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ED7EBB-E4EC-41E4-9147-FAA97D383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9B17-AB33-4531-AF24-5AECF5EFBC8D}" type="datetimeFigureOut">
              <a:rPr lang="en-NZ" smtClean="0"/>
              <a:t>11/09/2024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F6C561-CD0A-4514-A273-4E644599A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CF119-9046-4E8C-819B-B83C7EFA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1D95-0AE1-4285-B77F-971CDB7134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2602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AA8CA-D937-42D0-BEAA-5B19AFB27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516E3-F6C3-443F-84B4-3C3729BCE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0C2DE4-2AE8-4FDD-9F1D-AFE564CB2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D67FE-874F-46E1-87DC-8AA3D1382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9B17-AB33-4531-AF24-5AECF5EFBC8D}" type="datetimeFigureOut">
              <a:rPr lang="en-NZ" smtClean="0"/>
              <a:t>11/09/2024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94F8E-9700-48E2-B020-8ECC02769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968D5-04E7-48FC-AF49-C22D9BCE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1D95-0AE1-4285-B77F-971CDB7134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0136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B68C1-EE63-40A7-B489-ADFD4FBF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813BC0-51BE-44AD-9BDB-C7CAC794F4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565B2B-99B7-4E88-A8BC-9CE42D1CD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F3398-538B-4AF3-91B2-E88B86FF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9B17-AB33-4531-AF24-5AECF5EFBC8D}" type="datetimeFigureOut">
              <a:rPr lang="en-NZ" smtClean="0"/>
              <a:t>11/09/2024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39D51-32A4-47A3-A1C8-09CCABC2B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DA664-6ED2-4061-8048-4E0E8CCF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1D95-0AE1-4285-B77F-971CDB7134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5554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F0F9E4-630B-490C-ADA8-B15F2D66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46017-8C6D-4AF4-BFB4-B9BD2AEF3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3E600-D7FC-4F0D-A65D-73711A2C9B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A9B17-AB33-4531-AF24-5AECF5EFBC8D}" type="datetimeFigureOut">
              <a:rPr lang="en-NZ" smtClean="0"/>
              <a:t>11/09/2024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A5A20-7A1C-4014-9C1A-5076C69E5B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B64F3-EDC8-4CC8-A359-786C6C3B9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11D95-0AE1-4285-B77F-971CDB7134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34710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964079-3D94-43DB-BB4B-2C061AD18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524470"/>
              </p:ext>
            </p:extLst>
          </p:nvPr>
        </p:nvGraphicFramePr>
        <p:xfrm>
          <a:off x="64994" y="1187583"/>
          <a:ext cx="12062012" cy="4209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6561">
                  <a:extLst>
                    <a:ext uri="{9D8B030D-6E8A-4147-A177-3AD203B41FA5}">
                      <a16:colId xmlns:a16="http://schemas.microsoft.com/office/drawing/2014/main" val="3192939268"/>
                    </a:ext>
                  </a:extLst>
                </a:gridCol>
                <a:gridCol w="2126865">
                  <a:extLst>
                    <a:ext uri="{9D8B030D-6E8A-4147-A177-3AD203B41FA5}">
                      <a16:colId xmlns:a16="http://schemas.microsoft.com/office/drawing/2014/main" val="887964909"/>
                    </a:ext>
                  </a:extLst>
                </a:gridCol>
                <a:gridCol w="3470631">
                  <a:extLst>
                    <a:ext uri="{9D8B030D-6E8A-4147-A177-3AD203B41FA5}">
                      <a16:colId xmlns:a16="http://schemas.microsoft.com/office/drawing/2014/main" val="3714280873"/>
                    </a:ext>
                  </a:extLst>
                </a:gridCol>
                <a:gridCol w="2537955">
                  <a:extLst>
                    <a:ext uri="{9D8B030D-6E8A-4147-A177-3AD203B41FA5}">
                      <a16:colId xmlns:a16="http://schemas.microsoft.com/office/drawing/2014/main" val="1083531153"/>
                    </a:ext>
                  </a:extLst>
                </a:gridCol>
              </a:tblGrid>
              <a:tr h="326429">
                <a:tc>
                  <a:txBody>
                    <a:bodyPr/>
                    <a:lstStyle/>
                    <a:p>
                      <a:pPr algn="ctr"/>
                      <a:r>
                        <a:rPr lang="en-NZ" sz="1100" dirty="0">
                          <a:solidFill>
                            <a:schemeClr val="tx1"/>
                          </a:solidFill>
                          <a:latin typeface="+mj-lt"/>
                          <a:cs typeface="Arial" panose="020B0604020202020204" pitchFamily="34" charset="0"/>
                        </a:rPr>
                        <a:t>Scripts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dirty="0">
                          <a:solidFill>
                            <a:schemeClr val="tx1"/>
                          </a:solidFill>
                          <a:latin typeface="+mj-lt"/>
                          <a:cs typeface="Arial" panose="020B0604020202020204" pitchFamily="34" charset="0"/>
                        </a:rPr>
                        <a:t>Data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dirty="0">
                          <a:solidFill>
                            <a:schemeClr val="tx1"/>
                          </a:solidFill>
                          <a:latin typeface="+mj-lt"/>
                          <a:cs typeface="Arial" panose="020B0604020202020204" pitchFamily="34" charset="0"/>
                        </a:rPr>
                        <a:t>Usage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dirty="0">
                          <a:solidFill>
                            <a:schemeClr val="tx1"/>
                          </a:solidFill>
                          <a:latin typeface="+mj-lt"/>
                          <a:cs typeface="Arial" panose="020B0604020202020204" pitchFamily="34" charset="0"/>
                        </a:rPr>
                        <a:t>Notes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345673"/>
                  </a:ext>
                </a:extLst>
              </a:tr>
              <a:tr h="592939">
                <a:tc>
                  <a:txBody>
                    <a:bodyPr/>
                    <a:lstStyle/>
                    <a:p>
                      <a:r>
                        <a:rPr lang="en-NZ" sz="1100" dirty="0" err="1">
                          <a:latin typeface="+mj-lt"/>
                          <a:cs typeface="Arial" panose="020B0604020202020204" pitchFamily="34" charset="0"/>
                        </a:rPr>
                        <a:t>DEM_hillshade_forpresentinginsitesection.ipynb</a:t>
                      </a:r>
                      <a:endParaRPr lang="en-NZ" sz="11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 err="1">
                          <a:latin typeface="+mj-lt"/>
                          <a:cs typeface="Arial" panose="020B0604020202020204" pitchFamily="34" charset="0"/>
                        </a:rPr>
                        <a:t>DEM_hillshade</a:t>
                      </a:r>
                      <a:endParaRPr lang="en-NZ" sz="11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>
                          <a:latin typeface="+mj-lt"/>
                          <a:cs typeface="Arial" panose="020B0604020202020204" pitchFamily="34" charset="0"/>
                        </a:rPr>
                        <a:t>Generate </a:t>
                      </a:r>
                      <a:r>
                        <a:rPr lang="en-NZ" sz="1100" dirty="0" err="1">
                          <a:latin typeface="+mj-lt"/>
                          <a:cs typeface="Arial" panose="020B0604020202020204" pitchFamily="34" charset="0"/>
                        </a:rPr>
                        <a:t>hillshaded</a:t>
                      </a:r>
                      <a:r>
                        <a:rPr lang="en-NZ" sz="1100" dirty="0">
                          <a:latin typeface="+mj-lt"/>
                          <a:cs typeface="Arial" panose="020B0604020202020204" pitchFamily="34" charset="0"/>
                        </a:rPr>
                        <a:t> DEM for manuscript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>
                          <a:latin typeface="+mj-lt"/>
                          <a:cs typeface="Arial" panose="020B0604020202020204" pitchFamily="34" charset="0"/>
                        </a:rPr>
                        <a:t>It was combined with NZ </a:t>
                      </a:r>
                      <a:r>
                        <a:rPr lang="en-NZ" sz="1100" dirty="0" err="1">
                          <a:latin typeface="+mj-lt"/>
                          <a:cs typeface="Arial" panose="020B0604020202020204" pitchFamily="34" charset="0"/>
                        </a:rPr>
                        <a:t>basemap</a:t>
                      </a:r>
                      <a:r>
                        <a:rPr lang="en-NZ" sz="1100" dirty="0">
                          <a:latin typeface="+mj-lt"/>
                          <a:cs typeface="Arial" panose="020B0604020202020204" pitchFamily="34" charset="0"/>
                        </a:rPr>
                        <a:t> and Aerial image to describe the site study in manuscript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4626369"/>
                  </a:ext>
                </a:extLst>
              </a:tr>
              <a:tr h="425700">
                <a:tc>
                  <a:txBody>
                    <a:bodyPr/>
                    <a:lstStyle/>
                    <a:p>
                      <a:r>
                        <a:rPr lang="en-NZ" sz="1100" dirty="0" err="1">
                          <a:latin typeface="+mj-lt"/>
                          <a:cs typeface="Arial" panose="020B0604020202020204" pitchFamily="34" charset="0"/>
                        </a:rPr>
                        <a:t>Flow_Tide.ipynb</a:t>
                      </a:r>
                      <a:endParaRPr lang="en-NZ" sz="11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 err="1">
                          <a:latin typeface="+mj-lt"/>
                          <a:cs typeface="Arial" panose="020B0604020202020204" pitchFamily="34" charset="0"/>
                        </a:rPr>
                        <a:t>Flow_Tide</a:t>
                      </a:r>
                      <a:endParaRPr lang="en-NZ" sz="11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>
                          <a:latin typeface="+mj-lt"/>
                          <a:cs typeface="Arial" panose="020B0604020202020204" pitchFamily="34" charset="0"/>
                        </a:rPr>
                        <a:t>Generate figures for flow, tide, and combination of them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>
                          <a:latin typeface="+mj-lt"/>
                          <a:cs typeface="Arial" panose="020B0604020202020204" pitchFamily="34" charset="0"/>
                        </a:rPr>
                        <a:t>Only the combination was chosen in the manuscript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0829105"/>
                  </a:ext>
                </a:extLst>
              </a:tr>
              <a:tr h="425700">
                <a:tc>
                  <a:txBody>
                    <a:bodyPr/>
                    <a:lstStyle/>
                    <a:p>
                      <a:r>
                        <a:rPr lang="en-NZ" sz="1100" dirty="0" err="1">
                          <a:latin typeface="+mj-lt"/>
                          <a:cs typeface="Arial" panose="020B0604020202020204" pitchFamily="34" charset="0"/>
                        </a:rPr>
                        <a:t>Flow_Multiple_Events.ipynb</a:t>
                      </a:r>
                      <a:endParaRPr lang="en-NZ" sz="11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 err="1">
                          <a:latin typeface="+mj-lt"/>
                          <a:cs typeface="Arial" panose="020B0604020202020204" pitchFamily="34" charset="0"/>
                        </a:rPr>
                        <a:t>Flow_multiple_events</a:t>
                      </a:r>
                      <a:endParaRPr lang="en-NZ" sz="11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>
                          <a:latin typeface="+mj-lt"/>
                          <a:cs typeface="Arial" panose="020B0604020202020204" pitchFamily="34" charset="0"/>
                        </a:rPr>
                        <a:t>Generate 6 flow data for flood return periods (csv format) and figure of their hydrograph in manuscript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NZ" sz="1100" dirty="0">
                          <a:latin typeface="+mj-lt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0090351"/>
                  </a:ext>
                </a:extLst>
              </a:tr>
              <a:tr h="425700">
                <a:tc>
                  <a:txBody>
                    <a:bodyPr/>
                    <a:lstStyle/>
                    <a:p>
                      <a:r>
                        <a:rPr lang="en-NZ" sz="1100" dirty="0" err="1">
                          <a:latin typeface="+mj-lt"/>
                          <a:cs typeface="Arial" panose="020B0604020202020204" pitchFamily="34" charset="0"/>
                        </a:rPr>
                        <a:t>Grid_Orientation_Example.ipynb</a:t>
                      </a:r>
                      <a:endParaRPr lang="en-NZ" sz="11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>
                          <a:latin typeface="+mj-lt"/>
                          <a:cs typeface="Arial" panose="020B0604020202020204" pitchFamily="34" charset="0"/>
                        </a:rPr>
                        <a:t>Problem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>
                          <a:latin typeface="+mj-lt"/>
                          <a:cs typeface="Arial" panose="020B0604020202020204" pitchFamily="34" charset="0"/>
                        </a:rPr>
                        <a:t>Generate river profiles of North-South square grid and 45-degree rotated grid for manuscript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NZ" sz="11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4727230"/>
                  </a:ext>
                </a:extLst>
              </a:tr>
              <a:tr h="301389">
                <a:tc>
                  <a:txBody>
                    <a:bodyPr/>
                    <a:lstStyle/>
                    <a:p>
                      <a:r>
                        <a:rPr lang="en-NZ" sz="1100" dirty="0" err="1">
                          <a:latin typeface="+mj-lt"/>
                          <a:cs typeface="Arial" panose="020B0604020202020204" pitchFamily="34" charset="0"/>
                        </a:rPr>
                        <a:t>Check_percentage_of_numberofpixel_in_each_map.ipynb</a:t>
                      </a:r>
                      <a:endParaRPr lang="en-NZ" sz="11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dirty="0">
                          <a:latin typeface="+mj-lt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>
                          <a:latin typeface="+mj-lt"/>
                          <a:cs typeface="Arial" panose="020B0604020202020204" pitchFamily="34" charset="0"/>
                        </a:rPr>
                        <a:t>Check the statistical values for manuscript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NZ" sz="11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2965066"/>
                  </a:ext>
                </a:extLst>
              </a:tr>
              <a:tr h="592939">
                <a:tc rowSpan="4">
                  <a:txBody>
                    <a:bodyPr/>
                    <a:lstStyle/>
                    <a:p>
                      <a:pPr algn="ctr"/>
                      <a:r>
                        <a:rPr lang="en-NZ" sz="1100" dirty="0">
                          <a:latin typeface="+mj-lt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 err="1">
                          <a:latin typeface="+mj-lt"/>
                          <a:cs typeface="Arial" panose="020B0604020202020204" pitchFamily="34" charset="0"/>
                        </a:rPr>
                        <a:t>All_results</a:t>
                      </a:r>
                      <a:r>
                        <a:rPr lang="en-NZ" sz="1100" dirty="0">
                          <a:latin typeface="+mj-lt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NZ" sz="1100" dirty="0" err="1">
                          <a:latin typeface="+mj-lt"/>
                          <a:cs typeface="Arial" panose="020B0604020202020204" pitchFamily="34" charset="0"/>
                        </a:rPr>
                        <a:t>Boxplots_comparison</a:t>
                      </a:r>
                      <a:endParaRPr lang="en-NZ" sz="11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>
                          <a:latin typeface="+mj-lt"/>
                          <a:cs typeface="Arial" panose="020B0604020202020204" pitchFamily="34" charset="0"/>
                        </a:rPr>
                        <a:t>Generated from simulation script (Comparing file) for manuscript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>
                          <a:latin typeface="+mj-lt"/>
                          <a:cs typeface="Arial" panose="020B0604020202020204" pitchFamily="34" charset="0"/>
                        </a:rPr>
                        <a:t>These files were stored in this folder because we would like to use simulation folder just for simulating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848868"/>
                  </a:ext>
                </a:extLst>
              </a:tr>
              <a:tr h="425700">
                <a:tc vMerge="1">
                  <a:txBody>
                    <a:bodyPr/>
                    <a:lstStyle/>
                    <a:p>
                      <a:endParaRPr lang="en-NZ" sz="11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 err="1">
                          <a:latin typeface="+mj-lt"/>
                          <a:cs typeface="Arial" panose="020B0604020202020204" pitchFamily="34" charset="0"/>
                        </a:rPr>
                        <a:t>All_results</a:t>
                      </a:r>
                      <a:r>
                        <a:rPr lang="en-NZ" sz="1100" dirty="0">
                          <a:latin typeface="+mj-lt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NZ" sz="1100" dirty="0" err="1">
                          <a:latin typeface="+mj-lt"/>
                          <a:cs typeface="Arial" panose="020B0604020202020204" pitchFamily="34" charset="0"/>
                        </a:rPr>
                        <a:t>Result_representative</a:t>
                      </a:r>
                      <a:endParaRPr lang="en-NZ" sz="11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>
                          <a:latin typeface="+mj-lt"/>
                          <a:cs typeface="Arial" panose="020B0604020202020204" pitchFamily="34" charset="0"/>
                        </a:rPr>
                        <a:t>Generated from simulation script of version rotation and North-East translation for manuscript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NZ" sz="1100" dirty="0">
                          <a:latin typeface="+mj-lt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1765124"/>
                  </a:ext>
                </a:extLst>
              </a:tr>
              <a:tr h="425700">
                <a:tc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100" dirty="0" err="1">
                          <a:latin typeface="+mj-lt"/>
                          <a:cs typeface="Arial" panose="020B0604020202020204" pitchFamily="34" charset="0"/>
                        </a:rPr>
                        <a:t>All_results</a:t>
                      </a:r>
                      <a:r>
                        <a:rPr lang="en-NZ" sz="1100" dirty="0">
                          <a:latin typeface="+mj-lt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NZ" sz="1100" dirty="0" err="1">
                          <a:latin typeface="+mj-lt"/>
                          <a:cs typeface="Arial" panose="020B0604020202020204" pitchFamily="34" charset="0"/>
                        </a:rPr>
                        <a:t>Cv_results_comparison</a:t>
                      </a:r>
                      <a:endParaRPr lang="en-NZ" sz="11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>
                          <a:latin typeface="+mj-lt"/>
                          <a:cs typeface="Arial" panose="020B0604020202020204" pitchFamily="34" charset="0"/>
                        </a:rPr>
                        <a:t>Generated from simulation script of all versions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465093"/>
                  </a:ext>
                </a:extLst>
              </a:tr>
              <a:tr h="260249">
                <a:tc vMerge="1">
                  <a:txBody>
                    <a:bodyPr/>
                    <a:lstStyle/>
                    <a:p>
                      <a:endParaRPr lang="en-NZ" sz="11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 err="1">
                          <a:latin typeface="+mj-lt"/>
                          <a:cs typeface="Arial" panose="020B0604020202020204" pitchFamily="34" charset="0"/>
                        </a:rPr>
                        <a:t>Simulation_process</a:t>
                      </a:r>
                      <a:endParaRPr lang="en-NZ" sz="11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>
                          <a:latin typeface="+mj-lt"/>
                          <a:cs typeface="Arial" panose="020B0604020202020204" pitchFamily="34" charset="0"/>
                        </a:rPr>
                        <a:t>Generate workflow for simulation process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NZ" sz="11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2104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4078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227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Nguyen</dc:creator>
  <cp:lastModifiedBy>Martin Nguyen</cp:lastModifiedBy>
  <cp:revision>9</cp:revision>
  <dcterms:created xsi:type="dcterms:W3CDTF">2024-05-23T06:07:12Z</dcterms:created>
  <dcterms:modified xsi:type="dcterms:W3CDTF">2024-09-11T05:38:39Z</dcterms:modified>
</cp:coreProperties>
</file>