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94660"/>
  </p:normalViewPr>
  <p:slideViewPr>
    <p:cSldViewPr snapToGrid="0">
      <p:cViewPr varScale="1">
        <p:scale>
          <a:sx n="67" d="100"/>
          <a:sy n="67" d="100"/>
        </p:scale>
        <p:origin x="7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334014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F9AE0A-D5D8-48B3-B1BC-6B842C775E96}" type="datetimeFigureOut">
              <a:rPr lang="es-MX" smtClean="0"/>
              <a:t>22/01/2014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242120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2569347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9737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4210111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3860768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3277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563665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161270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219020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289945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F9AE0A-D5D8-48B3-B1BC-6B842C775E96}" type="datetimeFigureOut">
              <a:rPr lang="es-MX" smtClean="0"/>
              <a:t>22/01/2014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339470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F9AE0A-D5D8-48B3-B1BC-6B842C775E96}" type="datetimeFigureOut">
              <a:rPr lang="es-MX" smtClean="0"/>
              <a:t>22/01/2014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394668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309621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84955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CFF9AE0A-D5D8-48B3-B1BC-6B842C775E96}" type="datetimeFigureOut">
              <a:rPr lang="es-MX" smtClean="0"/>
              <a:t>22/01/2014</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182500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F9AE0A-D5D8-48B3-B1BC-6B842C775E96}" type="datetimeFigureOut">
              <a:rPr lang="es-MX" smtClean="0"/>
              <a:t>22/01/2014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0D5EFDA-1868-40CC-9AD4-597769140F09}" type="slidenum">
              <a:rPr lang="es-MX" smtClean="0"/>
              <a:t>‹Nº›</a:t>
            </a:fld>
            <a:endParaRPr lang="es-MX"/>
          </a:p>
        </p:txBody>
      </p:sp>
    </p:spTree>
    <p:extLst>
      <p:ext uri="{BB962C8B-B14F-4D97-AF65-F5344CB8AC3E}">
        <p14:creationId xmlns:p14="http://schemas.microsoft.com/office/powerpoint/2010/main" val="69159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F9AE0A-D5D8-48B3-B1BC-6B842C775E96}" type="datetimeFigureOut">
              <a:rPr lang="es-MX" smtClean="0"/>
              <a:t>22/01/2014</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D5EFDA-1868-40CC-9AD4-597769140F09}" type="slidenum">
              <a:rPr lang="es-MX" smtClean="0"/>
              <a:t>‹Nº›</a:t>
            </a:fld>
            <a:endParaRPr lang="es-MX"/>
          </a:p>
        </p:txBody>
      </p:sp>
    </p:spTree>
    <p:extLst>
      <p:ext uri="{BB962C8B-B14F-4D97-AF65-F5344CB8AC3E}">
        <p14:creationId xmlns:p14="http://schemas.microsoft.com/office/powerpoint/2010/main" val="3101822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GIT Y GITHUB</a:t>
            </a:r>
            <a:endParaRPr lang="es-MX" dirty="0"/>
          </a:p>
        </p:txBody>
      </p:sp>
      <p:sp>
        <p:nvSpPr>
          <p:cNvPr id="3" name="Subtítulo 2"/>
          <p:cNvSpPr>
            <a:spLocks noGrp="1"/>
          </p:cNvSpPr>
          <p:nvPr>
            <p:ph type="subTitle" idx="1"/>
          </p:nvPr>
        </p:nvSpPr>
        <p:spPr/>
        <p:txBody>
          <a:bodyPr/>
          <a:lstStyle/>
          <a:p>
            <a:r>
              <a:rPr lang="es-MX" dirty="0" smtClean="0"/>
              <a:t>Presenta: Oscar Alonso Cervantes López</a:t>
            </a:r>
            <a:endParaRPr lang="es-MX" dirty="0"/>
          </a:p>
        </p:txBody>
      </p:sp>
    </p:spTree>
    <p:extLst>
      <p:ext uri="{BB962C8B-B14F-4D97-AF65-F5344CB8AC3E}">
        <p14:creationId xmlns:p14="http://schemas.microsoft.com/office/powerpoint/2010/main" val="150037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GIT</a:t>
            </a:r>
            <a:endParaRPr lang="es-MX" dirty="0"/>
          </a:p>
        </p:txBody>
      </p:sp>
      <p:sp>
        <p:nvSpPr>
          <p:cNvPr id="5" name="Marcador de contenido 4"/>
          <p:cNvSpPr>
            <a:spLocks noGrp="1"/>
          </p:cNvSpPr>
          <p:nvPr>
            <p:ph idx="1"/>
          </p:nvPr>
        </p:nvSpPr>
        <p:spPr/>
        <p:txBody>
          <a:bodyPr/>
          <a:lstStyle/>
          <a:p>
            <a:r>
              <a:rPr lang="es-MX" b="1" dirty="0" err="1" smtClean="0"/>
              <a:t>Git</a:t>
            </a:r>
            <a:r>
              <a:rPr lang="es-MX" dirty="0" smtClean="0"/>
              <a:t> es un software de control de versiones diseñado por </a:t>
            </a:r>
            <a:r>
              <a:rPr lang="es-MX" dirty="0" err="1" smtClean="0"/>
              <a:t>Linus</a:t>
            </a:r>
            <a:r>
              <a:rPr lang="es-MX" dirty="0" smtClean="0"/>
              <a:t> </a:t>
            </a:r>
            <a:r>
              <a:rPr lang="es-MX" dirty="0" err="1" smtClean="0"/>
              <a:t>Torvalds</a:t>
            </a:r>
            <a:r>
              <a:rPr lang="es-MX" dirty="0"/>
              <a:t> </a:t>
            </a:r>
            <a:r>
              <a:rPr lang="es-MX" i="1" dirty="0"/>
              <a:t>pensando en la eficiencia y la confiabilidad del mantenimiento de versiones de aplicaciones cuando estas tienen un gran número de archivos de </a:t>
            </a:r>
            <a:r>
              <a:rPr lang="es-MX" dirty="0"/>
              <a:t>código fuente</a:t>
            </a:r>
            <a:r>
              <a:rPr lang="es-MX" i="1" dirty="0"/>
              <a:t>.</a:t>
            </a:r>
            <a:endParaRPr lang="es-MX" dirty="0"/>
          </a:p>
        </p:txBody>
      </p:sp>
    </p:spTree>
    <p:extLst>
      <p:ext uri="{BB962C8B-B14F-4D97-AF65-F5344CB8AC3E}">
        <p14:creationId xmlns:p14="http://schemas.microsoft.com/office/powerpoint/2010/main" val="412874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err="1"/>
              <a:t>Git</a:t>
            </a:r>
            <a:r>
              <a:rPr lang="es-MX" dirty="0"/>
              <a:t> es un sistema distribuido de control de código fuente o </a:t>
            </a:r>
            <a:r>
              <a:rPr lang="es-MX" dirty="0" smtClean="0"/>
              <a:t>SCM</a:t>
            </a:r>
            <a:endParaRPr lang="es-MX" dirty="0"/>
          </a:p>
          <a:p>
            <a:pPr fontAlgn="base"/>
            <a:r>
              <a:rPr lang="es-MX" dirty="0"/>
              <a:t>Un SCM es una herramienta que nos resuelve una serie de problemas a todos aquellos que tenemos que trabajar código fuente. “Código fuente” pueden ser muchas cosas:</a:t>
            </a:r>
          </a:p>
          <a:p>
            <a:pPr fontAlgn="base"/>
            <a:r>
              <a:rPr lang="es-MX" dirty="0"/>
              <a:t>Ficheros HTML / CSS / </a:t>
            </a:r>
            <a:r>
              <a:rPr lang="es-MX" dirty="0" err="1"/>
              <a:t>Javascript</a:t>
            </a:r>
            <a:endParaRPr lang="es-MX" dirty="0"/>
          </a:p>
          <a:p>
            <a:pPr fontAlgn="base"/>
            <a:r>
              <a:rPr lang="es-MX" dirty="0"/>
              <a:t>Ficheros PHP</a:t>
            </a:r>
          </a:p>
          <a:p>
            <a:pPr fontAlgn="base"/>
            <a:r>
              <a:rPr lang="es-MX" dirty="0"/>
              <a:t>Ficheros de configuración</a:t>
            </a:r>
          </a:p>
          <a:p>
            <a:pPr fontAlgn="base"/>
            <a:r>
              <a:rPr lang="es-MX" dirty="0"/>
              <a:t>Documentación</a:t>
            </a:r>
          </a:p>
          <a:p>
            <a:pPr algn="ctr"/>
            <a:endParaRPr lang="es-MX" dirty="0"/>
          </a:p>
        </p:txBody>
      </p:sp>
    </p:spTree>
    <p:extLst>
      <p:ext uri="{BB962C8B-B14F-4D97-AF65-F5344CB8AC3E}">
        <p14:creationId xmlns:p14="http://schemas.microsoft.com/office/powerpoint/2010/main" val="103414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 primera gran diferencia de </a:t>
            </a:r>
            <a:r>
              <a:rPr lang="es-MX" dirty="0" err="1"/>
              <a:t>Git</a:t>
            </a:r>
            <a:r>
              <a:rPr lang="es-MX" dirty="0"/>
              <a:t> con respecto a otros sistemas de control de versiones es la forma que tiene de manejar los cambios en los ficheros. Mientras que otros </a:t>
            </a:r>
            <a:r>
              <a:rPr lang="es-MX" dirty="0" err="1"/>
              <a:t>scv’s</a:t>
            </a:r>
            <a:r>
              <a:rPr lang="es-MX" dirty="0"/>
              <a:t> almacenan los archivos originales, conservando una lista de los cambios realizados a dichos archivos en cada versión, </a:t>
            </a:r>
            <a:r>
              <a:rPr lang="es-MX" dirty="0" err="1"/>
              <a:t>Git</a:t>
            </a:r>
            <a:r>
              <a:rPr lang="es-MX" dirty="0"/>
              <a:t> guarda una “foto” (</a:t>
            </a:r>
            <a:r>
              <a:rPr lang="es-MX" dirty="0" err="1"/>
              <a:t>snapshot</a:t>
            </a:r>
            <a:r>
              <a:rPr lang="es-MX" dirty="0"/>
              <a:t>) del estado de cada archivo en un momento concreto. Si uno de los archivos no ha cambiado no crea una nueva copia del mismo, simplemente crea una referencia al archivo original</a:t>
            </a:r>
            <a:r>
              <a:rPr lang="es-MX" dirty="0" smtClean="0"/>
              <a:t>.</a:t>
            </a:r>
          </a:p>
          <a:p>
            <a:endParaRPr lang="es-MX" dirty="0"/>
          </a:p>
        </p:txBody>
      </p:sp>
    </p:spTree>
    <p:extLst>
      <p:ext uri="{BB962C8B-B14F-4D97-AF65-F5344CB8AC3E}">
        <p14:creationId xmlns:p14="http://schemas.microsoft.com/office/powerpoint/2010/main" val="318585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 segunda es la eficiencia. </a:t>
            </a:r>
            <a:r>
              <a:rPr lang="es-MX" dirty="0" err="1"/>
              <a:t>Git</a:t>
            </a:r>
            <a:r>
              <a:rPr lang="es-MX" dirty="0"/>
              <a:t> se basa en que cada programador almacena una copia completa del repositorio en su máquina de forma local, incluido el historial de cambios. Esto implica que muchas de las operaciones realizadas sobre el código fuente no tienen lugar en la red, permitiendo que la velocidad de proceso dependa únicamente en los recursos locales.</a:t>
            </a:r>
            <a:endParaRPr lang="es-MX" dirty="0"/>
          </a:p>
        </p:txBody>
      </p:sp>
    </p:spTree>
    <p:extLst>
      <p:ext uri="{BB962C8B-B14F-4D97-AF65-F5344CB8AC3E}">
        <p14:creationId xmlns:p14="http://schemas.microsoft.com/office/powerpoint/2010/main" val="49298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GitHub</a:t>
            </a:r>
            <a:r>
              <a:rPr lang="es-MX" dirty="0"/>
              <a:t/>
            </a:r>
            <a:br>
              <a:rPr lang="es-MX" dirty="0"/>
            </a:br>
            <a:endParaRPr lang="es-MX" dirty="0"/>
          </a:p>
        </p:txBody>
      </p:sp>
      <p:sp>
        <p:nvSpPr>
          <p:cNvPr id="3" name="Marcador de contenido 2"/>
          <p:cNvSpPr>
            <a:spLocks noGrp="1"/>
          </p:cNvSpPr>
          <p:nvPr>
            <p:ph idx="1"/>
          </p:nvPr>
        </p:nvSpPr>
        <p:spPr/>
        <p:txBody>
          <a:bodyPr/>
          <a:lstStyle/>
          <a:p>
            <a:r>
              <a:rPr lang="es-MX" dirty="0"/>
              <a:t>Un </a:t>
            </a:r>
            <a:r>
              <a:rPr lang="es-MX" dirty="0" err="1"/>
              <a:t>hosting</a:t>
            </a:r>
            <a:r>
              <a:rPr lang="es-MX" dirty="0"/>
              <a:t> online para nuestros repositorios que utiliza </a:t>
            </a:r>
            <a:r>
              <a:rPr lang="es-MX" dirty="0" err="1"/>
              <a:t>Git</a:t>
            </a:r>
            <a:r>
              <a:rPr lang="es-MX" dirty="0"/>
              <a:t> para el mantenimiento y versionado del código fuente, añadiendo una serie de servicios extras para la gestión del proyecto y el código fuente.  La parte gratuita de este </a:t>
            </a:r>
            <a:r>
              <a:rPr lang="es-MX" dirty="0" err="1"/>
              <a:t>hosting</a:t>
            </a:r>
            <a:r>
              <a:rPr lang="es-MX" dirty="0"/>
              <a:t> permite alojar nuestro código en repositorios públicos, si queremos repositorios privados entramos en la </a:t>
            </a:r>
            <a:r>
              <a:rPr lang="es-MX" dirty="0" err="1" smtClean="0"/>
              <a:t>version</a:t>
            </a:r>
            <a:r>
              <a:rPr lang="es-MX" dirty="0" smtClean="0"/>
              <a:t> </a:t>
            </a:r>
            <a:r>
              <a:rPr lang="es-MX" dirty="0" err="1" smtClean="0"/>
              <a:t>premium</a:t>
            </a:r>
            <a:r>
              <a:rPr lang="es-MX" dirty="0" smtClean="0"/>
              <a:t> </a:t>
            </a:r>
            <a:r>
              <a:rPr lang="es-MX" dirty="0"/>
              <a:t>del servicio.</a:t>
            </a:r>
            <a:endParaRPr lang="es-MX" dirty="0"/>
          </a:p>
        </p:txBody>
      </p:sp>
    </p:spTree>
    <p:extLst>
      <p:ext uri="{BB962C8B-B14F-4D97-AF65-F5344CB8AC3E}">
        <p14:creationId xmlns:p14="http://schemas.microsoft.com/office/powerpoint/2010/main" val="2391696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220</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Ion</vt:lpstr>
      <vt:lpstr>GIT Y GITHUB</vt:lpstr>
      <vt:lpstr>GIT</vt:lpstr>
      <vt:lpstr>Presentación de PowerPoint</vt:lpstr>
      <vt:lpstr>Presentación de PowerPoint</vt:lpstr>
      <vt:lpstr>Presentación de PowerPoint</vt:lpstr>
      <vt:lpstr>GitHub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Y GITHUB</dc:title>
  <dc:creator>Oscar Alonso Cervantes López</dc:creator>
  <cp:lastModifiedBy>Oscar Alonso Cervantes López</cp:lastModifiedBy>
  <cp:revision>4</cp:revision>
  <dcterms:created xsi:type="dcterms:W3CDTF">2014-01-22T21:52:24Z</dcterms:created>
  <dcterms:modified xsi:type="dcterms:W3CDTF">2014-01-22T23:03:15Z</dcterms:modified>
</cp:coreProperties>
</file>