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1772" y="1262129"/>
            <a:ext cx="8825658" cy="2137212"/>
          </a:xfrm>
        </p:spPr>
        <p:txBody>
          <a:bodyPr/>
          <a:lstStyle/>
          <a:p>
            <a:r>
              <a:rPr lang="es-MX" dirty="0" smtClean="0"/>
              <a:t>GIT	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 smtClean="0"/>
              <a:t>EDGAR </a:t>
            </a:r>
            <a:r>
              <a:rPr lang="es-MX" dirty="0" err="1" smtClean="0"/>
              <a:t>geOVANNI</a:t>
            </a:r>
            <a:r>
              <a:rPr lang="es-MX" dirty="0" smtClean="0"/>
              <a:t> MALDONADO MORALES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901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Que es </a:t>
            </a:r>
            <a:r>
              <a:rPr lang="es-MX" dirty="0" err="1" smtClean="0"/>
              <a:t>git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Un sistema de control de versiones distribuido.</a:t>
            </a:r>
          </a:p>
          <a:p>
            <a:pPr algn="just"/>
            <a:r>
              <a:rPr lang="es-MX" sz="2400" dirty="0" smtClean="0"/>
              <a:t> </a:t>
            </a:r>
            <a:r>
              <a:rPr lang="es-MX" sz="2400" dirty="0"/>
              <a:t>No depende de acceso a la red o un repositorio </a:t>
            </a:r>
            <a:r>
              <a:rPr lang="es-MX" sz="2400" dirty="0" smtClean="0"/>
              <a:t>central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 smtClean="0"/>
              <a:t> </a:t>
            </a:r>
            <a:r>
              <a:rPr lang="es-MX" sz="2400" dirty="0"/>
              <a:t>Enfocado a la velocidad, uso practico y manejo de </a:t>
            </a:r>
            <a:endParaRPr lang="es-MX" sz="2400" dirty="0" smtClean="0"/>
          </a:p>
          <a:p>
            <a:pPr marL="0" indent="0" algn="just">
              <a:buNone/>
            </a:pPr>
            <a:r>
              <a:rPr lang="es-MX" sz="2400" dirty="0" smtClean="0"/>
              <a:t>proyectos grandes.</a:t>
            </a:r>
          </a:p>
          <a:p>
            <a:pPr algn="just"/>
            <a:r>
              <a:rPr lang="es-MX" sz="2400" dirty="0" smtClean="0"/>
              <a:t>Creado</a:t>
            </a:r>
            <a:r>
              <a:rPr lang="es-MX" sz="2400" dirty="0"/>
              <a:t> por </a:t>
            </a:r>
            <a:r>
              <a:rPr lang="es-MX" sz="2400" dirty="0" err="1"/>
              <a:t>Linus</a:t>
            </a:r>
            <a:r>
              <a:rPr lang="es-MX" sz="2400" dirty="0"/>
              <a:t> </a:t>
            </a:r>
            <a:r>
              <a:rPr lang="es-MX" sz="2400" dirty="0" err="1"/>
              <a:t>Torvalds</a:t>
            </a:r>
            <a:r>
              <a:rPr lang="es-MX" sz="2400" dirty="0"/>
              <a:t>, el creador del núcleo </a:t>
            </a:r>
            <a:r>
              <a:rPr lang="es-MX" sz="2400" dirty="0" smtClean="0"/>
              <a:t>Linux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4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Comenzamos con </a:t>
            </a:r>
            <a:r>
              <a:rPr lang="es-MX" dirty="0" smtClean="0"/>
              <a:t>nuestro</a:t>
            </a:r>
            <a:r>
              <a:rPr lang="es-MX" dirty="0"/>
              <a:t> proyecto en un </a:t>
            </a:r>
            <a:r>
              <a:rPr lang="es-MX" dirty="0" smtClean="0"/>
              <a:t>repositorio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Luego alguien hace una </a:t>
            </a:r>
            <a:r>
              <a:rPr lang="es-MX" dirty="0" smtClean="0"/>
              <a:t>copia</a:t>
            </a:r>
            <a:r>
              <a:rPr lang="es-MX" dirty="0"/>
              <a:t> de nuestro </a:t>
            </a:r>
            <a:r>
              <a:rPr lang="es-MX" dirty="0" smtClean="0"/>
              <a:t>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Cada desarrollador </a:t>
            </a:r>
            <a:r>
              <a:rPr lang="es-MX" dirty="0" smtClean="0"/>
              <a:t>puede</a:t>
            </a:r>
            <a:r>
              <a:rPr lang="es-MX" dirty="0"/>
              <a:t> seguir </a:t>
            </a:r>
            <a:r>
              <a:rPr lang="es-MX" dirty="0" smtClean="0"/>
              <a:t>trabajando individualmente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 cambios de cada </a:t>
            </a:r>
            <a:r>
              <a:rPr lang="es-MX" dirty="0" smtClean="0"/>
              <a:t>uno</a:t>
            </a:r>
            <a:r>
              <a:rPr lang="es-MX" dirty="0"/>
              <a:t> no afectan al </a:t>
            </a:r>
            <a:r>
              <a:rPr lang="es-MX" dirty="0" smtClean="0"/>
              <a:t>otro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Luego, el desarrollador </a:t>
            </a:r>
            <a:r>
              <a:rPr lang="es-MX" dirty="0" smtClean="0"/>
              <a:t>principal</a:t>
            </a:r>
            <a:r>
              <a:rPr lang="es-MX" dirty="0"/>
              <a:t> jala los </a:t>
            </a:r>
            <a:r>
              <a:rPr lang="es-MX" dirty="0" smtClean="0"/>
              <a:t>cambios</a:t>
            </a:r>
            <a:r>
              <a:rPr lang="es-MX" dirty="0"/>
              <a:t> del otro </a:t>
            </a:r>
            <a:r>
              <a:rPr lang="es-MX" dirty="0" smtClean="0"/>
              <a:t>desarrolla-</a:t>
            </a:r>
            <a:r>
              <a:rPr lang="es-MX" dirty="0" err="1" smtClean="0"/>
              <a:t>dor</a:t>
            </a:r>
            <a:r>
              <a:rPr lang="es-MX" dirty="0" smtClean="0"/>
              <a:t> y</a:t>
            </a:r>
            <a:r>
              <a:rPr lang="es-MX" dirty="0"/>
              <a:t> los mezcla con su </a:t>
            </a:r>
            <a:r>
              <a:rPr lang="es-MX" dirty="0" smtClean="0"/>
              <a:t>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Finalmente, el segundo </a:t>
            </a:r>
            <a:r>
              <a:rPr lang="es-MX" dirty="0" smtClean="0"/>
              <a:t>desarrollador</a:t>
            </a:r>
            <a:r>
              <a:rPr lang="es-MX" dirty="0"/>
              <a:t> jala los </a:t>
            </a:r>
            <a:r>
              <a:rPr lang="es-MX" dirty="0" smtClean="0"/>
              <a:t>nuevos</a:t>
            </a:r>
            <a:r>
              <a:rPr lang="es-MX" dirty="0"/>
              <a:t> cambios del 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primero, con todo </a:t>
            </a:r>
            <a:r>
              <a:rPr lang="es-MX" dirty="0" smtClean="0"/>
              <a:t>integrado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993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54" y="1332789"/>
            <a:ext cx="7614835" cy="52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6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conclusión.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2400" dirty="0" err="1"/>
              <a:t>Git</a:t>
            </a:r>
            <a:r>
              <a:rPr lang="es-MX" sz="2400" dirty="0"/>
              <a:t> es una herramienta rápida, eficiente y moderna para el control de versiones de proyectos con archivos digitales sean o no código fuente </a:t>
            </a:r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r>
              <a:rPr lang="es-MX" sz="2400" dirty="0" err="1" smtClean="0"/>
              <a:t>Git</a:t>
            </a:r>
            <a:r>
              <a:rPr lang="es-MX" sz="2400" dirty="0" smtClean="0"/>
              <a:t> </a:t>
            </a:r>
            <a:r>
              <a:rPr lang="es-MX" sz="2400" dirty="0"/>
              <a:t>permite flujos de trabajo </a:t>
            </a:r>
            <a:r>
              <a:rPr lang="es-MX" sz="2400" dirty="0" err="1"/>
              <a:t>distribuídos</a:t>
            </a:r>
            <a:r>
              <a:rPr lang="es-MX" sz="2400" dirty="0"/>
              <a:t> en los que no tiene porque existir un repositorio central </a:t>
            </a:r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r>
              <a:rPr lang="es-MX" sz="2400" dirty="0" err="1" smtClean="0"/>
              <a:t>Linus</a:t>
            </a:r>
            <a:r>
              <a:rPr lang="es-MX" sz="2400" dirty="0" smtClean="0"/>
              <a:t> </a:t>
            </a:r>
            <a:r>
              <a:rPr lang="es-MX" sz="2400" dirty="0" err="1"/>
              <a:t>Torvalds</a:t>
            </a:r>
            <a:r>
              <a:rPr lang="es-MX" sz="2400" dirty="0"/>
              <a:t> creó </a:t>
            </a:r>
            <a:r>
              <a:rPr lang="es-MX" sz="2400" dirty="0" err="1"/>
              <a:t>Git</a:t>
            </a:r>
            <a:r>
              <a:rPr lang="es-MX" sz="2400" dirty="0"/>
              <a:t> de acuerdo a las necesidades del </a:t>
            </a:r>
            <a:r>
              <a:rPr lang="es-MX" sz="2400" dirty="0" err="1"/>
              <a:t>kernel</a:t>
            </a:r>
            <a:r>
              <a:rPr lang="es-MX" sz="2400" dirty="0"/>
              <a:t> pero ofreció una gran herramienta a la comunidad en general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76704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82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GIT </vt:lpstr>
      <vt:lpstr>¿Que es git?</vt:lpstr>
      <vt:lpstr>¿Como Funciona?</vt:lpstr>
      <vt:lpstr>Ejemplo. </vt:lpstr>
      <vt:lpstr>En conclusión.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E. Geovanni Maldonado</dc:creator>
  <cp:lastModifiedBy>E. Geovanni Maldonado</cp:lastModifiedBy>
  <cp:revision>4</cp:revision>
  <dcterms:created xsi:type="dcterms:W3CDTF">2014-01-22T03:02:28Z</dcterms:created>
  <dcterms:modified xsi:type="dcterms:W3CDTF">2014-01-22T04:30:53Z</dcterms:modified>
</cp:coreProperties>
</file>