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ED6-5638-4365-8826-3A925E27A03E}" type="datetimeFigureOut">
              <a:rPr lang="es-US" smtClean="0"/>
              <a:t>12/6/2019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477B47E-CDF3-4E3B-ABDC-8B0977007817}" type="slidenum">
              <a:rPr lang="es-US" smtClean="0"/>
              <a:t>‹Nº›</a:t>
            </a:fld>
            <a:endParaRPr lang="es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ED6-5638-4365-8826-3A925E27A03E}" type="datetimeFigureOut">
              <a:rPr lang="es-US" smtClean="0"/>
              <a:t>12/6/2019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B47E-CDF3-4E3B-ABDC-8B0977007817}" type="slidenum">
              <a:rPr lang="es-US" smtClean="0"/>
              <a:t>‹Nº›</a:t>
            </a:fld>
            <a:endParaRPr lang="es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ED6-5638-4365-8826-3A925E27A03E}" type="datetimeFigureOut">
              <a:rPr lang="es-US" smtClean="0"/>
              <a:t>12/6/2019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B47E-CDF3-4E3B-ABDC-8B0977007817}" type="slidenum">
              <a:rPr lang="es-US" smtClean="0"/>
              <a:t>‹Nº›</a:t>
            </a:fld>
            <a:endParaRPr lang="es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82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ED6-5638-4365-8826-3A925E27A03E}" type="datetimeFigureOut">
              <a:rPr lang="es-US" smtClean="0"/>
              <a:t>12/6/2019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B47E-CDF3-4E3B-ABDC-8B0977007817}" type="slidenum">
              <a:rPr lang="es-US" smtClean="0"/>
              <a:t>‹Nº›</a:t>
            </a:fld>
            <a:endParaRPr lang="es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3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ED6-5638-4365-8826-3A925E27A03E}" type="datetimeFigureOut">
              <a:rPr lang="es-US" smtClean="0"/>
              <a:t>12/6/2019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B47E-CDF3-4E3B-ABDC-8B0977007817}" type="slidenum">
              <a:rPr lang="es-US" smtClean="0"/>
              <a:t>‹Nº›</a:t>
            </a:fld>
            <a:endParaRPr lang="es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04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ED6-5638-4365-8826-3A925E27A03E}" type="datetimeFigureOut">
              <a:rPr lang="es-US" smtClean="0"/>
              <a:t>12/6/2019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B47E-CDF3-4E3B-ABDC-8B0977007817}" type="slidenum">
              <a:rPr lang="es-US" smtClean="0"/>
              <a:t>‹Nº›</a:t>
            </a:fld>
            <a:endParaRPr lang="es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82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ED6-5638-4365-8826-3A925E27A03E}" type="datetimeFigureOut">
              <a:rPr lang="es-US" smtClean="0"/>
              <a:t>12/6/2019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B47E-CDF3-4E3B-ABDC-8B0977007817}" type="slidenum">
              <a:rPr lang="es-US" smtClean="0"/>
              <a:t>‹Nº›</a:t>
            </a:fld>
            <a:endParaRPr lang="es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80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ED6-5638-4365-8826-3A925E27A03E}" type="datetimeFigureOut">
              <a:rPr lang="es-US" smtClean="0"/>
              <a:t>12/6/2019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B47E-CDF3-4E3B-ABDC-8B0977007817}" type="slidenum">
              <a:rPr lang="es-US" smtClean="0"/>
              <a:t>‹Nº›</a:t>
            </a:fld>
            <a:endParaRPr lang="es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26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ED6-5638-4365-8826-3A925E27A03E}" type="datetimeFigureOut">
              <a:rPr lang="es-US" smtClean="0"/>
              <a:t>12/6/2019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B47E-CDF3-4E3B-ABDC-8B097700781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4665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ED6-5638-4365-8826-3A925E27A03E}" type="datetimeFigureOut">
              <a:rPr lang="es-US" smtClean="0"/>
              <a:t>12/6/2019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B47E-CDF3-4E3B-ABDC-8B0977007817}" type="slidenum">
              <a:rPr lang="es-US" smtClean="0"/>
              <a:t>‹Nº›</a:t>
            </a:fld>
            <a:endParaRPr lang="es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57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AB25ED6-5638-4365-8826-3A925E27A03E}" type="datetimeFigureOut">
              <a:rPr lang="es-US" smtClean="0"/>
              <a:t>12/6/2019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B47E-CDF3-4E3B-ABDC-8B0977007817}" type="slidenum">
              <a:rPr lang="es-US" smtClean="0"/>
              <a:t>‹Nº›</a:t>
            </a:fld>
            <a:endParaRPr lang="es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62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25ED6-5638-4365-8826-3A925E27A03E}" type="datetimeFigureOut">
              <a:rPr lang="es-US" smtClean="0"/>
              <a:t>12/6/2019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477B47E-CDF3-4E3B-ABDC-8B0977007817}" type="slidenum">
              <a:rPr lang="es-US" smtClean="0"/>
              <a:t>‹Nº›</a:t>
            </a:fld>
            <a:endParaRPr lang="es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9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E46AE-14BA-494A-8C1A-DCD3A86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Cadena de Márkov y el baseball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A0C3A-91D1-42C6-93E6-187BF01A5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/>
              <a:t>Martin </a:t>
            </a:r>
            <a:r>
              <a:rPr lang="es-US" dirty="0" err="1"/>
              <a:t>Martin</a:t>
            </a:r>
            <a:r>
              <a:rPr lang="es-US" dirty="0"/>
              <a:t> del </a:t>
            </a:r>
            <a:r>
              <a:rPr lang="es-US"/>
              <a:t>Campo Benito</a:t>
            </a:r>
          </a:p>
        </p:txBody>
      </p:sp>
    </p:spTree>
    <p:extLst>
      <p:ext uri="{BB962C8B-B14F-4D97-AF65-F5344CB8AC3E}">
        <p14:creationId xmlns:p14="http://schemas.microsoft.com/office/powerpoint/2010/main" val="58114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D30E0-DC32-4076-965B-7356C2F9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256680-F41D-4A46-A685-145D20B8E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El baseball es un deporte conformado por 9 jugadores en cada equipo y consta de completar circuitos para generar puntos.</a:t>
            </a:r>
          </a:p>
          <a:p>
            <a:r>
              <a:rPr lang="es-US" dirty="0"/>
              <a:t>Bateador</a:t>
            </a:r>
          </a:p>
          <a:p>
            <a:pPr lvl="1"/>
            <a:r>
              <a:rPr lang="es-US" dirty="0"/>
              <a:t>HR</a:t>
            </a:r>
          </a:p>
          <a:p>
            <a:pPr lvl="1"/>
            <a:r>
              <a:rPr lang="es-US" dirty="0"/>
              <a:t>Hit(1,2,3)</a:t>
            </a:r>
          </a:p>
          <a:p>
            <a:pPr lvl="1"/>
            <a:r>
              <a:rPr lang="es-US" dirty="0"/>
              <a:t>Out</a:t>
            </a:r>
          </a:p>
          <a:p>
            <a:pPr lvl="1"/>
            <a:r>
              <a:rPr lang="es-US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375946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A157C-9A56-415A-9B79-38892C44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Selección de jugadores y Orden de bateo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5D0900-5A7F-4361-8F29-EECF5CF4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Los jugadores se eligen de una base de jugadores de forma aleatoria</a:t>
            </a:r>
          </a:p>
          <a:p>
            <a:r>
              <a:rPr lang="es-US" dirty="0"/>
              <a:t>También elegimos los jugadores del articulo para comprobar la simulación</a:t>
            </a:r>
          </a:p>
          <a:p>
            <a:r>
              <a:rPr lang="es-US" dirty="0"/>
              <a:t>El orden de bateo se eligen 4</a:t>
            </a:r>
          </a:p>
          <a:p>
            <a:pPr lvl="1"/>
            <a:r>
              <a:rPr lang="es-US" dirty="0"/>
              <a:t>La forma en que se seleccionó el jugador</a:t>
            </a:r>
          </a:p>
          <a:p>
            <a:pPr lvl="1"/>
            <a:r>
              <a:rPr lang="es-US" dirty="0"/>
              <a:t>La forma inversa de que se seleccionó el jugador</a:t>
            </a:r>
          </a:p>
          <a:p>
            <a:pPr lvl="1"/>
            <a:r>
              <a:rPr lang="es-US" dirty="0"/>
              <a:t>Hacer un orden aleatorio</a:t>
            </a:r>
          </a:p>
          <a:p>
            <a:pPr lvl="1"/>
            <a:r>
              <a:rPr lang="es-US" dirty="0"/>
              <a:t>Se elige el primer jugador para todos los bateos</a:t>
            </a:r>
          </a:p>
        </p:txBody>
      </p:sp>
    </p:spTree>
    <p:extLst>
      <p:ext uri="{BB962C8B-B14F-4D97-AF65-F5344CB8AC3E}">
        <p14:creationId xmlns:p14="http://schemas.microsoft.com/office/powerpoint/2010/main" val="10946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5FC91-B913-4F12-9012-E6070270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Estados posibles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DC9AF3-2F13-4EF0-8349-8CD0AFE45BD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32437" r="32005" b="41056"/>
          <a:stretch/>
        </p:blipFill>
        <p:spPr bwMode="auto">
          <a:xfrm>
            <a:off x="3349689" y="2547715"/>
            <a:ext cx="6251511" cy="25472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026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07679-8815-455B-8006-DE870C7B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Probabilidades de transición.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4941946-B49E-4206-84AD-EFD21BEC9BC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6" t="48396" r="32445" b="24827"/>
          <a:stretch/>
        </p:blipFill>
        <p:spPr bwMode="auto">
          <a:xfrm>
            <a:off x="3284376" y="2481943"/>
            <a:ext cx="5850294" cy="23326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165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9F26F-B053-4B79-9289-336E31FA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Calculos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2AB1D5-E8EB-4DC5-A6AA-C0871B3C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Para sacar la cantidad de carreras se usa la siguiente formula.</a:t>
            </a:r>
          </a:p>
          <a:p>
            <a:pPr lvl="1"/>
            <a:r>
              <a:rPr lang="es-US" dirty="0"/>
              <a:t>suma (S * (R * P)), donde</a:t>
            </a:r>
          </a:p>
          <a:p>
            <a:pPr lvl="1"/>
            <a:r>
              <a:rPr lang="es-US" dirty="0"/>
              <a:t>S: = S * P</a:t>
            </a:r>
          </a:p>
          <a:p>
            <a:pPr lvl="1"/>
            <a:r>
              <a:rPr lang="es-US" dirty="0"/>
              <a:t>R es la matriz de carrera, dada por el articulo</a:t>
            </a:r>
          </a:p>
          <a:p>
            <a:pPr lvl="1"/>
            <a:r>
              <a:rPr lang="es-US" dirty="0"/>
              <a:t>P la matriz de jugadores</a:t>
            </a:r>
          </a:p>
        </p:txBody>
      </p:sp>
    </p:spTree>
    <p:extLst>
      <p:ext uri="{BB962C8B-B14F-4D97-AF65-F5344CB8AC3E}">
        <p14:creationId xmlns:p14="http://schemas.microsoft.com/office/powerpoint/2010/main" val="409804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6B526-BC07-47D6-9ED9-3B56DB24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60BFD-9CC2-43E9-9BE9-404CEE9B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Al hacer las primeras 3 formas de bateo, los resultados no varían mucho,  por lo que la diferencia de las carreras solo es por fracción, así que si hacemos una función piso, van a correr los mismo.</a:t>
            </a:r>
          </a:p>
          <a:p>
            <a:pPr marL="0" indent="0">
              <a:buNone/>
            </a:pPr>
            <a:r>
              <a:rPr lang="es-US" dirty="0"/>
              <a:t>En cambio, si solo usamos el al primer jugador para que haga todos los bateos, la diferencia de carreras entre un equipo y todos iguales, puede ser de hasta 4 carreras.</a:t>
            </a:r>
          </a:p>
          <a:p>
            <a:pPr marL="0" indent="0">
              <a:buNone/>
            </a:pPr>
            <a:r>
              <a:rPr lang="es-US" dirty="0"/>
              <a:t>Los resultados de carrera puede variar un 3% contra los resultados reales en un partido.</a:t>
            </a:r>
          </a:p>
        </p:txBody>
      </p:sp>
    </p:spTree>
    <p:extLst>
      <p:ext uri="{BB962C8B-B14F-4D97-AF65-F5344CB8AC3E}">
        <p14:creationId xmlns:p14="http://schemas.microsoft.com/office/powerpoint/2010/main" val="429493299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253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Galería</vt:lpstr>
      <vt:lpstr>Cadena de Márkov y el baseball</vt:lpstr>
      <vt:lpstr>Contexto</vt:lpstr>
      <vt:lpstr>Selección de jugadores y Orden de bateo</vt:lpstr>
      <vt:lpstr>Estados posibles</vt:lpstr>
      <vt:lpstr>Probabilidades de transición.</vt:lpstr>
      <vt:lpstr>Calculos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Cadena de Márkov y el baseball</dc:title>
  <dc:creator>martin martin del campo</dc:creator>
  <cp:lastModifiedBy>martin martin del campo</cp:lastModifiedBy>
  <cp:revision>3</cp:revision>
  <dcterms:created xsi:type="dcterms:W3CDTF">2019-12-06T12:57:46Z</dcterms:created>
  <dcterms:modified xsi:type="dcterms:W3CDTF">2019-12-06T13:28:34Z</dcterms:modified>
</cp:coreProperties>
</file>