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7200000" cx="198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8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iNKrQbQVGkK7xBz0ZhYoxUnL0l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03EF2A-119A-4C48-8A65-A27C403243FD}">
  <a:tblStyle styleId="{C903EF2A-119A-4C48-8A65-A27C403243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 orient="horz"/>
        <p:guide pos="62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1285889" y="685800"/>
            <a:ext cx="942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-1285889" y="685800"/>
            <a:ext cx="942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-1285889" y="685800"/>
            <a:ext cx="942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464064" y="900000"/>
            <a:ext cx="18871500" cy="225000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01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309375" y="576667"/>
            <a:ext cx="7733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1980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14231250" y="610000"/>
            <a:ext cx="5259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485000" y="2236667"/>
            <a:ext cx="16830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2970000" y="4080000"/>
            <a:ext cx="138600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990000" y="288334"/>
            <a:ext cx="1782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7524149" y="-4854151"/>
            <a:ext cx="4751700" cy="17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13510799" y="1132533"/>
            <a:ext cx="61434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4435801" y="-3157466"/>
            <a:ext cx="6143400" cy="13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464064" y="900000"/>
            <a:ext cx="18871500" cy="225000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01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309375" y="576667"/>
            <a:ext cx="7733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14231250" y="610000"/>
            <a:ext cx="5259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990000" y="288334"/>
            <a:ext cx="1782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90000" y="1680000"/>
            <a:ext cx="87450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10065000" y="1680000"/>
            <a:ext cx="87450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464064" y="900000"/>
            <a:ext cx="18871500" cy="225000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01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309375" y="576667"/>
            <a:ext cx="7733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4231250" y="610000"/>
            <a:ext cx="5259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990000" y="288334"/>
            <a:ext cx="1782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990000" y="1680000"/>
            <a:ext cx="178200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564064" y="4626667"/>
            <a:ext cx="16830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564064" y="3051667"/>
            <a:ext cx="168300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64064" y="900000"/>
            <a:ext cx="18871500" cy="225000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01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309375" y="576667"/>
            <a:ext cx="7733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14231250" y="610000"/>
            <a:ext cx="5259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990000" y="288334"/>
            <a:ext cx="1782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990000" y="1611667"/>
            <a:ext cx="8748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990000" y="2283333"/>
            <a:ext cx="87483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10058125" y="1611667"/>
            <a:ext cx="87519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10058125" y="2283333"/>
            <a:ext cx="87519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990000" y="288334"/>
            <a:ext cx="1782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990000" y="286667"/>
            <a:ext cx="65142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7741250" y="286667"/>
            <a:ext cx="11068500" cy="6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990000" y="1506667"/>
            <a:ext cx="65142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3880939" y="5040000"/>
            <a:ext cx="11880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3880939" y="643333"/>
            <a:ext cx="11880000" cy="43200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880939" y="5635001"/>
            <a:ext cx="118800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990000" y="288334"/>
            <a:ext cx="1782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990000" y="1680000"/>
            <a:ext cx="178200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9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6765000" y="6673333"/>
            <a:ext cx="627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85000" y="2236675"/>
            <a:ext cx="176070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VE"/>
              <a:t>Hoja de ruta del producto </a:t>
            </a:r>
            <a:br>
              <a:rPr b="1" lang="es-VE"/>
            </a:br>
            <a:r>
              <a:rPr b="1" lang="es-VE"/>
              <a:t>(Agile Roadmap)</a:t>
            </a:r>
            <a:r>
              <a:rPr b="1" lang="es-VE" sz="2400">
                <a:solidFill>
                  <a:srgbClr val="00B050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/>
              <a:t>Optimizador de cobranzas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7153568" y="4563725"/>
            <a:ext cx="61545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b="1" lang="es-VE" sz="2800"/>
              <a:t>Período: </a:t>
            </a:r>
            <a:r>
              <a:rPr b="1" lang="es-VE" sz="2800">
                <a:solidFill>
                  <a:schemeClr val="dk1"/>
                </a:solidFill>
              </a:rPr>
              <a:t>12/08/2024 al 19/11/2024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b="1" lang="es-VE" sz="2800"/>
              <a:t>Organización: </a:t>
            </a:r>
            <a:r>
              <a:rPr b="1" lang="es-VE" sz="2800">
                <a:solidFill>
                  <a:schemeClr val="dk1"/>
                </a:solidFill>
              </a:rPr>
              <a:t>Alloxentric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b="1" lang="es-VE" sz="2800"/>
              <a:t>Cliente: </a:t>
            </a:r>
            <a:r>
              <a:rPr b="1" lang="es-VE" sz="2800">
                <a:solidFill>
                  <a:schemeClr val="dk1"/>
                </a:solidFill>
              </a:rPr>
              <a:t>Max Kreimerman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b="1" lang="es-VE" sz="2800"/>
              <a:t>Scrum Master: </a:t>
            </a:r>
            <a:r>
              <a:rPr b="1" lang="es-VE" sz="2800">
                <a:solidFill>
                  <a:schemeClr val="dk1"/>
                </a:solidFill>
              </a:rPr>
              <a:t>Martín Soto</a:t>
            </a:r>
            <a:endParaRPr b="1" sz="2800"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14190000" y="6673333"/>
            <a:ext cx="4620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147997" y="1264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{C903EF2A-119A-4C48-8A65-A27C403243FD}</a:tableStyleId>
              </a:tblPr>
              <a:tblGrid>
                <a:gridCol w="2175200"/>
                <a:gridCol w="2175200"/>
                <a:gridCol w="2175200"/>
                <a:gridCol w="2175200"/>
                <a:gridCol w="2175200"/>
                <a:gridCol w="2175200"/>
                <a:gridCol w="2175200"/>
                <a:gridCol w="2175200"/>
                <a:gridCol w="2175200"/>
              </a:tblGrid>
              <a:tr h="53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34"/>
                        </a:spcBef>
                        <a:spcAft>
                          <a:spcPts val="0"/>
                        </a:spcAft>
                        <a:buClr>
                          <a:srgbClr val="888888"/>
                        </a:buClr>
                        <a:buSzPts val="2800"/>
                        <a:buFont typeface="Arial"/>
                        <a:buNone/>
                      </a:pPr>
                      <a:r>
                        <a:rPr lang="es-VE" sz="2800">
                          <a:solidFill>
                            <a:srgbClr val="FFFFFF"/>
                          </a:solidFill>
                        </a:rPr>
                        <a:t>Alloxentric</a:t>
                      </a:r>
                      <a:endParaRPr sz="1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VE" sz="1500"/>
                        <a:t>Semana 1</a:t>
                      </a:r>
                      <a:endParaRPr sz="1500" u="none" cap="none" strike="noStrike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VE" sz="1500"/>
                        <a:t>Semana 2</a:t>
                      </a:r>
                      <a:endParaRPr sz="1500" u="none" cap="none" strike="noStrike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VE" sz="1500"/>
                        <a:t>Semana 3</a:t>
                      </a:r>
                      <a:endParaRPr sz="1500" u="none" cap="none" strike="noStrike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VE" sz="1500"/>
                        <a:t>Semana 4</a:t>
                      </a:r>
                      <a:endParaRPr sz="1500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 anchor="ctr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 anchor="ctr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 anchor="ctr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145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VE" sz="2100" u="none" cap="none" strike="noStrike"/>
                        <a:t>Sprint </a:t>
                      </a:r>
                      <a:r>
                        <a:rPr lang="es-VE" sz="2100"/>
                        <a:t>1</a:t>
                      </a:r>
                      <a:endParaRPr sz="2100" u="none" cap="none" strike="noStrike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5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6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7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8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9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10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11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12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37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VE" sz="2100" u="none" cap="none" strike="noStrike"/>
                        <a:t>Sprint </a:t>
                      </a:r>
                      <a:r>
                        <a:rPr lang="es-VE" sz="2100"/>
                        <a:t>2 (Por definir)</a:t>
                      </a:r>
                      <a:endParaRPr sz="2100" u="none" cap="none" strike="noStrike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13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14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VE" sz="1500">
                          <a:solidFill>
                            <a:schemeClr val="lt1"/>
                          </a:solidFill>
                        </a:rPr>
                        <a:t>Semana 15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137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2100"/>
                        <a:t>Sprint 3 (Por definir)</a:t>
                      </a:r>
                      <a:endParaRPr sz="2100" u="none" cap="none" strike="noStrike"/>
                    </a:p>
                  </a:txBody>
                  <a:tcPr marT="48025" marB="480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8025" marB="48025" marR="91450" marL="91450">
                    <a:lnL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FD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"/>
          <p:cNvSpPr/>
          <p:nvPr/>
        </p:nvSpPr>
        <p:spPr>
          <a:xfrm>
            <a:off x="4498500" y="18047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latin typeface="Calibri"/>
                <a:ea typeface="Calibri"/>
                <a:cs typeface="Calibri"/>
                <a:sym typeface="Calibri"/>
              </a:rPr>
              <a:t>Product Backlog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673800" y="18047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latin typeface="Calibri"/>
                <a:ea typeface="Calibri"/>
                <a:cs typeface="Calibri"/>
                <a:sym typeface="Calibri"/>
              </a:rPr>
              <a:t>Vistas y diagramas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673800" y="22858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interactivo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849100" y="18047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latin typeface="Calibri"/>
                <a:ea typeface="Calibri"/>
                <a:cs typeface="Calibri"/>
                <a:sym typeface="Calibri"/>
              </a:rPr>
              <a:t>Modelo BBDD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849100" y="22858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323200" y="18047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100">
                <a:latin typeface="Calibri"/>
                <a:ea typeface="Calibri"/>
                <a:cs typeface="Calibri"/>
                <a:sym typeface="Calibri"/>
              </a:rPr>
              <a:t>Configuración de frontend y backend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323200" y="22858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100">
                <a:latin typeface="Calibri"/>
                <a:ea typeface="Calibri"/>
                <a:cs typeface="Calibri"/>
                <a:sym typeface="Calibri"/>
              </a:rPr>
              <a:t>Actualización de valores</a:t>
            </a:r>
            <a:r>
              <a:rPr lang="es-VE" sz="1100">
                <a:latin typeface="Calibri"/>
                <a:ea typeface="Calibri"/>
                <a:cs typeface="Calibri"/>
                <a:sym typeface="Calibri"/>
              </a:rPr>
              <a:t> de cobranza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498500" y="22858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Burdowchart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498500" y="2766950"/>
            <a:ext cx="2175300" cy="3834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latin typeface="Calibri"/>
                <a:ea typeface="Calibri"/>
                <a:cs typeface="Calibri"/>
                <a:sym typeface="Calibri"/>
              </a:rPr>
              <a:t>Visualización de reportes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673800" y="2766950"/>
            <a:ext cx="4350600" cy="3834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2013-07-13T16:52:20Z</dcterms:created>
  <dc:creator>admin</dc:creator>
</cp:coreProperties>
</file>