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Fira Sans Condensed Light"/>
      <p:regular r:id="rId20"/>
      <p:bold r:id="rId21"/>
      <p:italic r:id="rId22"/>
      <p:boldItalic r:id="rId23"/>
    </p:embeddedFont>
    <p:embeddedFont>
      <p:font typeface="Fira Sans Condensed"/>
      <p:regular r:id="rId24"/>
      <p:bold r:id="rId25"/>
      <p:italic r:id="rId26"/>
      <p:boldItalic r:id="rId27"/>
    </p:embeddedFont>
    <p:embeddedFont>
      <p:font typeface="Rajdhani"/>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TgEl/li4SMEJSMDQoIrGBIMK5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7F18DE-CE29-4CF6-B6C0-E89E7704AF3C}">
  <a:tblStyle styleId="{567F18DE-CE29-4CF6-B6C0-E89E7704AF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CondensedLight-regular.fntdata"/><Relationship Id="rId22" Type="http://schemas.openxmlformats.org/officeDocument/2006/relationships/font" Target="fonts/FiraSansCondensedLight-italic.fntdata"/><Relationship Id="rId21" Type="http://schemas.openxmlformats.org/officeDocument/2006/relationships/font" Target="fonts/FiraSansCondensedLight-bold.fntdata"/><Relationship Id="rId24" Type="http://schemas.openxmlformats.org/officeDocument/2006/relationships/font" Target="fonts/FiraSansCondensed-regular.fntdata"/><Relationship Id="rId23" Type="http://schemas.openxmlformats.org/officeDocument/2006/relationships/font" Target="fonts/FiraSansCondensed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Condensed-italic.fntdata"/><Relationship Id="rId25" Type="http://schemas.openxmlformats.org/officeDocument/2006/relationships/font" Target="fonts/FiraSansCondensed-bold.fntdata"/><Relationship Id="rId28" Type="http://schemas.openxmlformats.org/officeDocument/2006/relationships/font" Target="fonts/Rajdhani-regular.fntdata"/><Relationship Id="rId27" Type="http://schemas.openxmlformats.org/officeDocument/2006/relationships/font" Target="fonts/FiraSans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jdhani-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g31b93f407ca_1_3"/>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10" name="Google Shape;10;g31b93f407ca_1_3"/>
          <p:cNvSpPr txBox="1"/>
          <p:nvPr>
            <p:ph type="ctrTitle"/>
          </p:nvPr>
        </p:nvSpPr>
        <p:spPr>
          <a:xfrm>
            <a:off x="5518865" y="1238584"/>
            <a:ext cx="5721900" cy="39480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6900"/>
              <a:buNone/>
              <a:defRPr sz="96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g31b93f407ca_1_3"/>
          <p:cNvSpPr txBox="1"/>
          <p:nvPr>
            <p:ph idx="1" type="subTitle"/>
          </p:nvPr>
        </p:nvSpPr>
        <p:spPr>
          <a:xfrm>
            <a:off x="5518833" y="5131817"/>
            <a:ext cx="5721900" cy="48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sz="19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g31b93f407ca_1_39"/>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46" name="Google Shape;46;g31b93f407ca_1_39"/>
          <p:cNvSpPr txBox="1"/>
          <p:nvPr>
            <p:ph hasCustomPrompt="1" type="title"/>
          </p:nvPr>
        </p:nvSpPr>
        <p:spPr>
          <a:xfrm>
            <a:off x="415600" y="2750000"/>
            <a:ext cx="11360700" cy="148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6000"/>
              <a:buNone/>
              <a:defRPr sz="96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7" name="Google Shape;47;g31b93f407ca_1_39"/>
          <p:cNvSpPr txBox="1"/>
          <p:nvPr>
            <p:ph idx="1" type="body"/>
          </p:nvPr>
        </p:nvSpPr>
        <p:spPr>
          <a:xfrm>
            <a:off x="415600" y="4340933"/>
            <a:ext cx="11360700" cy="687300"/>
          </a:xfrm>
          <a:prstGeom prst="rect">
            <a:avLst/>
          </a:prstGeom>
          <a:noFill/>
          <a:ln>
            <a:noFill/>
          </a:ln>
        </p:spPr>
        <p:txBody>
          <a:bodyPr anchorCtr="0" anchor="t" bIns="121900" lIns="121900" spcFirstLastPara="1" rIns="121900" wrap="square" tIns="121900">
            <a:noAutofit/>
          </a:bodyPr>
          <a:lstStyle>
            <a:lvl1pPr indent="-330200" lvl="0" marL="457200" algn="ctr">
              <a:lnSpc>
                <a:spcPct val="100000"/>
              </a:lnSpc>
              <a:spcBef>
                <a:spcPts val="0"/>
              </a:spcBef>
              <a:spcAft>
                <a:spcPts val="0"/>
              </a:spcAft>
              <a:buSzPts val="1600"/>
              <a:buFont typeface="Fira Sans Condensed"/>
              <a:buChar char="●"/>
              <a:defRPr sz="1900">
                <a:latin typeface="Fira Sans Condensed"/>
                <a:ea typeface="Fira Sans Condensed"/>
                <a:cs typeface="Fira Sans Condensed"/>
                <a:sym typeface="Fira Sans Condensed"/>
              </a:defRPr>
            </a:lvl1pPr>
            <a:lvl2pPr indent="-330200" lvl="1" marL="9144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2pPr>
            <a:lvl3pPr indent="-330200" lvl="2" marL="13716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3pPr>
            <a:lvl4pPr indent="-330200" lvl="3" marL="18288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4pPr>
            <a:lvl5pPr indent="-330200" lvl="4" marL="22860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5pPr>
            <a:lvl6pPr indent="-330200" lvl="5" marL="27432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6pPr>
            <a:lvl7pPr indent="-330200" lvl="6" marL="32004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7pPr>
            <a:lvl8pPr indent="-330200" lvl="7" marL="36576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8pPr>
            <a:lvl9pPr indent="-330200" lvl="8" marL="4114800" algn="ctr">
              <a:lnSpc>
                <a:spcPct val="100000"/>
              </a:lnSpc>
              <a:spcBef>
                <a:spcPts val="0"/>
              </a:spcBef>
              <a:spcAft>
                <a:spcPts val="0"/>
              </a:spcAft>
              <a:buSzPts val="1600"/>
              <a:buFont typeface="Fira Sans Condensed"/>
              <a:buChar char="■"/>
              <a:defRPr>
                <a:latin typeface="Fira Sans Condensed"/>
                <a:ea typeface="Fira Sans Condensed"/>
                <a:cs typeface="Fira Sans Condensed"/>
                <a:sym typeface="Fira Sans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pic>
        <p:nvPicPr>
          <p:cNvPr id="13" name="Google Shape;13;g31b93f407ca_1_7"/>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14" name="Google Shape;14;g31b93f407ca_1_7"/>
          <p:cNvSpPr txBox="1"/>
          <p:nvPr>
            <p:ph idx="1" type="body"/>
          </p:nvPr>
        </p:nvSpPr>
        <p:spPr>
          <a:xfrm>
            <a:off x="1486800" y="1536633"/>
            <a:ext cx="9218400" cy="4608000"/>
          </a:xfrm>
          <a:prstGeom prst="rect">
            <a:avLst/>
          </a:prstGeom>
          <a:solidFill>
            <a:schemeClr val="dk1">
              <a:alpha val="56470"/>
            </a:schemeClr>
          </a:solidFill>
          <a:ln>
            <a:noFill/>
          </a:ln>
        </p:spPr>
        <p:txBody>
          <a:bodyPr anchorCtr="0" anchor="t" bIns="121900" lIns="121900" spcFirstLastPara="1" rIns="121900" wrap="square" tIns="121900">
            <a:noAutofit/>
          </a:bodyPr>
          <a:lstStyle>
            <a:lvl1pPr indent="-349250" lvl="0" marL="457200" algn="l">
              <a:lnSpc>
                <a:spcPct val="100000"/>
              </a:lnSpc>
              <a:spcBef>
                <a:spcPts val="0"/>
              </a:spcBef>
              <a:spcAft>
                <a:spcPts val="0"/>
              </a:spcAft>
              <a:buClr>
                <a:srgbClr val="191919"/>
              </a:buClr>
              <a:buSzPts val="1900"/>
              <a:buFont typeface="Anaheim"/>
              <a:buChar char="●"/>
              <a:defRPr sz="1900">
                <a:solidFill>
                  <a:srgbClr val="F3F3F3"/>
                </a:solidFill>
                <a:latin typeface="Fira Sans Condensed"/>
                <a:ea typeface="Fira Sans Condensed"/>
                <a:cs typeface="Fira Sans Condensed"/>
                <a:sym typeface="Fira Sans Condensed"/>
              </a:defRPr>
            </a:lvl1pPr>
            <a:lvl2pPr indent="-349250" lvl="1" marL="914400" algn="l">
              <a:lnSpc>
                <a:spcPct val="100000"/>
              </a:lnSpc>
              <a:spcBef>
                <a:spcPts val="0"/>
              </a:spcBef>
              <a:spcAft>
                <a:spcPts val="0"/>
              </a:spcAft>
              <a:buClr>
                <a:srgbClr val="191919"/>
              </a:buClr>
              <a:buSzPts val="1900"/>
              <a:buFont typeface="Roboto Condensed Light"/>
              <a:buChar char="○"/>
              <a:defRPr sz="1900">
                <a:latin typeface="Fira Sans Condensed"/>
                <a:ea typeface="Fira Sans Condensed"/>
                <a:cs typeface="Fira Sans Condensed"/>
                <a:sym typeface="Fira Sans Condensed"/>
              </a:defRPr>
            </a:lvl2pPr>
            <a:lvl3pPr indent="-349250" lvl="2" marL="1371600" algn="l">
              <a:lnSpc>
                <a:spcPct val="100000"/>
              </a:lnSpc>
              <a:spcBef>
                <a:spcPts val="0"/>
              </a:spcBef>
              <a:spcAft>
                <a:spcPts val="0"/>
              </a:spcAft>
              <a:buClr>
                <a:srgbClr val="191919"/>
              </a:buClr>
              <a:buSzPts val="1900"/>
              <a:buFont typeface="Roboto Condensed Light"/>
              <a:buChar char="■"/>
              <a:defRPr sz="1600"/>
            </a:lvl3pPr>
            <a:lvl4pPr indent="-349250" lvl="3" marL="1828800" algn="l">
              <a:lnSpc>
                <a:spcPct val="100000"/>
              </a:lnSpc>
              <a:spcBef>
                <a:spcPts val="0"/>
              </a:spcBef>
              <a:spcAft>
                <a:spcPts val="0"/>
              </a:spcAft>
              <a:buClr>
                <a:srgbClr val="191919"/>
              </a:buClr>
              <a:buSzPts val="1900"/>
              <a:buFont typeface="Roboto Condensed Light"/>
              <a:buChar char="●"/>
              <a:defRPr sz="1600"/>
            </a:lvl4pPr>
            <a:lvl5pPr indent="-349250" lvl="4" marL="2286000" algn="l">
              <a:lnSpc>
                <a:spcPct val="100000"/>
              </a:lnSpc>
              <a:spcBef>
                <a:spcPts val="0"/>
              </a:spcBef>
              <a:spcAft>
                <a:spcPts val="0"/>
              </a:spcAft>
              <a:buClr>
                <a:srgbClr val="191919"/>
              </a:buClr>
              <a:buSzPts val="1900"/>
              <a:buFont typeface="Roboto Condensed Light"/>
              <a:buChar char="○"/>
              <a:defRPr sz="1600"/>
            </a:lvl5pPr>
            <a:lvl6pPr indent="-349250" lvl="5" marL="2743200" algn="l">
              <a:lnSpc>
                <a:spcPct val="100000"/>
              </a:lnSpc>
              <a:spcBef>
                <a:spcPts val="0"/>
              </a:spcBef>
              <a:spcAft>
                <a:spcPts val="0"/>
              </a:spcAft>
              <a:buClr>
                <a:srgbClr val="191919"/>
              </a:buClr>
              <a:buSzPts val="1900"/>
              <a:buFont typeface="Roboto Condensed Light"/>
              <a:buChar char="■"/>
              <a:defRPr sz="1600"/>
            </a:lvl6pPr>
            <a:lvl7pPr indent="-349250" lvl="6" marL="3200400" algn="l">
              <a:lnSpc>
                <a:spcPct val="100000"/>
              </a:lnSpc>
              <a:spcBef>
                <a:spcPts val="0"/>
              </a:spcBef>
              <a:spcAft>
                <a:spcPts val="0"/>
              </a:spcAft>
              <a:buClr>
                <a:srgbClr val="191919"/>
              </a:buClr>
              <a:buSzPts val="1900"/>
              <a:buFont typeface="Roboto Condensed Light"/>
              <a:buChar char="●"/>
              <a:defRPr sz="1600"/>
            </a:lvl7pPr>
            <a:lvl8pPr indent="-349250" lvl="7" marL="3657600" algn="l">
              <a:lnSpc>
                <a:spcPct val="100000"/>
              </a:lnSpc>
              <a:spcBef>
                <a:spcPts val="0"/>
              </a:spcBef>
              <a:spcAft>
                <a:spcPts val="0"/>
              </a:spcAft>
              <a:buClr>
                <a:srgbClr val="191919"/>
              </a:buClr>
              <a:buSzPts val="1900"/>
              <a:buFont typeface="Roboto Condensed Light"/>
              <a:buChar char="○"/>
              <a:defRPr sz="1600"/>
            </a:lvl8pPr>
            <a:lvl9pPr indent="-349250" lvl="8" marL="4114800" algn="l">
              <a:lnSpc>
                <a:spcPct val="100000"/>
              </a:lnSpc>
              <a:spcBef>
                <a:spcPts val="0"/>
              </a:spcBef>
              <a:spcAft>
                <a:spcPts val="0"/>
              </a:spcAft>
              <a:buClr>
                <a:srgbClr val="191919"/>
              </a:buClr>
              <a:buSzPts val="1900"/>
              <a:buFont typeface="Roboto Condensed Light"/>
              <a:buChar char="■"/>
              <a:defRPr sz="1600"/>
            </a:lvl9pPr>
          </a:lstStyle>
          <a:p/>
        </p:txBody>
      </p:sp>
      <p:sp>
        <p:nvSpPr>
          <p:cNvPr id="15" name="Google Shape;15;g31b93f407ca_1_7"/>
          <p:cNvSpPr txBox="1"/>
          <p:nvPr>
            <p:ph type="title"/>
          </p:nvPr>
        </p:nvSpPr>
        <p:spPr>
          <a:xfrm>
            <a:off x="960133" y="719333"/>
            <a:ext cx="10272000" cy="7635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pic>
        <p:nvPicPr>
          <p:cNvPr id="17" name="Google Shape;17;g31b93f407ca_1_11"/>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18" name="Google Shape;18;g31b93f407ca_1_11"/>
          <p:cNvSpPr txBox="1"/>
          <p:nvPr>
            <p:ph type="title"/>
          </p:nvPr>
        </p:nvSpPr>
        <p:spPr>
          <a:xfrm>
            <a:off x="960133" y="719333"/>
            <a:ext cx="10272000" cy="7635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pic>
        <p:nvPicPr>
          <p:cNvPr id="20" name="Google Shape;20;g31b93f407ca_1_14"/>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21" name="Google Shape;21;g31b93f407ca_1_14"/>
          <p:cNvSpPr txBox="1"/>
          <p:nvPr>
            <p:ph type="title"/>
          </p:nvPr>
        </p:nvSpPr>
        <p:spPr>
          <a:xfrm>
            <a:off x="6178847" y="1912800"/>
            <a:ext cx="4710300" cy="30324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1900"/>
              <a:buNone/>
              <a:defRPr sz="64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2" name="Shape 22"/>
        <p:cNvGrpSpPr/>
        <p:nvPr/>
      </p:nvGrpSpPr>
      <p:grpSpPr>
        <a:xfrm>
          <a:off x="0" y="0"/>
          <a:ext cx="0" cy="0"/>
          <a:chOff x="0" y="0"/>
          <a:chExt cx="0" cy="0"/>
        </a:xfrm>
      </p:grpSpPr>
      <p:pic>
        <p:nvPicPr>
          <p:cNvPr id="23" name="Google Shape;23;g31b93f407ca_1_17"/>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24" name="Google Shape;24;g31b93f407ca_1_17"/>
          <p:cNvSpPr txBox="1"/>
          <p:nvPr>
            <p:ph idx="1" type="subTitle"/>
          </p:nvPr>
        </p:nvSpPr>
        <p:spPr>
          <a:xfrm flipH="1">
            <a:off x="7445613" y="3872667"/>
            <a:ext cx="2268300" cy="5940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900"/>
              <a:buFont typeface="Rajdhani"/>
              <a:buNone/>
              <a:defRPr b="1" sz="2400">
                <a:latin typeface="Rajdhani"/>
                <a:ea typeface="Rajdhani"/>
                <a:cs typeface="Rajdhani"/>
                <a:sym typeface="Rajdhani"/>
              </a:defRPr>
            </a:lvl1pPr>
            <a:lvl2pPr lvl="1" algn="ctr">
              <a:lnSpc>
                <a:spcPct val="100000"/>
              </a:lnSpc>
              <a:spcBef>
                <a:spcPts val="0"/>
              </a:spcBef>
              <a:spcAft>
                <a:spcPts val="0"/>
              </a:spcAft>
              <a:buSzPts val="1900"/>
              <a:buFont typeface="Rajdhani"/>
              <a:buNone/>
              <a:defRPr b="1" sz="1900">
                <a:latin typeface="Rajdhani"/>
                <a:ea typeface="Rajdhani"/>
                <a:cs typeface="Rajdhani"/>
                <a:sym typeface="Rajdhani"/>
              </a:defRPr>
            </a:lvl2pPr>
            <a:lvl3pPr lvl="2" algn="ctr">
              <a:lnSpc>
                <a:spcPct val="100000"/>
              </a:lnSpc>
              <a:spcBef>
                <a:spcPts val="0"/>
              </a:spcBef>
              <a:spcAft>
                <a:spcPts val="0"/>
              </a:spcAft>
              <a:buSzPts val="1900"/>
              <a:buFont typeface="Rajdhani"/>
              <a:buNone/>
              <a:defRPr b="1" sz="1900">
                <a:latin typeface="Rajdhani"/>
                <a:ea typeface="Rajdhani"/>
                <a:cs typeface="Rajdhani"/>
                <a:sym typeface="Rajdhani"/>
              </a:defRPr>
            </a:lvl3pPr>
            <a:lvl4pPr lvl="3" algn="ctr">
              <a:lnSpc>
                <a:spcPct val="100000"/>
              </a:lnSpc>
              <a:spcBef>
                <a:spcPts val="0"/>
              </a:spcBef>
              <a:spcAft>
                <a:spcPts val="0"/>
              </a:spcAft>
              <a:buSzPts val="1900"/>
              <a:buFont typeface="Rajdhani"/>
              <a:buNone/>
              <a:defRPr b="1" sz="1900">
                <a:latin typeface="Rajdhani"/>
                <a:ea typeface="Rajdhani"/>
                <a:cs typeface="Rajdhani"/>
                <a:sym typeface="Rajdhani"/>
              </a:defRPr>
            </a:lvl4pPr>
            <a:lvl5pPr lvl="4" algn="ctr">
              <a:lnSpc>
                <a:spcPct val="100000"/>
              </a:lnSpc>
              <a:spcBef>
                <a:spcPts val="0"/>
              </a:spcBef>
              <a:spcAft>
                <a:spcPts val="0"/>
              </a:spcAft>
              <a:buSzPts val="1900"/>
              <a:buFont typeface="Rajdhani"/>
              <a:buNone/>
              <a:defRPr b="1" sz="1900">
                <a:latin typeface="Rajdhani"/>
                <a:ea typeface="Rajdhani"/>
                <a:cs typeface="Rajdhani"/>
                <a:sym typeface="Rajdhani"/>
              </a:defRPr>
            </a:lvl5pPr>
            <a:lvl6pPr lvl="5" algn="ctr">
              <a:lnSpc>
                <a:spcPct val="100000"/>
              </a:lnSpc>
              <a:spcBef>
                <a:spcPts val="0"/>
              </a:spcBef>
              <a:spcAft>
                <a:spcPts val="0"/>
              </a:spcAft>
              <a:buSzPts val="1900"/>
              <a:buFont typeface="Rajdhani"/>
              <a:buNone/>
              <a:defRPr b="1" sz="1900">
                <a:latin typeface="Rajdhani"/>
                <a:ea typeface="Rajdhani"/>
                <a:cs typeface="Rajdhani"/>
                <a:sym typeface="Rajdhani"/>
              </a:defRPr>
            </a:lvl6pPr>
            <a:lvl7pPr lvl="6" algn="ctr">
              <a:lnSpc>
                <a:spcPct val="100000"/>
              </a:lnSpc>
              <a:spcBef>
                <a:spcPts val="0"/>
              </a:spcBef>
              <a:spcAft>
                <a:spcPts val="0"/>
              </a:spcAft>
              <a:buSzPts val="1900"/>
              <a:buFont typeface="Rajdhani"/>
              <a:buNone/>
              <a:defRPr b="1" sz="1900">
                <a:latin typeface="Rajdhani"/>
                <a:ea typeface="Rajdhani"/>
                <a:cs typeface="Rajdhani"/>
                <a:sym typeface="Rajdhani"/>
              </a:defRPr>
            </a:lvl7pPr>
            <a:lvl8pPr lvl="7" algn="ctr">
              <a:lnSpc>
                <a:spcPct val="100000"/>
              </a:lnSpc>
              <a:spcBef>
                <a:spcPts val="0"/>
              </a:spcBef>
              <a:spcAft>
                <a:spcPts val="0"/>
              </a:spcAft>
              <a:buSzPts val="1900"/>
              <a:buFont typeface="Rajdhani"/>
              <a:buNone/>
              <a:defRPr b="1" sz="1900">
                <a:latin typeface="Rajdhani"/>
                <a:ea typeface="Rajdhani"/>
                <a:cs typeface="Rajdhani"/>
                <a:sym typeface="Rajdhani"/>
              </a:defRPr>
            </a:lvl8pPr>
            <a:lvl9pPr lvl="8" algn="ctr">
              <a:lnSpc>
                <a:spcPct val="100000"/>
              </a:lnSpc>
              <a:spcBef>
                <a:spcPts val="0"/>
              </a:spcBef>
              <a:spcAft>
                <a:spcPts val="0"/>
              </a:spcAft>
              <a:buSzPts val="1900"/>
              <a:buFont typeface="Rajdhani"/>
              <a:buNone/>
              <a:defRPr b="1" sz="1900">
                <a:latin typeface="Rajdhani"/>
                <a:ea typeface="Rajdhani"/>
                <a:cs typeface="Rajdhani"/>
                <a:sym typeface="Rajdhani"/>
              </a:defRPr>
            </a:lvl9pPr>
          </a:lstStyle>
          <a:p/>
        </p:txBody>
      </p:sp>
      <p:sp>
        <p:nvSpPr>
          <p:cNvPr id="25" name="Google Shape;25;g31b93f407ca_1_17"/>
          <p:cNvSpPr txBox="1"/>
          <p:nvPr>
            <p:ph idx="2" type="subTitle"/>
          </p:nvPr>
        </p:nvSpPr>
        <p:spPr>
          <a:xfrm flipH="1">
            <a:off x="6772500" y="4306033"/>
            <a:ext cx="3614700" cy="9855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1500"/>
              <a:buFont typeface="Fira Sans Condensed"/>
              <a:buNone/>
              <a:defRPr sz="1900">
                <a:latin typeface="Fira Sans Condensed"/>
                <a:ea typeface="Fira Sans Condensed"/>
                <a:cs typeface="Fira Sans Condensed"/>
                <a:sym typeface="Fira Sans Condensed"/>
              </a:defRPr>
            </a:lvl1pPr>
            <a:lvl2pPr lvl="1"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2pPr>
            <a:lvl3pPr lvl="2"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3pPr>
            <a:lvl4pPr lvl="3"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4pPr>
            <a:lvl5pPr lvl="4"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5pPr>
            <a:lvl6pPr lvl="5"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6pPr>
            <a:lvl7pPr lvl="6"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7pPr>
            <a:lvl8pPr lvl="7"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8pPr>
            <a:lvl9pPr lvl="8"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9pPr>
          </a:lstStyle>
          <a:p/>
        </p:txBody>
      </p:sp>
      <p:sp>
        <p:nvSpPr>
          <p:cNvPr id="26" name="Google Shape;26;g31b93f407ca_1_17"/>
          <p:cNvSpPr txBox="1"/>
          <p:nvPr>
            <p:ph idx="3" type="subTitle"/>
          </p:nvPr>
        </p:nvSpPr>
        <p:spPr>
          <a:xfrm flipH="1">
            <a:off x="2478280" y="3872667"/>
            <a:ext cx="2268300" cy="5940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900"/>
              <a:buFont typeface="Rajdhani"/>
              <a:buNone/>
              <a:defRPr b="1" sz="2400">
                <a:latin typeface="Rajdhani"/>
                <a:ea typeface="Rajdhani"/>
                <a:cs typeface="Rajdhani"/>
                <a:sym typeface="Rajdhani"/>
              </a:defRPr>
            </a:lvl1pPr>
            <a:lvl2pPr lvl="1" algn="ctr">
              <a:lnSpc>
                <a:spcPct val="100000"/>
              </a:lnSpc>
              <a:spcBef>
                <a:spcPts val="0"/>
              </a:spcBef>
              <a:spcAft>
                <a:spcPts val="0"/>
              </a:spcAft>
              <a:buSzPts val="1900"/>
              <a:buFont typeface="Rajdhani"/>
              <a:buNone/>
              <a:defRPr b="1" sz="1900">
                <a:latin typeface="Rajdhani"/>
                <a:ea typeface="Rajdhani"/>
                <a:cs typeface="Rajdhani"/>
                <a:sym typeface="Rajdhani"/>
              </a:defRPr>
            </a:lvl2pPr>
            <a:lvl3pPr lvl="2" algn="ctr">
              <a:lnSpc>
                <a:spcPct val="100000"/>
              </a:lnSpc>
              <a:spcBef>
                <a:spcPts val="0"/>
              </a:spcBef>
              <a:spcAft>
                <a:spcPts val="0"/>
              </a:spcAft>
              <a:buSzPts val="1900"/>
              <a:buFont typeface="Rajdhani"/>
              <a:buNone/>
              <a:defRPr b="1" sz="1900">
                <a:latin typeface="Rajdhani"/>
                <a:ea typeface="Rajdhani"/>
                <a:cs typeface="Rajdhani"/>
                <a:sym typeface="Rajdhani"/>
              </a:defRPr>
            </a:lvl3pPr>
            <a:lvl4pPr lvl="3" algn="ctr">
              <a:lnSpc>
                <a:spcPct val="100000"/>
              </a:lnSpc>
              <a:spcBef>
                <a:spcPts val="0"/>
              </a:spcBef>
              <a:spcAft>
                <a:spcPts val="0"/>
              </a:spcAft>
              <a:buSzPts val="1900"/>
              <a:buFont typeface="Rajdhani"/>
              <a:buNone/>
              <a:defRPr b="1" sz="1900">
                <a:latin typeface="Rajdhani"/>
                <a:ea typeface="Rajdhani"/>
                <a:cs typeface="Rajdhani"/>
                <a:sym typeface="Rajdhani"/>
              </a:defRPr>
            </a:lvl4pPr>
            <a:lvl5pPr lvl="4" algn="ctr">
              <a:lnSpc>
                <a:spcPct val="100000"/>
              </a:lnSpc>
              <a:spcBef>
                <a:spcPts val="0"/>
              </a:spcBef>
              <a:spcAft>
                <a:spcPts val="0"/>
              </a:spcAft>
              <a:buSzPts val="1900"/>
              <a:buFont typeface="Rajdhani"/>
              <a:buNone/>
              <a:defRPr b="1" sz="1900">
                <a:latin typeface="Rajdhani"/>
                <a:ea typeface="Rajdhani"/>
                <a:cs typeface="Rajdhani"/>
                <a:sym typeface="Rajdhani"/>
              </a:defRPr>
            </a:lvl5pPr>
            <a:lvl6pPr lvl="5" algn="ctr">
              <a:lnSpc>
                <a:spcPct val="100000"/>
              </a:lnSpc>
              <a:spcBef>
                <a:spcPts val="0"/>
              </a:spcBef>
              <a:spcAft>
                <a:spcPts val="0"/>
              </a:spcAft>
              <a:buSzPts val="1900"/>
              <a:buFont typeface="Rajdhani"/>
              <a:buNone/>
              <a:defRPr b="1" sz="1900">
                <a:latin typeface="Rajdhani"/>
                <a:ea typeface="Rajdhani"/>
                <a:cs typeface="Rajdhani"/>
                <a:sym typeface="Rajdhani"/>
              </a:defRPr>
            </a:lvl6pPr>
            <a:lvl7pPr lvl="6" algn="ctr">
              <a:lnSpc>
                <a:spcPct val="100000"/>
              </a:lnSpc>
              <a:spcBef>
                <a:spcPts val="0"/>
              </a:spcBef>
              <a:spcAft>
                <a:spcPts val="0"/>
              </a:spcAft>
              <a:buSzPts val="1900"/>
              <a:buFont typeface="Rajdhani"/>
              <a:buNone/>
              <a:defRPr b="1" sz="1900">
                <a:latin typeface="Rajdhani"/>
                <a:ea typeface="Rajdhani"/>
                <a:cs typeface="Rajdhani"/>
                <a:sym typeface="Rajdhani"/>
              </a:defRPr>
            </a:lvl7pPr>
            <a:lvl8pPr lvl="7" algn="ctr">
              <a:lnSpc>
                <a:spcPct val="100000"/>
              </a:lnSpc>
              <a:spcBef>
                <a:spcPts val="0"/>
              </a:spcBef>
              <a:spcAft>
                <a:spcPts val="0"/>
              </a:spcAft>
              <a:buSzPts val="1900"/>
              <a:buFont typeface="Rajdhani"/>
              <a:buNone/>
              <a:defRPr b="1" sz="1900">
                <a:latin typeface="Rajdhani"/>
                <a:ea typeface="Rajdhani"/>
                <a:cs typeface="Rajdhani"/>
                <a:sym typeface="Rajdhani"/>
              </a:defRPr>
            </a:lvl8pPr>
            <a:lvl9pPr lvl="8" algn="ctr">
              <a:lnSpc>
                <a:spcPct val="100000"/>
              </a:lnSpc>
              <a:spcBef>
                <a:spcPts val="0"/>
              </a:spcBef>
              <a:spcAft>
                <a:spcPts val="0"/>
              </a:spcAft>
              <a:buSzPts val="1900"/>
              <a:buFont typeface="Rajdhani"/>
              <a:buNone/>
              <a:defRPr b="1" sz="1900">
                <a:latin typeface="Rajdhani"/>
                <a:ea typeface="Rajdhani"/>
                <a:cs typeface="Rajdhani"/>
                <a:sym typeface="Rajdhani"/>
              </a:defRPr>
            </a:lvl9pPr>
          </a:lstStyle>
          <a:p/>
        </p:txBody>
      </p:sp>
      <p:sp>
        <p:nvSpPr>
          <p:cNvPr id="27" name="Google Shape;27;g31b93f407ca_1_17"/>
          <p:cNvSpPr txBox="1"/>
          <p:nvPr>
            <p:ph idx="4" type="subTitle"/>
          </p:nvPr>
        </p:nvSpPr>
        <p:spPr>
          <a:xfrm flipH="1">
            <a:off x="1805167" y="4306033"/>
            <a:ext cx="3614700" cy="9855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1500"/>
              <a:buFont typeface="Fira Sans Condensed"/>
              <a:buNone/>
              <a:defRPr sz="1900">
                <a:latin typeface="Fira Sans Condensed"/>
                <a:ea typeface="Fira Sans Condensed"/>
                <a:cs typeface="Fira Sans Condensed"/>
                <a:sym typeface="Fira Sans Condensed"/>
              </a:defRPr>
            </a:lvl1pPr>
            <a:lvl2pPr lvl="1"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2pPr>
            <a:lvl3pPr lvl="2"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3pPr>
            <a:lvl4pPr lvl="3"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4pPr>
            <a:lvl5pPr lvl="4"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5pPr>
            <a:lvl6pPr lvl="5"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6pPr>
            <a:lvl7pPr lvl="6"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7pPr>
            <a:lvl8pPr lvl="7"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8pPr>
            <a:lvl9pPr lvl="8" algn="ctr">
              <a:lnSpc>
                <a:spcPct val="100000"/>
              </a:lnSpc>
              <a:spcBef>
                <a:spcPts val="0"/>
              </a:spcBef>
              <a:spcAft>
                <a:spcPts val="0"/>
              </a:spcAft>
              <a:buSzPts val="1500"/>
              <a:buFont typeface="Fira Sans Condensed"/>
              <a:buNone/>
              <a:defRPr sz="1500">
                <a:latin typeface="Fira Sans Condensed"/>
                <a:ea typeface="Fira Sans Condensed"/>
                <a:cs typeface="Fira Sans Condensed"/>
                <a:sym typeface="Fira Sans Condensed"/>
              </a:defRPr>
            </a:lvl9pPr>
          </a:lstStyle>
          <a:p/>
        </p:txBody>
      </p:sp>
      <p:sp>
        <p:nvSpPr>
          <p:cNvPr id="28" name="Google Shape;28;g31b93f407ca_1_17"/>
          <p:cNvSpPr txBox="1"/>
          <p:nvPr>
            <p:ph type="title"/>
          </p:nvPr>
        </p:nvSpPr>
        <p:spPr>
          <a:xfrm>
            <a:off x="960133" y="719333"/>
            <a:ext cx="10272000" cy="7635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9" name="Shape 29"/>
        <p:cNvGrpSpPr/>
        <p:nvPr/>
      </p:nvGrpSpPr>
      <p:grpSpPr>
        <a:xfrm>
          <a:off x="0" y="0"/>
          <a:ext cx="0" cy="0"/>
          <a:chOff x="0" y="0"/>
          <a:chExt cx="0" cy="0"/>
        </a:xfrm>
      </p:grpSpPr>
      <p:pic>
        <p:nvPicPr>
          <p:cNvPr id="30" name="Google Shape;30;g31b93f407ca_1_24"/>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31" name="Google Shape;31;g31b93f407ca_1_24"/>
          <p:cNvSpPr txBox="1"/>
          <p:nvPr>
            <p:ph idx="1" type="subTitle"/>
          </p:nvPr>
        </p:nvSpPr>
        <p:spPr>
          <a:xfrm>
            <a:off x="3316217" y="1912800"/>
            <a:ext cx="4490400" cy="30324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SzPts val="3700"/>
              <a:buFont typeface="Fira Sans Condensed"/>
              <a:buNone/>
              <a:defRPr sz="1900">
                <a:latin typeface="Fira Sans Condensed"/>
                <a:ea typeface="Fira Sans Condensed"/>
                <a:cs typeface="Fira Sans Condensed"/>
                <a:sym typeface="Fira Sans Condensed"/>
              </a:defRPr>
            </a:lvl1pPr>
            <a:lvl2pPr lvl="1"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2pPr>
            <a:lvl3pPr lvl="2"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3pPr>
            <a:lvl4pPr lvl="3"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4pPr>
            <a:lvl5pPr lvl="4"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5pPr>
            <a:lvl6pPr lvl="5"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6pPr>
            <a:lvl7pPr lvl="6"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7pPr>
            <a:lvl8pPr lvl="7"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8pPr>
            <a:lvl9pPr lvl="8" algn="ctr">
              <a:lnSpc>
                <a:spcPct val="100000"/>
              </a:lnSpc>
              <a:spcBef>
                <a:spcPts val="0"/>
              </a:spcBef>
              <a:spcAft>
                <a:spcPts val="0"/>
              </a:spcAft>
              <a:buSzPts val="3700"/>
              <a:buFont typeface="Fira Sans Condensed"/>
              <a:buNone/>
              <a:defRPr sz="3700">
                <a:latin typeface="Fira Sans Condensed"/>
                <a:ea typeface="Fira Sans Condensed"/>
                <a:cs typeface="Fira Sans Condensed"/>
                <a:sym typeface="Fira Sans Condensed"/>
              </a:defRPr>
            </a:lvl9pPr>
          </a:lstStyle>
          <a:p/>
        </p:txBody>
      </p:sp>
      <p:sp>
        <p:nvSpPr>
          <p:cNvPr id="32" name="Google Shape;32;g31b93f407ca_1_24"/>
          <p:cNvSpPr txBox="1"/>
          <p:nvPr>
            <p:ph type="title"/>
          </p:nvPr>
        </p:nvSpPr>
        <p:spPr>
          <a:xfrm>
            <a:off x="8706971" y="1912800"/>
            <a:ext cx="2622900" cy="30324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1900"/>
              <a:buNone/>
              <a:defRPr sz="64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3" name="Shape 33"/>
        <p:cNvGrpSpPr/>
        <p:nvPr/>
      </p:nvGrpSpPr>
      <p:grpSpPr>
        <a:xfrm>
          <a:off x="0" y="0"/>
          <a:ext cx="0" cy="0"/>
          <a:chOff x="0" y="0"/>
          <a:chExt cx="0" cy="0"/>
        </a:xfrm>
      </p:grpSpPr>
      <p:pic>
        <p:nvPicPr>
          <p:cNvPr id="34" name="Google Shape;34;g31b93f407ca_1_28"/>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35" name="Google Shape;35;g31b93f407ca_1_28"/>
          <p:cNvSpPr txBox="1"/>
          <p:nvPr>
            <p:ph type="title"/>
          </p:nvPr>
        </p:nvSpPr>
        <p:spPr>
          <a:xfrm>
            <a:off x="3229667" y="1891600"/>
            <a:ext cx="5732700" cy="30747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6400"/>
              <a:buNone/>
              <a:defRPr sz="96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6" name="Shape 36"/>
        <p:cNvGrpSpPr/>
        <p:nvPr/>
      </p:nvGrpSpPr>
      <p:grpSpPr>
        <a:xfrm>
          <a:off x="0" y="0"/>
          <a:ext cx="0" cy="0"/>
          <a:chOff x="0" y="0"/>
          <a:chExt cx="0" cy="0"/>
        </a:xfrm>
      </p:grpSpPr>
      <p:pic>
        <p:nvPicPr>
          <p:cNvPr id="37" name="Google Shape;37;g31b93f407ca_1_31"/>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38" name="Google Shape;38;g31b93f407ca_1_31"/>
          <p:cNvSpPr txBox="1"/>
          <p:nvPr>
            <p:ph type="title"/>
          </p:nvPr>
        </p:nvSpPr>
        <p:spPr>
          <a:xfrm>
            <a:off x="697100" y="1295800"/>
            <a:ext cx="5050500" cy="42663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SzPts val="5600"/>
              <a:buNone/>
              <a:defRPr sz="80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9" name="Google Shape;39;g31b93f407ca_1_31"/>
          <p:cNvSpPr txBox="1"/>
          <p:nvPr>
            <p:ph idx="1" type="subTitle"/>
          </p:nvPr>
        </p:nvSpPr>
        <p:spPr>
          <a:xfrm>
            <a:off x="6399933" y="2605600"/>
            <a:ext cx="2586900" cy="1646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g31b93f407ca_1_31"/>
          <p:cNvSpPr txBox="1"/>
          <p:nvPr>
            <p:ph idx="2" type="title"/>
          </p:nvPr>
        </p:nvSpPr>
        <p:spPr>
          <a:xfrm>
            <a:off x="6465560" y="1334833"/>
            <a:ext cx="2702400" cy="2419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6000"/>
              <a:buNone/>
              <a:defRPr sz="187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1" name="Shape 41"/>
        <p:cNvGrpSpPr/>
        <p:nvPr/>
      </p:nvGrpSpPr>
      <p:grpSpPr>
        <a:xfrm>
          <a:off x="0" y="0"/>
          <a:ext cx="0" cy="0"/>
          <a:chOff x="0" y="0"/>
          <a:chExt cx="0" cy="0"/>
        </a:xfrm>
      </p:grpSpPr>
      <p:pic>
        <p:nvPicPr>
          <p:cNvPr id="42" name="Google Shape;42;g31b93f407ca_1_36"/>
          <p:cNvPicPr preferRelativeResize="0"/>
          <p:nvPr/>
        </p:nvPicPr>
        <p:blipFill rotWithShape="1">
          <a:blip r:embed="rId2">
            <a:alphaModFix/>
          </a:blip>
          <a:srcRect b="0" l="0" r="0" t="0"/>
          <a:stretch/>
        </p:blipFill>
        <p:spPr>
          <a:xfrm>
            <a:off x="0" y="1785"/>
            <a:ext cx="12191996" cy="6854428"/>
          </a:xfrm>
          <a:prstGeom prst="rect">
            <a:avLst/>
          </a:prstGeom>
          <a:noFill/>
          <a:ln>
            <a:noFill/>
          </a:ln>
        </p:spPr>
      </p:pic>
      <p:sp>
        <p:nvSpPr>
          <p:cNvPr id="43" name="Google Shape;43;g31b93f407ca_1_36"/>
          <p:cNvSpPr txBox="1"/>
          <p:nvPr>
            <p:ph type="title"/>
          </p:nvPr>
        </p:nvSpPr>
        <p:spPr>
          <a:xfrm>
            <a:off x="960133" y="2275800"/>
            <a:ext cx="3679500" cy="2306400"/>
          </a:xfrm>
          <a:prstGeom prst="rect">
            <a:avLst/>
          </a:prstGeom>
          <a:noFill/>
          <a:ln>
            <a:noFill/>
          </a:ln>
        </p:spPr>
        <p:txBody>
          <a:bodyPr anchorCtr="0" anchor="t" bIns="121900" lIns="121900" spcFirstLastPara="1" rIns="121900" wrap="square" tIns="121900">
            <a:noAutofit/>
          </a:bodyPr>
          <a:lstStyle>
            <a:lvl1pPr lvl="0" algn="r">
              <a:lnSpc>
                <a:spcPct val="100000"/>
              </a:lnSpc>
              <a:spcBef>
                <a:spcPts val="0"/>
              </a:spcBef>
              <a:spcAft>
                <a:spcPts val="0"/>
              </a:spcAft>
              <a:buSzPts val="2400"/>
              <a:buNone/>
              <a:defRPr sz="6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g31b93f407ca_1_0"/>
          <p:cNvSpPr txBox="1"/>
          <p:nvPr>
            <p:ph type="title"/>
          </p:nvPr>
        </p:nvSpPr>
        <p:spPr>
          <a:xfrm>
            <a:off x="950967" y="719333"/>
            <a:ext cx="102900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1pPr>
            <a:lvl2pPr lvl="1"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2pPr>
            <a:lvl3pPr lvl="2"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3pPr>
            <a:lvl4pPr lvl="3"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4pPr>
            <a:lvl5pPr lvl="4"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5pPr>
            <a:lvl6pPr lvl="5"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6pPr>
            <a:lvl7pPr lvl="6"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7pPr>
            <a:lvl8pPr lvl="7"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8pPr>
            <a:lvl9pPr lvl="8" marR="0" rtl="0" algn="l">
              <a:lnSpc>
                <a:spcPct val="100000"/>
              </a:lnSpc>
              <a:spcBef>
                <a:spcPts val="0"/>
              </a:spcBef>
              <a:spcAft>
                <a:spcPts val="0"/>
              </a:spcAft>
              <a:buClr>
                <a:schemeClr val="lt2"/>
              </a:buClr>
              <a:buSzPts val="3700"/>
              <a:buFont typeface="Rajdhani"/>
              <a:buNone/>
              <a:defRPr b="1" i="0" sz="3700" u="none" cap="none" strike="noStrike">
                <a:solidFill>
                  <a:schemeClr val="lt2"/>
                </a:solidFill>
                <a:latin typeface="Rajdhani"/>
                <a:ea typeface="Rajdhani"/>
                <a:cs typeface="Rajdhani"/>
                <a:sym typeface="Rajdhani"/>
              </a:defRPr>
            </a:lvl9pPr>
          </a:lstStyle>
          <a:p/>
        </p:txBody>
      </p:sp>
      <p:sp>
        <p:nvSpPr>
          <p:cNvPr id="7" name="Google Shape;7;g31b93f407ca_1_0"/>
          <p:cNvSpPr txBox="1"/>
          <p:nvPr>
            <p:ph idx="1" type="body"/>
          </p:nvPr>
        </p:nvSpPr>
        <p:spPr>
          <a:xfrm>
            <a:off x="950967" y="1536633"/>
            <a:ext cx="10290000" cy="4555200"/>
          </a:xfrm>
          <a:prstGeom prst="rect">
            <a:avLst/>
          </a:prstGeom>
          <a:noFill/>
          <a:ln>
            <a:noFill/>
          </a:ln>
        </p:spPr>
        <p:txBody>
          <a:bodyPr anchorCtr="0" anchor="t" bIns="121900" lIns="121900" spcFirstLastPara="1" rIns="121900" wrap="square" tIns="121900">
            <a:noAutofit/>
          </a:bodyPr>
          <a:lstStyle>
            <a:lvl1pPr indent="-330200" lvl="0" marL="4572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1pPr>
            <a:lvl2pPr indent="-330200" lvl="1" marL="9144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2pPr>
            <a:lvl3pPr indent="-330200" lvl="2" marL="13716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3pPr>
            <a:lvl4pPr indent="-330200" lvl="3" marL="18288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4pPr>
            <a:lvl5pPr indent="-330200" lvl="4" marL="22860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5pPr>
            <a:lvl6pPr indent="-330200" lvl="5" marL="27432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6pPr>
            <a:lvl7pPr indent="-330200" lvl="6" marL="32004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7pPr>
            <a:lvl8pPr indent="-330200" lvl="7" marL="36576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8pPr>
            <a:lvl9pPr indent="-330200" lvl="8" marL="4114800" marR="0" rtl="0" algn="l">
              <a:lnSpc>
                <a:spcPct val="100000"/>
              </a:lnSpc>
              <a:spcBef>
                <a:spcPts val="0"/>
              </a:spcBef>
              <a:spcAft>
                <a:spcPts val="0"/>
              </a:spcAft>
              <a:buClr>
                <a:schemeClr val="lt2"/>
              </a:buClr>
              <a:buSzPts val="1600"/>
              <a:buFont typeface="Fira Sans Condensed Light"/>
              <a:buChar char="■"/>
              <a:defRPr b="0" i="0" sz="1600" u="none" cap="none" strike="noStrike">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99">
          <p15:clr>
            <a:srgbClr val="EA4335"/>
          </p15:clr>
        </p15:guide>
        <p15:guide id="2" pos="3840">
          <p15:clr>
            <a:srgbClr val="EA4335"/>
          </p15:clr>
        </p15:guide>
        <p15:guide id="3" pos="7081">
          <p15:clr>
            <a:srgbClr val="EA4335"/>
          </p15:clr>
        </p15:guide>
        <p15:guide id="4" orient="horz" pos="453">
          <p15:clr>
            <a:srgbClr val="EA4335"/>
          </p15:clr>
        </p15:guide>
        <p15:guide id="5" orient="horz" pos="3871">
          <p15:clr>
            <a:srgbClr val="EA4335"/>
          </p15:clr>
        </p15:guide>
        <p15:guide id="6" orient="horz" pos="21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lt2"/>
                </a:solidFill>
                <a:latin typeface="Calibri"/>
                <a:ea typeface="Calibri"/>
                <a:cs typeface="Calibri"/>
                <a:sym typeface="Calibri"/>
              </a:rPr>
              <a:t>PROYECTO “</a:t>
            </a:r>
            <a:r>
              <a:rPr lang="es-CL" sz="4400">
                <a:solidFill>
                  <a:schemeClr val="lt2"/>
                </a:solidFill>
                <a:latin typeface="Calibri"/>
                <a:ea typeface="Calibri"/>
                <a:cs typeface="Calibri"/>
                <a:sym typeface="Calibri"/>
              </a:rPr>
              <a:t>OPTIMIZADOR DE COBRANZAS</a:t>
            </a:r>
            <a:r>
              <a:rPr b="0" i="0" lang="es-CL" sz="4400" u="none" cap="none" strike="noStrike">
                <a:solidFill>
                  <a:schemeClr val="lt2"/>
                </a:solidFill>
                <a:latin typeface="Calibri"/>
                <a:ea typeface="Calibri"/>
                <a:cs typeface="Calibri"/>
                <a:sym typeface="Calibri"/>
              </a:rPr>
              <a:t>”</a:t>
            </a:r>
            <a:endParaRPr>
              <a:solidFill>
                <a:schemeClr val="lt2"/>
              </a:solidFill>
            </a:endParaRPr>
          </a:p>
          <a:p>
            <a:pPr indent="0" lvl="0" marL="0" marR="0" rtl="0" algn="ctr">
              <a:spcBef>
                <a:spcPts val="0"/>
              </a:spcBef>
              <a:spcAft>
                <a:spcPts val="0"/>
              </a:spcAft>
              <a:buNone/>
            </a:pPr>
            <a:r>
              <a:rPr b="0" i="0" lang="es-CL" sz="2400" u="none" cap="none" strike="noStrike">
                <a:solidFill>
                  <a:schemeClr val="lt2"/>
                </a:solidFill>
                <a:latin typeface="Calibri"/>
                <a:ea typeface="Calibri"/>
                <a:cs typeface="Calibri"/>
                <a:sym typeface="Calibri"/>
              </a:rPr>
              <a:t>PRESENTACIÓN FINAL CAPSTONE</a:t>
            </a:r>
            <a:endParaRPr b="0" i="0" sz="2400" u="none" cap="none" strike="noStrike">
              <a:solidFill>
                <a:schemeClr val="lt2"/>
              </a:solidFill>
              <a:latin typeface="Calibri"/>
              <a:ea typeface="Calibri"/>
              <a:cs typeface="Calibri"/>
              <a:sym typeface="Calibri"/>
            </a:endParaRPr>
          </a:p>
        </p:txBody>
      </p:sp>
      <p:pic>
        <p:nvPicPr>
          <p:cNvPr id="54" name="Google Shape;54;p1"/>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nvSpPr>
        <p:spPr>
          <a:xfrm>
            <a:off x="-12" y="3964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chemeClr val="lt2"/>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42" name="Google Shape;142;p10"/>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Tecnologías utilizadas</a:t>
            </a:r>
            <a:endParaRPr>
              <a:solidFill>
                <a:schemeClr val="lt2"/>
              </a:solidFill>
            </a:endParaRPr>
          </a:p>
        </p:txBody>
      </p:sp>
      <p:cxnSp>
        <p:nvCxnSpPr>
          <p:cNvPr id="143" name="Google Shape;143;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4" name="Google Shape;144;p10"/>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2"/>
                </a:solidFill>
                <a:latin typeface="Calibri"/>
                <a:ea typeface="Calibri"/>
                <a:cs typeface="Calibri"/>
                <a:sym typeface="Calibri"/>
              </a:rPr>
              <a:t>DEMOSTRACIÓN DEL RESULTADO DEL PROYECTO</a:t>
            </a:r>
            <a:endParaRPr>
              <a:solidFill>
                <a:schemeClr val="lt2"/>
              </a:solidFill>
            </a:endParaRPr>
          </a:p>
          <a:p>
            <a:pPr indent="0" lvl="0" marL="0" marR="0" rtl="0" algn="ctr">
              <a:spcBef>
                <a:spcPts val="0"/>
              </a:spcBef>
              <a:spcAft>
                <a:spcPts val="0"/>
              </a:spcAft>
              <a:buNone/>
            </a:pPr>
            <a:r>
              <a:rPr lang="es-CL" sz="2400">
                <a:solidFill>
                  <a:schemeClr val="lt2"/>
                </a:solidFill>
                <a:latin typeface="Calibri"/>
                <a:ea typeface="Calibri"/>
                <a:cs typeface="Calibri"/>
                <a:sym typeface="Calibri"/>
              </a:rPr>
              <a:t>*Exposición del sistema</a:t>
            </a:r>
            <a:endParaRPr sz="2400">
              <a:solidFill>
                <a:schemeClr val="lt2"/>
              </a:solidFill>
              <a:latin typeface="Calibri"/>
              <a:ea typeface="Calibri"/>
              <a:cs typeface="Calibri"/>
              <a:sym typeface="Calibri"/>
            </a:endParaRPr>
          </a:p>
        </p:txBody>
      </p:sp>
      <p:pic>
        <p:nvPicPr>
          <p:cNvPr id="150" name="Google Shape;150;p11"/>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2"/>
                </a:solidFill>
                <a:latin typeface="Calibri"/>
                <a:ea typeface="Calibri"/>
                <a:cs typeface="Calibri"/>
                <a:sym typeface="Calibri"/>
              </a:rPr>
              <a:t>Resultados obtenidos</a:t>
            </a:r>
            <a:endParaRPr>
              <a:solidFill>
                <a:schemeClr val="lt2"/>
              </a:solidFill>
            </a:endParaRPr>
          </a:p>
        </p:txBody>
      </p:sp>
      <p:pic>
        <p:nvPicPr>
          <p:cNvPr id="156" name="Google Shape;156;p12"/>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2"/>
                </a:solidFill>
                <a:latin typeface="Calibri"/>
                <a:ea typeface="Calibri"/>
                <a:cs typeface="Calibri"/>
                <a:sym typeface="Calibri"/>
              </a:rPr>
              <a:t>Obstáculos presentados durante el desarrollo</a:t>
            </a:r>
            <a:endParaRPr>
              <a:solidFill>
                <a:schemeClr val="lt2"/>
              </a:solidFill>
            </a:endParaRPr>
          </a:p>
        </p:txBody>
      </p:sp>
      <p:pic>
        <p:nvPicPr>
          <p:cNvPr id="162" name="Google Shape;162;p13"/>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2"/>
                </a:solidFill>
                <a:latin typeface="Calibri"/>
                <a:ea typeface="Calibri"/>
                <a:cs typeface="Calibri"/>
                <a:sym typeface="Calibri"/>
              </a:rPr>
              <a:t>PREGUNTAS DE LA COMISIÓN</a:t>
            </a:r>
            <a:endParaRPr>
              <a:solidFill>
                <a:schemeClr val="lt2"/>
              </a:solidFill>
            </a:endParaRPr>
          </a:p>
        </p:txBody>
      </p:sp>
      <p:pic>
        <p:nvPicPr>
          <p:cNvPr id="168" name="Google Shape;168;p14"/>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2"/>
          <p:cNvGrpSpPr/>
          <p:nvPr/>
        </p:nvGrpSpPr>
        <p:grpSpPr>
          <a:xfrm>
            <a:off x="4085625" y="2231400"/>
            <a:ext cx="7677831" cy="2995854"/>
            <a:chOff x="0" y="0"/>
            <a:chExt cx="7633557" cy="2855097"/>
          </a:xfrm>
        </p:grpSpPr>
        <p:sp>
          <p:nvSpPr>
            <p:cNvPr id="60" name="Google Shape;60;p2"/>
            <p:cNvSpPr/>
            <p:nvPr/>
          </p:nvSpPr>
          <p:spPr>
            <a:xfrm>
              <a:off x="0" y="0"/>
              <a:ext cx="7633494" cy="1359548"/>
            </a:xfrm>
            <a:prstGeom prst="roundRect">
              <a:avLst>
                <a:gd fmla="val 10000" name="adj"/>
              </a:avLst>
            </a:prstGeom>
            <a:gradFill>
              <a:gsLst>
                <a:gs pos="0">
                  <a:srgbClr val="06FFE8"/>
                </a:gs>
                <a:gs pos="100000">
                  <a:srgbClr val="057E72"/>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rgbClr val="FFFFFF"/>
                  </a:solidFill>
                  <a:latin typeface="Calibri"/>
                  <a:ea typeface="Calibri"/>
                  <a:cs typeface="Calibri"/>
                  <a:sym typeface="Calibri"/>
                </a:rPr>
                <a:t>Víctor Silva</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lang="es-CL" sz="2000">
                  <a:solidFill>
                    <a:srgbClr val="FFFFFF"/>
                  </a:solidFill>
                  <a:latin typeface="Calibri"/>
                  <a:ea typeface="Calibri"/>
                  <a:cs typeface="Calibri"/>
                  <a:sym typeface="Calibri"/>
                </a:rPr>
                <a:t>Desarrollador</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lang="es-CL" sz="2000">
                  <a:solidFill>
                    <a:srgbClr val="FFFFFF"/>
                  </a:solidFill>
                  <a:latin typeface="Calibri"/>
                  <a:ea typeface="Calibri"/>
                  <a:cs typeface="Calibri"/>
                  <a:sym typeface="Calibri"/>
                </a:rPr>
                <a:t>Desarrollo del software, documentación. </a:t>
              </a:r>
              <a:endParaRPr b="0" i="0" sz="2000" u="none" cap="none" strike="noStrike">
                <a:solidFill>
                  <a:srgbClr val="FFFFFF"/>
                </a:solidFill>
                <a:latin typeface="Calibri"/>
                <a:ea typeface="Calibri"/>
                <a:cs typeface="Calibri"/>
                <a:sym typeface="Calibri"/>
              </a:endParaRPr>
            </a:p>
          </p:txBody>
        </p:sp>
        <p:sp>
          <p:nvSpPr>
            <p:cNvPr id="62" name="Google Shape;62;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0" y="1495502"/>
              <a:ext cx="7633494" cy="1359548"/>
            </a:xfrm>
            <a:prstGeom prst="roundRect">
              <a:avLst>
                <a:gd fmla="val 10000" name="adj"/>
              </a:avLst>
            </a:prstGeom>
            <a:gradFill>
              <a:gsLst>
                <a:gs pos="0">
                  <a:srgbClr val="06FFE8"/>
                </a:gs>
                <a:gs pos="100000">
                  <a:srgbClr val="057E72"/>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txBox="1"/>
            <p:nvPr/>
          </p:nvSpPr>
          <p:spPr>
            <a:xfrm>
              <a:off x="1662657" y="1495497"/>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2"/>
                  </a:solidFill>
                  <a:latin typeface="Calibri"/>
                  <a:ea typeface="Calibri"/>
                  <a:cs typeface="Calibri"/>
                  <a:sym typeface="Calibri"/>
                </a:rPr>
                <a:t>Martín Soto</a:t>
              </a:r>
              <a:endParaRPr b="0" i="0" sz="2600" u="none" cap="none" strike="noStrike">
                <a:solidFill>
                  <a:schemeClr val="lt2"/>
                </a:solidFill>
                <a:latin typeface="Calibri"/>
                <a:ea typeface="Calibri"/>
                <a:cs typeface="Calibri"/>
                <a:sym typeface="Calibri"/>
              </a:endParaRPr>
            </a:p>
            <a:p>
              <a:pPr indent="-228600" lvl="1" marL="228600" marR="0" rtl="0" algn="l">
                <a:lnSpc>
                  <a:spcPct val="90000"/>
                </a:lnSpc>
                <a:spcBef>
                  <a:spcPts val="910"/>
                </a:spcBef>
                <a:spcAft>
                  <a:spcPts val="0"/>
                </a:spcAft>
                <a:buClr>
                  <a:schemeClr val="lt2"/>
                </a:buClr>
                <a:buSzPts val="2000"/>
                <a:buFont typeface="Calibri"/>
                <a:buChar char="•"/>
              </a:pPr>
              <a:r>
                <a:rPr lang="es-CL" sz="2000">
                  <a:solidFill>
                    <a:schemeClr val="lt2"/>
                  </a:solidFill>
                  <a:latin typeface="Calibri"/>
                  <a:ea typeface="Calibri"/>
                  <a:cs typeface="Calibri"/>
                  <a:sym typeface="Calibri"/>
                </a:rPr>
                <a:t>Scrum Master</a:t>
              </a:r>
              <a:endParaRPr b="0" i="0" sz="2000" u="none" cap="none" strike="noStrike">
                <a:solidFill>
                  <a:schemeClr val="lt2"/>
                </a:solidFill>
                <a:latin typeface="Calibri"/>
                <a:ea typeface="Calibri"/>
                <a:cs typeface="Calibri"/>
                <a:sym typeface="Calibri"/>
              </a:endParaRPr>
            </a:p>
            <a:p>
              <a:pPr indent="-228600" lvl="1" marL="228600" marR="0" rtl="0" algn="l">
                <a:lnSpc>
                  <a:spcPct val="90000"/>
                </a:lnSpc>
                <a:spcBef>
                  <a:spcPts val="300"/>
                </a:spcBef>
                <a:spcAft>
                  <a:spcPts val="0"/>
                </a:spcAft>
                <a:buClr>
                  <a:schemeClr val="lt2"/>
                </a:buClr>
                <a:buSzPts val="2000"/>
                <a:buFont typeface="Calibri"/>
                <a:buChar char="•"/>
              </a:pPr>
              <a:r>
                <a:rPr lang="es-CL" sz="2000">
                  <a:solidFill>
                    <a:schemeClr val="lt2"/>
                  </a:solidFill>
                  <a:latin typeface="Calibri"/>
                  <a:ea typeface="Calibri"/>
                  <a:cs typeface="Calibri"/>
                  <a:sym typeface="Calibri"/>
                </a:rPr>
                <a:t>Gestión</a:t>
              </a:r>
              <a:r>
                <a:rPr lang="es-CL" sz="2000">
                  <a:solidFill>
                    <a:schemeClr val="lt2"/>
                  </a:solidFill>
                  <a:latin typeface="Calibri"/>
                  <a:ea typeface="Calibri"/>
                  <a:cs typeface="Calibri"/>
                  <a:sym typeface="Calibri"/>
                </a:rPr>
                <a:t> del proyecto, Desarrollo de software, </a:t>
              </a:r>
              <a:r>
                <a:rPr lang="es-CL" sz="2000">
                  <a:solidFill>
                    <a:schemeClr val="lt2"/>
                  </a:solidFill>
                  <a:latin typeface="Calibri"/>
                  <a:ea typeface="Calibri"/>
                  <a:cs typeface="Calibri"/>
                  <a:sym typeface="Calibri"/>
                </a:rPr>
                <a:t>Documentación.</a:t>
              </a:r>
              <a:endParaRPr b="0" i="0" sz="2000" u="none" cap="none" strike="noStrike">
                <a:solidFill>
                  <a:schemeClr val="lt2"/>
                </a:solidFill>
                <a:latin typeface="Calibri"/>
                <a:ea typeface="Calibri"/>
                <a:cs typeface="Calibri"/>
                <a:sym typeface="Calibri"/>
              </a:endParaRPr>
            </a:p>
          </p:txBody>
        </p:sp>
        <p:sp>
          <p:nvSpPr>
            <p:cNvPr id="65" name="Google Shape;65;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2"/>
          <p:cNvSpPr txBox="1"/>
          <p:nvPr/>
        </p:nvSpPr>
        <p:spPr>
          <a:xfrm>
            <a:off x="-12" y="3887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FFFFFF"/>
                </a:solidFill>
                <a:latin typeface="Calibri"/>
                <a:ea typeface="Calibri"/>
                <a:cs typeface="Calibri"/>
                <a:sym typeface="Calibri"/>
              </a:rPr>
              <a:t>PROYECTO “</a:t>
            </a:r>
            <a:r>
              <a:rPr lang="es-CL" sz="1800">
                <a:solidFill>
                  <a:srgbClr val="FFFFFF"/>
                </a:solidFill>
                <a:latin typeface="Calibri"/>
                <a:ea typeface="Calibri"/>
                <a:cs typeface="Calibri"/>
                <a:sym typeface="Calibri"/>
              </a:rPr>
              <a:t>OPTIMIZADOR DE COBRANZAS</a:t>
            </a:r>
            <a:r>
              <a:rPr b="0" i="0" lang="es-CL" sz="1800" u="none" cap="none" strike="noStrike">
                <a:solidFill>
                  <a:srgbClr val="FFFFFF"/>
                </a:solidFill>
                <a:latin typeface="Calibri"/>
                <a:ea typeface="Calibri"/>
                <a:cs typeface="Calibri"/>
                <a:sym typeface="Calibri"/>
              </a:rPr>
              <a:t>”</a:t>
            </a:r>
            <a:endParaRPr>
              <a:solidFill>
                <a:srgbClr val="FFFFFF"/>
              </a:solidFill>
            </a:endParaRPr>
          </a:p>
        </p:txBody>
      </p:sp>
      <p:sp>
        <p:nvSpPr>
          <p:cNvPr id="67" name="Google Shape;67;p2"/>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rgbClr val="FFFFFF"/>
                </a:solidFill>
                <a:latin typeface="Calibri"/>
                <a:ea typeface="Calibri"/>
                <a:cs typeface="Calibri"/>
                <a:sym typeface="Calibri"/>
              </a:rPr>
              <a:t>INTEGRANTES DEL PROYECTO</a:t>
            </a:r>
            <a:endParaRPr sz="1800">
              <a:solidFill>
                <a:srgbClr val="FFFFFF"/>
              </a:solidFill>
              <a:latin typeface="Calibri"/>
              <a:ea typeface="Calibri"/>
              <a:cs typeface="Calibri"/>
              <a:sym typeface="Calibri"/>
            </a:endParaRPr>
          </a:p>
        </p:txBody>
      </p:sp>
      <p:cxnSp>
        <p:nvCxnSpPr>
          <p:cNvPr id="68" name="Google Shape;68;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69" name="Google Shape;69;p2"/>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rgbClr val="FFFFFF"/>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75" name="Google Shape;75;p3"/>
          <p:cNvSpPr txBox="1"/>
          <p:nvPr/>
        </p:nvSpPr>
        <p:spPr>
          <a:xfrm>
            <a:off x="0" y="113084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DESCRIPCIÓN DEL PROYECTO</a:t>
            </a:r>
            <a:endParaRPr sz="1800">
              <a:solidFill>
                <a:schemeClr val="lt2"/>
              </a:solidFill>
              <a:latin typeface="Calibri"/>
              <a:ea typeface="Calibri"/>
              <a:cs typeface="Calibri"/>
              <a:sym typeface="Calibri"/>
            </a:endParaRPr>
          </a:p>
        </p:txBody>
      </p:sp>
      <p:cxnSp>
        <p:nvCxnSpPr>
          <p:cNvPr id="76" name="Google Shape;76;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77" name="Google Shape;77;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lang="es-CL">
                <a:solidFill>
                  <a:schemeClr val="dk1"/>
                </a:solidFill>
                <a:latin typeface="Fira Sans Condensed"/>
                <a:ea typeface="Fira Sans Condensed"/>
                <a:cs typeface="Fira Sans Condensed"/>
                <a:sym typeface="Fira Sans Condensed"/>
              </a:rPr>
              <a:t>La gestión actual de la recuperación de deudas enfrenta desafíos clave: </a:t>
            </a:r>
            <a:endParaRPr>
              <a:solidFill>
                <a:schemeClr val="dk1"/>
              </a:solidFill>
              <a:latin typeface="Fira Sans Condensed"/>
              <a:ea typeface="Fira Sans Condensed"/>
              <a:cs typeface="Fira Sans Condensed"/>
              <a:sym typeface="Fira Sans Condensed"/>
            </a:endParaRPr>
          </a:p>
          <a:p>
            <a:pPr indent="-317500" lvl="0" marL="457200" rtl="0" algn="just">
              <a:lnSpc>
                <a:spcPct val="115000"/>
              </a:lnSpc>
              <a:spcBef>
                <a:spcPts val="1200"/>
              </a:spcBef>
              <a:spcAft>
                <a:spcPts val="0"/>
              </a:spcAft>
              <a:buClr>
                <a:schemeClr val="dk1"/>
              </a:buClr>
              <a:buSzPts val="1400"/>
              <a:buFont typeface="Anaheim"/>
              <a:buChar char="●"/>
            </a:pPr>
            <a:r>
              <a:rPr lang="es-CL">
                <a:solidFill>
                  <a:schemeClr val="dk1"/>
                </a:solidFill>
                <a:latin typeface="Fira Sans Condensed"/>
                <a:ea typeface="Fira Sans Condensed"/>
                <a:cs typeface="Fira Sans Condensed"/>
                <a:sym typeface="Fira Sans Condensed"/>
              </a:rPr>
              <a:t>Los métodos tradicionales de cobranza resultan ineficientes</a:t>
            </a:r>
            <a:endParaRPr>
              <a:solidFill>
                <a:schemeClr val="dk1"/>
              </a:solidFill>
              <a:latin typeface="Fira Sans Condensed"/>
              <a:ea typeface="Fira Sans Condensed"/>
              <a:cs typeface="Fira Sans Condensed"/>
              <a:sym typeface="Fira Sans Condensed"/>
            </a:endParaRPr>
          </a:p>
          <a:p>
            <a:pPr indent="-317500" lvl="0" marL="457200" rtl="0" algn="just">
              <a:lnSpc>
                <a:spcPct val="115000"/>
              </a:lnSpc>
              <a:spcBef>
                <a:spcPts val="0"/>
              </a:spcBef>
              <a:spcAft>
                <a:spcPts val="0"/>
              </a:spcAft>
              <a:buClr>
                <a:schemeClr val="dk1"/>
              </a:buClr>
              <a:buSzPts val="1400"/>
              <a:buFont typeface="Anaheim"/>
              <a:buChar char="●"/>
            </a:pPr>
            <a:r>
              <a:rPr lang="es-CL">
                <a:solidFill>
                  <a:schemeClr val="dk1"/>
                </a:solidFill>
                <a:latin typeface="Fira Sans Condensed"/>
                <a:ea typeface="Fira Sans Condensed"/>
                <a:cs typeface="Fira Sans Condensed"/>
                <a:sym typeface="Fira Sans Condensed"/>
              </a:rPr>
              <a:t>Ralentización de tiempos de respuesta.</a:t>
            </a:r>
            <a:endParaRPr>
              <a:solidFill>
                <a:schemeClr val="dk1"/>
              </a:solidFill>
              <a:latin typeface="Fira Sans Condensed"/>
              <a:ea typeface="Fira Sans Condensed"/>
              <a:cs typeface="Fira Sans Condensed"/>
              <a:sym typeface="Fira Sans Condensed"/>
            </a:endParaRPr>
          </a:p>
          <a:p>
            <a:pPr indent="-317500" lvl="0" marL="457200" rtl="0" algn="just">
              <a:lnSpc>
                <a:spcPct val="115000"/>
              </a:lnSpc>
              <a:spcBef>
                <a:spcPts val="0"/>
              </a:spcBef>
              <a:spcAft>
                <a:spcPts val="0"/>
              </a:spcAft>
              <a:buClr>
                <a:schemeClr val="dk1"/>
              </a:buClr>
              <a:buSzPts val="1400"/>
              <a:buFont typeface="Anaheim"/>
              <a:buChar char="●"/>
            </a:pPr>
            <a:r>
              <a:rPr lang="es-CL">
                <a:solidFill>
                  <a:schemeClr val="dk1"/>
                </a:solidFill>
                <a:latin typeface="Fira Sans Condensed"/>
                <a:ea typeface="Fira Sans Condensed"/>
                <a:cs typeface="Fira Sans Condensed"/>
                <a:sym typeface="Fira Sans Condensed"/>
              </a:rPr>
              <a:t>Dificultades de priorizar deudores o de identificar patrones de comportamiento que permitan una toma de decisiones más informada.</a:t>
            </a:r>
            <a:endParaRPr sz="1800">
              <a:solidFill>
                <a:schemeClr val="dk1"/>
              </a:solidFill>
              <a:latin typeface="Calibri"/>
              <a:ea typeface="Calibri"/>
              <a:cs typeface="Calibri"/>
              <a:sym typeface="Calibri"/>
            </a:endParaRPr>
          </a:p>
          <a:p>
            <a:pPr indent="0" lvl="0" marL="0" marR="0" rtl="0" algn="ctr">
              <a:spcBef>
                <a:spcPts val="1200"/>
              </a:spcBef>
              <a:spcAft>
                <a:spcPts val="0"/>
              </a:spcAft>
              <a:buNone/>
            </a:pPr>
            <a:r>
              <a:t/>
            </a:r>
            <a:endParaRPr sz="1800" u="sng">
              <a:solidFill>
                <a:schemeClr val="dk1"/>
              </a:solidFill>
              <a:latin typeface="Calibri"/>
              <a:ea typeface="Calibri"/>
              <a:cs typeface="Calibri"/>
              <a:sym typeface="Calibri"/>
            </a:endParaRPr>
          </a:p>
        </p:txBody>
      </p:sp>
      <p:sp>
        <p:nvSpPr>
          <p:cNvPr id="78" name="Google Shape;78;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l">
              <a:spcBef>
                <a:spcPts val="0"/>
              </a:spcBef>
              <a:spcAft>
                <a:spcPts val="0"/>
              </a:spcAft>
              <a:buNone/>
            </a:pPr>
            <a:r>
              <a:rPr lang="es-CL">
                <a:latin typeface="Fira Sans Condensed"/>
                <a:ea typeface="Fira Sans Condensed"/>
                <a:cs typeface="Fira Sans Condensed"/>
                <a:sym typeface="Fira Sans Condensed"/>
              </a:rPr>
              <a:t>Un Optimizador de Cobranzas que automatiza el análisis y predicción de las acciones más eficientes para gestionar los deudores.</a:t>
            </a:r>
            <a:endParaRPr>
              <a:latin typeface="Fira Sans Condensed"/>
              <a:ea typeface="Fira Sans Condensed"/>
              <a:cs typeface="Fira Sans Condensed"/>
              <a:sym typeface="Fira Sans Condensed"/>
            </a:endParaRPr>
          </a:p>
          <a:p>
            <a:pPr indent="-317500" lvl="0" marL="457200" rtl="0" algn="l">
              <a:spcBef>
                <a:spcPts val="0"/>
              </a:spcBef>
              <a:spcAft>
                <a:spcPts val="0"/>
              </a:spcAft>
              <a:buClr>
                <a:srgbClr val="000000"/>
              </a:buClr>
              <a:buSzPts val="1400"/>
              <a:buFont typeface="Anaheim"/>
              <a:buChar char="●"/>
            </a:pPr>
            <a:r>
              <a:rPr lang="es-CL">
                <a:latin typeface="Fira Sans Condensed"/>
                <a:ea typeface="Fira Sans Condensed"/>
                <a:cs typeface="Fira Sans Condensed"/>
                <a:sym typeface="Fira Sans Condensed"/>
              </a:rPr>
              <a:t>Optimizar los recursos, reduce costos operativos y ahorra tiempo al agilizar la toma de decisiones y aplicar estrategias personalizadas. </a:t>
            </a:r>
            <a:endParaRPr>
              <a:latin typeface="Fira Sans Condensed"/>
              <a:ea typeface="Fira Sans Condensed"/>
              <a:cs typeface="Fira Sans Condensed"/>
              <a:sym typeface="Fira Sans Condensed"/>
            </a:endParaRPr>
          </a:p>
          <a:p>
            <a:pPr indent="-317500" lvl="0" marL="457200" rtl="0" algn="l">
              <a:spcBef>
                <a:spcPts val="0"/>
              </a:spcBef>
              <a:spcAft>
                <a:spcPts val="0"/>
              </a:spcAft>
              <a:buClr>
                <a:srgbClr val="000000"/>
              </a:buClr>
              <a:buSzPts val="1400"/>
              <a:buFont typeface="Anaheim"/>
              <a:buChar char="●"/>
            </a:pPr>
            <a:r>
              <a:rPr lang="es-CL">
                <a:latin typeface="Fira Sans Condensed"/>
                <a:ea typeface="Fira Sans Condensed"/>
                <a:cs typeface="Fira Sans Condensed"/>
                <a:sym typeface="Fira Sans Condensed"/>
              </a:rPr>
              <a:t>Herramienta complementaria para mejorar la eficiencia de la cobranza.</a:t>
            </a:r>
            <a:endParaRPr>
              <a:latin typeface="Fira Sans Condensed"/>
              <a:ea typeface="Fira Sans Condensed"/>
              <a:cs typeface="Fira Sans Condensed"/>
              <a:sym typeface="Fira Sans Condensed"/>
            </a:endParaRPr>
          </a:p>
          <a:p>
            <a:pPr indent="-317500" lvl="0" marL="457200" rtl="0" algn="l">
              <a:spcBef>
                <a:spcPts val="0"/>
              </a:spcBef>
              <a:spcAft>
                <a:spcPts val="0"/>
              </a:spcAft>
              <a:buClr>
                <a:srgbClr val="000000"/>
              </a:buClr>
              <a:buSzPts val="1400"/>
              <a:buFont typeface="Anaheim"/>
              <a:buChar char="●"/>
            </a:pPr>
            <a:r>
              <a:rPr lang="es-CL">
                <a:latin typeface="Fira Sans Condensed"/>
                <a:ea typeface="Fira Sans Condensed"/>
                <a:cs typeface="Fira Sans Condensed"/>
                <a:sym typeface="Fira Sans Condensed"/>
              </a:rPr>
              <a:t>Visualización de reportes de procesamientos.</a:t>
            </a:r>
            <a:endParaRPr sz="1800">
              <a:latin typeface="Calibri"/>
              <a:ea typeface="Calibri"/>
              <a:cs typeface="Calibri"/>
              <a:sym typeface="Calibri"/>
            </a:endParaRPr>
          </a:p>
        </p:txBody>
      </p:sp>
      <p:sp>
        <p:nvSpPr>
          <p:cNvPr id="79" name="Google Shape;79;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0" name="Google Shape;80;p3"/>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12" y="379428"/>
            <a:ext cx="12192000" cy="92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rgbClr val="FFFFFF"/>
              </a:solidFill>
            </a:endParaRPr>
          </a:p>
          <a:p>
            <a:pPr indent="0" lvl="0" marL="0" rtl="0" algn="l">
              <a:spcBef>
                <a:spcPts val="0"/>
              </a:spcBef>
              <a:spcAft>
                <a:spcPts val="0"/>
              </a:spcAft>
              <a:buNone/>
            </a:pPr>
            <a:r>
              <a:t/>
            </a:r>
            <a:endParaRPr sz="1800">
              <a:solidFill>
                <a:srgbClr val="75707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2"/>
              </a:solidFill>
              <a:latin typeface="Calibri"/>
              <a:ea typeface="Calibri"/>
              <a:cs typeface="Calibri"/>
              <a:sym typeface="Calibri"/>
            </a:endParaRPr>
          </a:p>
        </p:txBody>
      </p:sp>
      <p:sp>
        <p:nvSpPr>
          <p:cNvPr id="86" name="Google Shape;86;p4"/>
          <p:cNvSpPr txBox="1"/>
          <p:nvPr/>
        </p:nvSpPr>
        <p:spPr>
          <a:xfrm>
            <a:off x="0" y="1384304"/>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Objetivo General</a:t>
            </a:r>
            <a:endParaRPr sz="1800">
              <a:solidFill>
                <a:schemeClr val="lt2"/>
              </a:solidFill>
              <a:latin typeface="Calibri"/>
              <a:ea typeface="Calibri"/>
              <a:cs typeface="Calibri"/>
              <a:sym typeface="Calibri"/>
            </a:endParaRPr>
          </a:p>
        </p:txBody>
      </p:sp>
      <p:cxnSp>
        <p:nvCxnSpPr>
          <p:cNvPr id="87" name="Google Shape;87;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88" name="Google Shape;88;p4"/>
          <p:cNvSpPr txBox="1"/>
          <p:nvPr/>
        </p:nvSpPr>
        <p:spPr>
          <a:xfrm>
            <a:off x="1" y="408244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Objetivos Específicos</a:t>
            </a:r>
            <a:endParaRPr sz="1800">
              <a:solidFill>
                <a:schemeClr val="lt2"/>
              </a:solidFill>
              <a:latin typeface="Calibri"/>
              <a:ea typeface="Calibri"/>
              <a:cs typeface="Calibri"/>
              <a:sym typeface="Calibri"/>
            </a:endParaRPr>
          </a:p>
        </p:txBody>
      </p:sp>
      <p:sp>
        <p:nvSpPr>
          <p:cNvPr id="89" name="Google Shape;89;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El objetivo principal del proyecto "Optimizador de Cobranza" es desarrollar un modelo predictivo que identifique la acción mínima eficiente de cobranza para maximizar la recuperación de deudas, minimizando los costos operativos y mejorando la relación con los clientes. Se espera que, mediante el uso de técnicas avanzadas de machine learning, como K-Means para segmentación de clientes y LSTM para predicción de comportamientos de pago, las empresas puedan implementar estrategias de cobranza más efectivas y personalizadas.</a:t>
            </a:r>
            <a:endParaRPr sz="1800">
              <a:solidFill>
                <a:schemeClr val="dk1"/>
              </a:solidFill>
              <a:latin typeface="Calibri"/>
              <a:ea typeface="Calibri"/>
              <a:cs typeface="Calibri"/>
              <a:sym typeface="Calibri"/>
            </a:endParaRPr>
          </a:p>
        </p:txBody>
      </p:sp>
      <p:sp>
        <p:nvSpPr>
          <p:cNvPr id="90" name="Google Shape;90;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Los objetivos específicos del Proyecto APT "Optimizador de Cobranza" se derivan del objetivo general de desarrollar un modelo predictivo que optimice las acciones de cobranza mediante la implementación de técnicas de machine learning como K-Means y LSTM.</a:t>
            </a:r>
            <a:endParaRPr sz="1800">
              <a:solidFill>
                <a:schemeClr val="dk1"/>
              </a:solidFill>
              <a:latin typeface="Calibri"/>
              <a:ea typeface="Calibri"/>
              <a:cs typeface="Calibri"/>
              <a:sym typeface="Calibri"/>
            </a:endParaRPr>
          </a:p>
        </p:txBody>
      </p:sp>
      <p:pic>
        <p:nvPicPr>
          <p:cNvPr id="91" name="Google Shape;91;p4"/>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nvSpPr>
        <p:spPr>
          <a:xfrm>
            <a:off x="0" y="388703"/>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chemeClr val="lt2"/>
              </a:solidFill>
            </a:endParaRPr>
          </a:p>
        </p:txBody>
      </p:sp>
      <p:sp>
        <p:nvSpPr>
          <p:cNvPr id="97" name="Google Shape;97;p5"/>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Alcances y limitaciones del proyecto</a:t>
            </a:r>
            <a:endParaRPr>
              <a:solidFill>
                <a:schemeClr val="lt2"/>
              </a:solidFill>
            </a:endParaRPr>
          </a:p>
        </p:txBody>
      </p:sp>
      <p:cxnSp>
        <p:nvCxnSpPr>
          <p:cNvPr id="98" name="Google Shape;98;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99" name="Google Shape;99;p5"/>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
        <p:nvSpPr>
          <p:cNvPr id="100" name="Google Shape;100;p5"/>
          <p:cNvSpPr/>
          <p:nvPr/>
        </p:nvSpPr>
        <p:spPr>
          <a:xfrm>
            <a:off x="1006075" y="2282800"/>
            <a:ext cx="5184300" cy="37299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spcBef>
                <a:spcPts val="0"/>
              </a:spcBef>
              <a:spcAft>
                <a:spcPts val="0"/>
              </a:spcAft>
              <a:buClr>
                <a:srgbClr val="1C3052"/>
              </a:buClr>
              <a:buSzPts val="1800"/>
              <a:buFont typeface="Calibri"/>
              <a:buChar char="●"/>
            </a:pPr>
            <a:r>
              <a:rPr lang="es-CL" sz="1800">
                <a:solidFill>
                  <a:srgbClr val="1C3052"/>
                </a:solidFill>
                <a:latin typeface="Calibri"/>
                <a:ea typeface="Calibri"/>
                <a:cs typeface="Calibri"/>
                <a:sym typeface="Calibri"/>
              </a:rPr>
              <a:t>Duración del Semestre y Fases del Proyecto</a:t>
            </a:r>
            <a:endParaRPr sz="1800">
              <a:solidFill>
                <a:srgbClr val="1C3052"/>
              </a:solidFill>
              <a:latin typeface="Calibri"/>
              <a:ea typeface="Calibri"/>
              <a:cs typeface="Calibri"/>
              <a:sym typeface="Calibri"/>
            </a:endParaRPr>
          </a:p>
          <a:p>
            <a:pPr indent="-342900" lvl="0" marL="457200" marR="0" rtl="0" algn="l">
              <a:spcBef>
                <a:spcPts val="0"/>
              </a:spcBef>
              <a:spcAft>
                <a:spcPts val="0"/>
              </a:spcAft>
              <a:buClr>
                <a:srgbClr val="1C3052"/>
              </a:buClr>
              <a:buSzPts val="1800"/>
              <a:buFont typeface="Calibri"/>
              <a:buChar char="●"/>
            </a:pPr>
            <a:r>
              <a:rPr lang="es-CL" sz="1800">
                <a:solidFill>
                  <a:srgbClr val="1C3052"/>
                </a:solidFill>
                <a:latin typeface="Calibri"/>
                <a:ea typeface="Calibri"/>
                <a:cs typeface="Calibri"/>
                <a:sym typeface="Calibri"/>
              </a:rPr>
              <a:t>Horas Asignadas a la Asignatura</a:t>
            </a:r>
            <a:endParaRPr sz="1800">
              <a:solidFill>
                <a:srgbClr val="1C3052"/>
              </a:solidFill>
              <a:latin typeface="Calibri"/>
              <a:ea typeface="Calibri"/>
              <a:cs typeface="Calibri"/>
              <a:sym typeface="Calibri"/>
            </a:endParaRPr>
          </a:p>
          <a:p>
            <a:pPr indent="-342900" lvl="0" marL="457200" marR="0" rtl="0" algn="l">
              <a:spcBef>
                <a:spcPts val="0"/>
              </a:spcBef>
              <a:spcAft>
                <a:spcPts val="0"/>
              </a:spcAft>
              <a:buClr>
                <a:srgbClr val="1C3052"/>
              </a:buClr>
              <a:buSzPts val="1800"/>
              <a:buFont typeface="Calibri"/>
              <a:buChar char="●"/>
            </a:pPr>
            <a:r>
              <a:rPr lang="es-CL" sz="1800">
                <a:solidFill>
                  <a:srgbClr val="1C3052"/>
                </a:solidFill>
                <a:latin typeface="Calibri"/>
                <a:ea typeface="Calibri"/>
                <a:cs typeface="Calibri"/>
                <a:sym typeface="Calibri"/>
              </a:rPr>
              <a:t>Materiales Requeridos</a:t>
            </a:r>
            <a:endParaRPr sz="1800">
              <a:solidFill>
                <a:srgbClr val="1C3052"/>
              </a:solidFill>
              <a:latin typeface="Calibri"/>
              <a:ea typeface="Calibri"/>
              <a:cs typeface="Calibri"/>
              <a:sym typeface="Calibri"/>
            </a:endParaRPr>
          </a:p>
          <a:p>
            <a:pPr indent="-342900" lvl="0" marL="457200" marR="0" rtl="0" algn="l">
              <a:spcBef>
                <a:spcPts val="0"/>
              </a:spcBef>
              <a:spcAft>
                <a:spcPts val="0"/>
              </a:spcAft>
              <a:buClr>
                <a:srgbClr val="1C3052"/>
              </a:buClr>
              <a:buSzPts val="1800"/>
              <a:buFont typeface="Calibri"/>
              <a:buChar char="●"/>
            </a:pPr>
            <a:r>
              <a:rPr lang="es-CL" sz="1800">
                <a:solidFill>
                  <a:srgbClr val="1C3052"/>
                </a:solidFill>
                <a:latin typeface="Calibri"/>
                <a:ea typeface="Calibri"/>
                <a:cs typeface="Calibri"/>
                <a:sym typeface="Calibri"/>
              </a:rPr>
              <a:t>Factores Externos que Facilitan el Desarrollo</a:t>
            </a:r>
            <a:endParaRPr sz="1800">
              <a:solidFill>
                <a:srgbClr val="1C3052"/>
              </a:solidFill>
              <a:latin typeface="Calibri"/>
              <a:ea typeface="Calibri"/>
              <a:cs typeface="Calibri"/>
              <a:sym typeface="Calibri"/>
            </a:endParaRPr>
          </a:p>
        </p:txBody>
      </p:sp>
      <p:pic>
        <p:nvPicPr>
          <p:cNvPr id="101" name="Google Shape;101;p5"/>
          <p:cNvPicPr preferRelativeResize="0"/>
          <p:nvPr/>
        </p:nvPicPr>
        <p:blipFill>
          <a:blip r:embed="rId4">
            <a:alphaModFix/>
          </a:blip>
          <a:stretch>
            <a:fillRect/>
          </a:stretch>
        </p:blipFill>
        <p:spPr>
          <a:xfrm>
            <a:off x="7283025" y="2388848"/>
            <a:ext cx="3517825" cy="3517825"/>
          </a:xfrm>
          <a:prstGeom prst="rect">
            <a:avLst/>
          </a:prstGeom>
          <a:noFill/>
          <a:ln>
            <a:noFill/>
          </a:ln>
        </p:spPr>
      </p:pic>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nvSpPr>
        <p:spPr>
          <a:xfrm>
            <a:off x="0" y="388703"/>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chemeClr val="lt2"/>
              </a:solidFill>
            </a:endParaRPr>
          </a:p>
        </p:txBody>
      </p:sp>
      <p:sp>
        <p:nvSpPr>
          <p:cNvPr id="107" name="Google Shape;107;p6"/>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Metodología de trabajo para el desarrollo del proyecto</a:t>
            </a:r>
            <a:endParaRPr sz="1800">
              <a:solidFill>
                <a:schemeClr val="lt2"/>
              </a:solidFill>
              <a:latin typeface="Calibri"/>
              <a:ea typeface="Calibri"/>
              <a:cs typeface="Calibri"/>
              <a:sym typeface="Calibri"/>
            </a:endParaRPr>
          </a:p>
        </p:txBody>
      </p:sp>
      <p:cxnSp>
        <p:nvCxnSpPr>
          <p:cNvPr id="108" name="Google Shape;10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09" name="Google Shape;109;p6"/>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
        <p:nvSpPr>
          <p:cNvPr id="110" name="Google Shape;110;p6"/>
          <p:cNvSpPr/>
          <p:nvPr/>
        </p:nvSpPr>
        <p:spPr>
          <a:xfrm>
            <a:off x="669250" y="2270800"/>
            <a:ext cx="5878800" cy="3994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None/>
            </a:pPr>
            <a:r>
              <a:rPr lang="es-CL" sz="1800">
                <a:solidFill>
                  <a:schemeClr val="dk1"/>
                </a:solidFill>
                <a:latin typeface="Calibri"/>
                <a:ea typeface="Calibri"/>
                <a:cs typeface="Calibri"/>
                <a:sym typeface="Calibri"/>
              </a:rPr>
              <a:t>Para el desarrollo del Proyecto APT "Optimizador de Cobranza," utilizaremos la metodología ágil Scrum, que es ampliamente reconocida por su flexibilidad y capacidad para adaptarse a cambios, lo que resulta ideal para proyectos de desarrollo de software y ciencia de datos.</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lang="es-CL" sz="1800">
                <a:solidFill>
                  <a:schemeClr val="dk1"/>
                </a:solidFill>
                <a:latin typeface="Calibri"/>
                <a:ea typeface="Calibri"/>
                <a:cs typeface="Calibri"/>
                <a:sym typeface="Calibri"/>
              </a:rPr>
              <a:t>Plan de Trabajo:</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Planificación del Proyecto (Sprint 0)</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Desarrollo de funcionalidades principales (Sprint 1 )</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Desarrollo del modelo (Sprint 2) </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Testeo y pruebas de seguridad (Sprint 3 )</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Marcha Blanca</a:t>
            </a:r>
            <a:endParaRPr sz="18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6"/>
          <p:cNvPicPr preferRelativeResize="0"/>
          <p:nvPr/>
        </p:nvPicPr>
        <p:blipFill>
          <a:blip r:embed="rId4">
            <a:alphaModFix/>
          </a:blip>
          <a:stretch>
            <a:fillRect/>
          </a:stretch>
        </p:blipFill>
        <p:spPr>
          <a:xfrm>
            <a:off x="6727800" y="2933267"/>
            <a:ext cx="5339151" cy="2669576"/>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nvSpPr>
        <p:spPr>
          <a:xfrm>
            <a:off x="-25" y="3964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rgbClr val="FFFFFF"/>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17" name="Google Shape;117;p7"/>
          <p:cNvSpPr txBox="1"/>
          <p:nvPr/>
        </p:nvSpPr>
        <p:spPr>
          <a:xfrm>
            <a:off x="1" y="1155656"/>
            <a:ext cx="12192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Cronograma para el desarrollo del proyecto</a:t>
            </a:r>
            <a:endParaRPr>
              <a:solidFill>
                <a:schemeClr val="lt2"/>
              </a:solidFill>
            </a:endParaRPr>
          </a:p>
          <a:p>
            <a:pPr indent="0" lvl="0" marL="0" marR="0" rtl="0" algn="ctr">
              <a:spcBef>
                <a:spcPts val="0"/>
              </a:spcBef>
              <a:spcAft>
                <a:spcPts val="0"/>
              </a:spcAft>
              <a:buNone/>
            </a:pPr>
            <a:r>
              <a:rPr lang="es-CL" sz="1600">
                <a:solidFill>
                  <a:schemeClr val="lt2"/>
                </a:solidFill>
                <a:latin typeface="Calibri"/>
                <a:ea typeface="Calibri"/>
                <a:cs typeface="Calibri"/>
                <a:sym typeface="Calibri"/>
              </a:rPr>
              <a:t>* Utilizar cronograma de inicio, indicando el cumplimiento al término del proyecto </a:t>
            </a:r>
            <a:endParaRPr sz="1000">
              <a:solidFill>
                <a:schemeClr val="lt2"/>
              </a:solidFill>
              <a:latin typeface="Calibri"/>
              <a:ea typeface="Calibri"/>
              <a:cs typeface="Calibri"/>
              <a:sym typeface="Calibri"/>
            </a:endParaRPr>
          </a:p>
        </p:txBody>
      </p:sp>
      <p:cxnSp>
        <p:nvCxnSpPr>
          <p:cNvPr id="118" name="Google Shape;118;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19" name="Google Shape;119;p7"/>
          <p:cNvGraphicFramePr/>
          <p:nvPr/>
        </p:nvGraphicFramePr>
        <p:xfrm>
          <a:off x="1397884" y="2517242"/>
          <a:ext cx="3000000" cy="3000000"/>
        </p:xfrm>
        <a:graphic>
          <a:graphicData uri="http://schemas.openxmlformats.org/drawingml/2006/table">
            <a:tbl>
              <a:tblPr>
                <a:noFill/>
                <a:tableStyleId>{567F18DE-CE29-4CF6-B6C0-E89E7704AF3C}</a:tableStyleId>
              </a:tblPr>
              <a:tblGrid>
                <a:gridCol w="1175625"/>
                <a:gridCol w="466400"/>
                <a:gridCol w="455100"/>
                <a:gridCol w="457725"/>
                <a:gridCol w="457725"/>
                <a:gridCol w="455100"/>
                <a:gridCol w="455100"/>
                <a:gridCol w="455100"/>
                <a:gridCol w="455100"/>
                <a:gridCol w="455100"/>
                <a:gridCol w="455100"/>
                <a:gridCol w="455100"/>
                <a:gridCol w="456850"/>
                <a:gridCol w="456850"/>
                <a:gridCol w="456850"/>
                <a:gridCol w="456850"/>
                <a:gridCol w="456850"/>
                <a:gridCol w="456850"/>
                <a:gridCol w="456850"/>
              </a:tblGrid>
              <a:tr h="525800">
                <a:tc rowSpan="2">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Actividad</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1">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gridSpan="3">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r>
              <a:tr h="541900">
                <a:tc vMerge="1"/>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2</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3</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4</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5</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6</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7</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8</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9</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10</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11</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12</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13</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14</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15</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b="1" lang="es-CL" sz="800">
                          <a:solidFill>
                            <a:srgbClr val="FFFFFF"/>
                          </a:solidFill>
                          <a:latin typeface="Calibri"/>
                          <a:ea typeface="Calibri"/>
                          <a:cs typeface="Calibri"/>
                          <a:sym typeface="Calibri"/>
                        </a:rPr>
                        <a:t>S 16</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17</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S 18</a:t>
                      </a:r>
                      <a:endParaRPr b="1"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492050">
                <a:tc>
                  <a:txBody>
                    <a:bodyPr/>
                    <a:lstStyle/>
                    <a:p>
                      <a:pPr indent="0" lvl="0" marL="0" marR="0" rtl="0" algn="just">
                        <a:lnSpc>
                          <a:spcPct val="150000"/>
                        </a:lnSpc>
                        <a:spcBef>
                          <a:spcPts val="0"/>
                        </a:spcBef>
                        <a:spcAft>
                          <a:spcPts val="0"/>
                        </a:spcAft>
                        <a:buNone/>
                      </a:pPr>
                      <a:r>
                        <a:rPr i="1" lang="es-CL" sz="800" u="none" cap="none" strike="noStrike">
                          <a:solidFill>
                            <a:srgbClr val="FFFFFF"/>
                          </a:solidFill>
                          <a:latin typeface="Calibri"/>
                          <a:ea typeface="Calibri"/>
                          <a:cs typeface="Calibri"/>
                          <a:sym typeface="Calibri"/>
                        </a:rPr>
                        <a:t>Describe actividades del punto anterior</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rgbClr val="FFFFFF"/>
                          </a:solidFill>
                          <a:latin typeface="Calibri"/>
                          <a:ea typeface="Calibri"/>
                          <a:cs typeface="Calibri"/>
                          <a:sym typeface="Calibri"/>
                        </a:rPr>
                        <a:t> </a:t>
                      </a:r>
                      <a:endParaRPr sz="1100" u="none" cap="none" strike="noStrike">
                        <a:solidFill>
                          <a:srgbClr val="FFFFFF"/>
                        </a:solidFill>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541900">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525800">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pic>
        <p:nvPicPr>
          <p:cNvPr id="120" name="Google Shape;120;p7"/>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chemeClr val="lt2"/>
              </a:solidFill>
            </a:endParaRPr>
          </a:p>
        </p:txBody>
      </p:sp>
      <p:sp>
        <p:nvSpPr>
          <p:cNvPr id="126" name="Google Shape;126;p8"/>
          <p:cNvSpPr txBox="1"/>
          <p:nvPr/>
        </p:nvSpPr>
        <p:spPr>
          <a:xfrm>
            <a:off x="0" y="1432655"/>
            <a:ext cx="12191999"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Arquitectura del software</a:t>
            </a:r>
            <a:endParaRPr>
              <a:solidFill>
                <a:schemeClr val="lt2"/>
              </a:solidFill>
            </a:endParaRPr>
          </a:p>
          <a:p>
            <a:pPr indent="0" lvl="0" marL="0" marR="0" rtl="0" algn="ctr">
              <a:spcBef>
                <a:spcPts val="0"/>
              </a:spcBef>
              <a:spcAft>
                <a:spcPts val="0"/>
              </a:spcAft>
              <a:buNone/>
            </a:pPr>
            <a:r>
              <a:rPr lang="es-CL" sz="2400">
                <a:solidFill>
                  <a:schemeClr val="lt2"/>
                </a:solidFill>
                <a:latin typeface="Calibri"/>
                <a:ea typeface="Calibri"/>
                <a:cs typeface="Calibri"/>
                <a:sym typeface="Calibri"/>
              </a:rPr>
              <a:t>*Presentar esquema</a:t>
            </a:r>
            <a:endParaRPr>
              <a:solidFill>
                <a:schemeClr val="lt2"/>
              </a:solidFill>
            </a:endParaRPr>
          </a:p>
        </p:txBody>
      </p:sp>
      <p:cxnSp>
        <p:nvCxnSpPr>
          <p:cNvPr id="127" name="Google Shape;12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28" name="Google Shape;128;p8"/>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nvSpPr>
        <p:spPr>
          <a:xfrm>
            <a:off x="0" y="388703"/>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FFFFFF"/>
                </a:solidFill>
                <a:latin typeface="Calibri"/>
                <a:ea typeface="Calibri"/>
                <a:cs typeface="Calibri"/>
                <a:sym typeface="Calibri"/>
              </a:rPr>
              <a:t>PROYECTO “OPTIMIZADOR DE COBRANZAS”</a:t>
            </a:r>
            <a:endParaRPr>
              <a:solidFill>
                <a:schemeClr val="lt2"/>
              </a:solidFill>
            </a:endParaRPr>
          </a:p>
        </p:txBody>
      </p:sp>
      <p:sp>
        <p:nvSpPr>
          <p:cNvPr id="134" name="Google Shape;134;p9"/>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2"/>
                </a:solidFill>
                <a:latin typeface="Calibri"/>
                <a:ea typeface="Calibri"/>
                <a:cs typeface="Calibri"/>
                <a:sym typeface="Calibri"/>
              </a:rPr>
              <a:t>Modelo de datos</a:t>
            </a:r>
            <a:endParaRPr>
              <a:solidFill>
                <a:schemeClr val="lt2"/>
              </a:solidFill>
            </a:endParaRPr>
          </a:p>
        </p:txBody>
      </p:sp>
      <p:cxnSp>
        <p:nvCxnSpPr>
          <p:cNvPr id="135" name="Google Shape;135;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36" name="Google Shape;136;p9"/>
          <p:cNvPicPr preferRelativeResize="0"/>
          <p:nvPr/>
        </p:nvPicPr>
        <p:blipFill rotWithShape="1">
          <a:blip r:embed="rId3">
            <a:alphaModFix/>
          </a:blip>
          <a:srcRect b="36458" l="0" r="0" t="37070"/>
          <a:stretch/>
        </p:blipFill>
        <p:spPr>
          <a:xfrm>
            <a:off x="7621900" y="101800"/>
            <a:ext cx="4570100" cy="738300"/>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