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063" autoAdjust="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743C2-0D39-476B-965A-C2B038D66A44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C552D-8666-4DD7-BC5D-8CE1AA23EB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923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https://ieeexplore-ieee-org.search.lib.ntut.edu.tw/document/8896254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C552D-8666-4DD7-BC5D-8CE1AA23EB5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660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1C552D-8666-4DD7-BC5D-8CE1AA23EB5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7118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E3F646-A85A-A5C6-E2D3-ACD4EB5F5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0D741E6-6FEA-6B54-8E20-BA7EC8C51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D54A85-AEE6-6358-303D-5896F1F2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BCB4B5-F163-C162-19A7-DF2591CA6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6C45F-7CF9-1580-C6E3-C52575BF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77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D05FE-71FC-3853-025A-DEFCB0E62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BD2BE2-ED5D-CC05-B535-30075FB8F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C0A31DB-51EF-DD64-ECCB-8835854A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671B225-3B83-8611-8125-B673106D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57B408-EA57-8CBF-06CC-47ACEE36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27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C9F973-28CA-B0F3-3521-65AC755BDA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5C784A-2C37-96AB-C138-F655EDC27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5DD0ED-A192-C3A2-6064-45F50C9E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59492C-0569-EE4F-B789-6B133032A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94CAB-28A0-41A0-2123-AA123456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91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AF9A2-3664-3F0D-609D-4BFF5E76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E5411-5582-5BE7-BF10-F8953CF25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FBF53-391A-5898-3D85-978A1069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17C3C7-E485-786D-8EDB-B9F944C7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67EB10-8ADE-7534-E3BD-59E57EC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83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40A57A-82F4-2D69-5C4D-4A09CF6E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6598EF-A91C-F92B-8241-10EAC2D06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CB64D4-7F7C-57BD-CA4C-5CF3C9AE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0BCC8A-9531-CDA3-3C87-7F219D26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83800E-0300-7E75-E94D-6E27F412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8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48ABF7-ABCA-B21B-5859-E4D95665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B64093-F912-20F7-124E-C3156D038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902B60F-7784-265D-9296-771BAC920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3FE62D-2CA7-17FD-AD43-512DC8D6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7BAFC1-9175-BF89-8059-F13C20C27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4B0F44-EC13-58EA-5DEB-CF3339B4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2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BC99A-DA2A-D068-F341-B3EE116BD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4DF585-F070-BA59-F84B-38C0C1299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EDF5D39-63AC-6B4A-C449-E1F0FF864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92A187-023C-3B7F-B2EE-2A2731D82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B6987F-739E-7918-66F8-416AB8F4E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8302FE6-587B-8C5B-2925-81DE5FA5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ACB00BC-834D-381A-E552-27D7EFE6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9DE9F5F-1139-F7B1-44C8-360E3800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66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E8CD46-E33A-4A6C-2BEC-CD947A1E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A05D4D-4E45-0B65-AE66-1AF7FAA3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2E20F7C-B46F-435F-B597-B30EC9418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00FC5D4-F80B-64A0-577A-AD42F1259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38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6F6F0B2-7CF3-3448-FB98-D838E5F1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1C92B71-A4E5-9E92-E812-7EB3E62A5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39A5C3-83BC-E6EB-4E38-0D42B661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818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3F439-5D53-4CB0-8135-059F06A7D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D7144C-C560-10F2-455D-13CB513B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34F1F8-B2CE-34FB-E8C5-7B541FE8A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1AEDE4F-E5AB-9EBF-8562-8644273D7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1D0775-D967-4162-6681-9ED45B8B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3A1816-B88B-61BA-4EF7-9AF4F93C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2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DFC01-72BB-86DF-75F6-AF146B51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87D3153-246D-C4C5-7DFF-F9638F1009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922111-8EAA-1884-5890-EA41301E0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A918E0-F4CD-4DA2-A2C2-E3E862D72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C479BE-2B25-0ECE-B94E-67F09F926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50C78B-23A0-AEC3-A37E-C5480541E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9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179BA01-8BAA-342B-6F55-A6C879A0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0B5C1-1369-59FA-9505-4D767D454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83EFDE-72C6-3442-CB53-433748BA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D8F1F-5341-4BD6-8E1D-D904C02456EB}" type="datetimeFigureOut">
              <a:rPr lang="zh-TW" altLang="en-US" smtClean="0"/>
              <a:t>2025/3/24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46A3C-722A-5AA1-CF13-D030729B8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B83190-5128-07A1-CC7E-8A1739AE6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E2430-71B5-4A0E-9343-7FACAAEC83F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662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7" name="Rectangle 1046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9" name="Freeform: Shape 1048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1" name="Freeform: Shape 1050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371D2E-F39E-7259-325A-E5F1A9B6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5400" dirty="0"/>
              <a:t>03/24 MEETING</a:t>
            </a:r>
            <a:br>
              <a:rPr lang="en-US" altLang="zh-TW" sz="5400" dirty="0"/>
            </a:br>
            <a:endParaRPr lang="zh-TW" altLang="en-US" sz="5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8DC5337-A252-1398-6852-633FBA3DB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lang="zh-TW" altLang="en-US" sz="2800" dirty="0"/>
              <a:t>指導教授 </a:t>
            </a:r>
            <a:r>
              <a:rPr lang="en-US" altLang="zh-TW" sz="2800" dirty="0"/>
              <a:t>:</a:t>
            </a:r>
            <a:r>
              <a:rPr lang="zh-TW" altLang="en-US" sz="2800" dirty="0"/>
              <a:t> 葉奕良 博士</a:t>
            </a:r>
            <a:endParaRPr lang="en-US" altLang="zh-TW" sz="2800" dirty="0"/>
          </a:p>
          <a:p>
            <a:pPr algn="l"/>
            <a:r>
              <a:rPr lang="zh-TW" altLang="en-US" sz="2800" dirty="0"/>
              <a:t>報告人 </a:t>
            </a:r>
            <a:r>
              <a:rPr lang="en-US" altLang="zh-TW" sz="2800" dirty="0"/>
              <a:t>:</a:t>
            </a:r>
            <a:r>
              <a:rPr lang="zh-TW" altLang="en-US" sz="2800" dirty="0"/>
              <a:t> 林祐詮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圖片 3" descr="一張含有 文字, 字型, 標誌, 圖形 的圖片&#10;&#10;自動產生的描述">
            <a:extLst>
              <a:ext uri="{FF2B5EF4-FFF2-40B4-BE49-F238E27FC236}">
                <a16:creationId xmlns:a16="http://schemas.microsoft.com/office/drawing/2014/main" id="{B55A33DC-8ECD-3E86-50AB-9CA2E7F7A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8755" y="4029524"/>
            <a:ext cx="4708831" cy="1399628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5E77C9E-2135-A3D5-E496-8FDFE527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8755" y="1722612"/>
            <a:ext cx="4708833" cy="74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643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17265E01-8B86-CD2F-AA7B-477CFA80B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0" y="1008762"/>
            <a:ext cx="5263666" cy="40484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D3DB346-517D-D00E-D85D-ACD2AA42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91" y="1008762"/>
            <a:ext cx="4778068" cy="409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0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2CEB752-50F5-DBE5-2E5A-81107BD9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53" y="354564"/>
            <a:ext cx="8708738" cy="5985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44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圖片 24">
            <a:extLst>
              <a:ext uri="{FF2B5EF4-FFF2-40B4-BE49-F238E27FC236}">
                <a16:creationId xmlns:a16="http://schemas.microsoft.com/office/drawing/2014/main" id="{78649628-18C1-64FB-00DF-E1ACBB66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929" y="1384518"/>
            <a:ext cx="4464385" cy="3391215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B8EB6551-4E70-BAFF-7F2D-7ACFEA31A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1749" y="1727483"/>
            <a:ext cx="3914982" cy="3048250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8BD3CF66-18BD-3288-B3BC-8511911A44D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643" y="1855142"/>
            <a:ext cx="3619707" cy="279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4278</TotalTime>
  <Words>32</Words>
  <Application>Microsoft Office PowerPoint</Application>
  <PresentationFormat>寬螢幕</PresentationFormat>
  <Paragraphs>6</Paragraphs>
  <Slides>4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佈景主題</vt:lpstr>
      <vt:lpstr>03/24 MEETING 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</dc:creator>
  <cp:lastModifiedBy>祐詮 林</cp:lastModifiedBy>
  <cp:revision>214</cp:revision>
  <dcterms:created xsi:type="dcterms:W3CDTF">2024-09-01T13:09:16Z</dcterms:created>
  <dcterms:modified xsi:type="dcterms:W3CDTF">2025-03-24T02:38:02Z</dcterms:modified>
</cp:coreProperties>
</file>