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7ec405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7ec405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0262f6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0262f6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7ec405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7ec405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0262f6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0262f6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0262f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0262f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0262f6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0262f6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7ec405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7ec405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0262f69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0262f6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571887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571887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7ec40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7ec40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7ec405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7ec405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7ec405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7ec405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7ec405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7ec405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0262f6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0262f6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0262f6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40262f6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0262f6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0262f6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</a:t>
            </a:r>
            <a:r>
              <a:rPr lang="es"/>
              <a:t> continua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 Josue Mamani Pilco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53700"/>
            <a:ext cx="85206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7. Mostrar los estudiantes (nombres y apellidos) y el nombre de la materia, inscritos en la </a:t>
            </a:r>
            <a:r>
              <a:rPr lang="es" sz="3020"/>
              <a:t>gestión</a:t>
            </a:r>
            <a:r>
              <a:rPr lang="es" sz="3020"/>
              <a:t> 2022.</a:t>
            </a:r>
            <a:endParaRPr sz="30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826900"/>
            <a:ext cx="85206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Debe de utilizar la base de datos del anterior ejercicio.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Si tiene que relacionar tablas, utilizar JOINS.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Adjuntar la consulta SQL generada.</a:t>
            </a:r>
            <a:endParaRPr sz="2200"/>
          </a:p>
          <a:p>
            <a:pPr indent="-1788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2200"/>
              <a:t>Adjuntar una imagen (captura de pantalla) del correcto funcionamiento.</a:t>
            </a:r>
            <a:br>
              <a:rPr lang="es" sz="1400"/>
            </a:b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407200"/>
            <a:ext cx="85206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sz="20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inscripcion i 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i.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</a:t>
            </a:r>
            <a:endParaRPr sz="20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 m 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m.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</a:t>
            </a:r>
            <a:endParaRPr sz="20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gestion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2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2022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871788"/>
            <a:ext cx="79248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73325"/>
            <a:ext cx="8520600" cy="20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8</a:t>
            </a:r>
            <a:r>
              <a:rPr lang="es" sz="2320"/>
              <a:t>. Mostrar los nombres y apellidos de los estudiantes inscritos en la materia SIS-121, adicionalmente mostrar el nombre de la materia.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Deberá</a:t>
            </a:r>
            <a:r>
              <a:rPr lang="es" sz="2320"/>
              <a:t> de crear una </a:t>
            </a:r>
            <a:r>
              <a:rPr lang="es" sz="2320"/>
              <a:t>función</a:t>
            </a:r>
            <a:r>
              <a:rPr lang="es" sz="2320"/>
              <a:t> que reciba dos </a:t>
            </a:r>
            <a:r>
              <a:rPr lang="es" sz="2320"/>
              <a:t>parámetros</a:t>
            </a:r>
            <a:r>
              <a:rPr lang="es" sz="2320"/>
              <a:t> y esta </a:t>
            </a:r>
            <a:r>
              <a:rPr lang="es" sz="2320"/>
              <a:t>función</a:t>
            </a:r>
            <a:r>
              <a:rPr lang="es" sz="2320"/>
              <a:t> </a:t>
            </a:r>
            <a:r>
              <a:rPr lang="es" sz="2320"/>
              <a:t>deberá</a:t>
            </a:r>
            <a:r>
              <a:rPr lang="es" sz="2320"/>
              <a:t> ser utilizada en la </a:t>
            </a:r>
            <a:r>
              <a:rPr lang="es" sz="2320"/>
              <a:t>cláusula</a:t>
            </a:r>
            <a:r>
              <a:rPr lang="es" sz="2320"/>
              <a:t> WHERE</a:t>
            </a:r>
            <a:endParaRPr sz="232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2191900"/>
            <a:ext cx="8520600" cy="25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Debe de utilizar la base de datos del anterior ejercicio (Diseño ER de la imagen).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Si tiene que relacionar tablas, utilizar JOINS.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La función retorna un valor booleano.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Adjuntar la consulta SQL generada.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Adjuntar una imagen (captura de pantalla) del correcto funcionamiento.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82175"/>
            <a:ext cx="8520600" cy="4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ejercicio_8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(materia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codMateria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boolean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 = codMateria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inscripcion i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i.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</a:t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 m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m.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</a:t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ejercicio_8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'SIS-121'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25" y="3127799"/>
            <a:ext cx="7169949" cy="1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33600"/>
            <a:ext cx="85206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/>
              <a:t>9</a:t>
            </a:r>
            <a:r>
              <a:rPr lang="es" sz="2720"/>
              <a:t>. Mostrar el nombre, apellidos y el semestre de todos los estudiantes que </a:t>
            </a:r>
            <a:r>
              <a:rPr lang="es" sz="2720"/>
              <a:t>estén</a:t>
            </a:r>
            <a:r>
              <a:rPr lang="es" sz="2720"/>
              <a:t> inscritos. Siempre y cuando la suma de las edades del sexo femenino o masculino sea par y mayores a cierta edad</a:t>
            </a:r>
            <a:endParaRPr sz="272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2106150"/>
            <a:ext cx="85206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06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Debe de utilizar la base de datos del anterior ejercicio (Diseño ER de la imagen).</a:t>
            </a:r>
            <a:endParaRPr sz="1900"/>
          </a:p>
          <a:p>
            <a:pPr indent="-2106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Si tiene que relacionar tablas utilice JOINS</a:t>
            </a:r>
            <a:endParaRPr sz="1900"/>
          </a:p>
          <a:p>
            <a:pPr indent="-2106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Debe de crear una funcion que sume las edades (recibir como parametro el sexo y la edad)</a:t>
            </a:r>
            <a:endParaRPr sz="1900"/>
          </a:p>
          <a:p>
            <a:pPr indent="-2106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La función creada debe ser utilizada en la cláusula WHERE</a:t>
            </a:r>
            <a:endParaRPr sz="1900"/>
          </a:p>
          <a:p>
            <a:pPr indent="-2106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Adjuntar la consulta SQL generada</a:t>
            </a:r>
            <a:endParaRPr sz="1900"/>
          </a:p>
          <a:p>
            <a:pPr indent="-2106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Adjuntar una imagen del correcto funcionamiento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470450"/>
            <a:ext cx="8520600" cy="4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i="1"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ejercicio_9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(genero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boolean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aux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default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select </a:t>
            </a:r>
            <a:r>
              <a:rPr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(est.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into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genero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genero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edad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semestre</a:t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inscripcion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e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e.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</a:t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 m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m.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</a:t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ejercicio_9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'femenino'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%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0" y="1093122"/>
            <a:ext cx="4382700" cy="19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13500"/>
            <a:ext cx="8520600" cy="21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10</a:t>
            </a:r>
            <a:r>
              <a:rPr lang="es" sz="3020"/>
              <a:t>. Crear una </a:t>
            </a:r>
            <a:r>
              <a:rPr lang="es" sz="3020"/>
              <a:t>función</a:t>
            </a:r>
            <a:r>
              <a:rPr lang="es" sz="3020"/>
              <a:t> sobre la tabla estudiantes que compara el nombre y apellidos (si existe este nombre y apellido mostrar todos los datos del estudiante)</a:t>
            </a:r>
            <a:endParaRPr sz="302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2345950"/>
            <a:ext cx="85206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Debe de utilizar la base de datos del ejercicio anterior (diagrama ER)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Si tiene que relacionar, utilizar JOINS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La función devuelve un booleano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La función debe recibir el nombre y sus apellidos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Adjuntar la consulta SQL generada</a:t>
            </a:r>
            <a:endParaRPr sz="2200"/>
          </a:p>
          <a:p>
            <a:pPr indent="-2296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Adjuntar una imagen del correcto funcionamiento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342900"/>
            <a:ext cx="8520600" cy="4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i="1" lang="es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ejercicio_10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(nombres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nombresAcom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apellidosAcom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 default false;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 = (nombres = nombresAcom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= apellidosAcom)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est.*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ejercicio_10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(est.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'Santos'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'Montes Valenzuela'</a:t>
            </a:r>
            <a:r>
              <a:rPr lang="es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75" y="3795325"/>
            <a:ext cx="8422250" cy="7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50019" lvl="0" marL="2699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¿A que se refiere cuando hablamos de bases de datos relacionales y no relacionales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bases de datos relacionales son las que utilizan un lenguaje SQL, suelen ser utilizadas por empresas o entidades que no tienen un </a:t>
            </a:r>
            <a:r>
              <a:rPr lang="es"/>
              <a:t>tráfico</a:t>
            </a:r>
            <a:r>
              <a:rPr lang="es"/>
              <a:t> masivo de datos. </a:t>
            </a:r>
            <a:r>
              <a:rPr lang="es"/>
              <a:t>Además</a:t>
            </a:r>
            <a:r>
              <a:rPr lang="es"/>
              <a:t>, este tipo de bases de datos utilizan tablas para almacenar los registros.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bases de datos no relacionales no utilizan un lenguaje SQL, suelen ser utilizadas por redes sociales o juegos en </a:t>
            </a:r>
            <a:r>
              <a:rPr lang="es"/>
              <a:t>línea</a:t>
            </a:r>
            <a:r>
              <a:rPr lang="es"/>
              <a:t> por el </a:t>
            </a:r>
            <a:r>
              <a:rPr lang="es"/>
              <a:t>tráfico</a:t>
            </a:r>
            <a:r>
              <a:rPr lang="es"/>
              <a:t> masivo de datos que se suelen manejar. A diferencia del anterior este tipo de bases de datos utiliza documentos para almacenar los registros, prescindiendo de las tablas.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03925"/>
            <a:ext cx="8520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¿</a:t>
            </a:r>
            <a:r>
              <a:rPr lang="es"/>
              <a:t>Qué</a:t>
            </a:r>
            <a:r>
              <a:rPr lang="es"/>
              <a:t> es MySQL y MariaDB? Explique si son lo mismo o sin diferentes.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Estas bases de datos en un inicio fueron lo mismo, siendo MariaDB una copia de MySQL con una licencia totalmente free a diferencia de MySQL que cuando fue adquirido por Oracle cambio a una </a:t>
            </a:r>
            <a:r>
              <a:rPr lang="es"/>
              <a:t>versión</a:t>
            </a:r>
            <a:r>
              <a:rPr lang="es"/>
              <a:t> gratuita y una </a:t>
            </a:r>
            <a:r>
              <a:rPr lang="es"/>
              <a:t>versión</a:t>
            </a:r>
            <a:r>
              <a:rPr lang="es"/>
              <a:t> de paga. Hoy en dia MariaDB es una base de datos totalmente independiente y separada de MySQL.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3775"/>
            <a:ext cx="8520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¿Que es una </a:t>
            </a:r>
            <a:r>
              <a:rPr lang="es"/>
              <a:t>función</a:t>
            </a:r>
            <a:r>
              <a:rPr lang="es"/>
              <a:t> de </a:t>
            </a:r>
            <a:r>
              <a:rPr lang="es"/>
              <a:t>agregación</a:t>
            </a:r>
            <a:r>
              <a:rPr lang="es"/>
              <a:t>? Adicionalmente </a:t>
            </a:r>
            <a:r>
              <a:rPr lang="es"/>
              <a:t>muestra</a:t>
            </a:r>
            <a:r>
              <a:rPr lang="es"/>
              <a:t> un ejemplo.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función</a:t>
            </a:r>
            <a:r>
              <a:rPr lang="es"/>
              <a:t> de </a:t>
            </a:r>
            <a:r>
              <a:rPr lang="es"/>
              <a:t>agregación</a:t>
            </a:r>
            <a:r>
              <a:rPr lang="es"/>
              <a:t> es la que viene predeterminada en el sistema AVG, SUM, MAX, MIN. Esta </a:t>
            </a:r>
            <a:r>
              <a:rPr lang="es"/>
              <a:t>función</a:t>
            </a:r>
            <a:r>
              <a:rPr lang="es"/>
              <a:t> </a:t>
            </a:r>
            <a:r>
              <a:rPr lang="es"/>
              <a:t>sólo</a:t>
            </a:r>
            <a:r>
              <a:rPr lang="es"/>
              <a:t> puede usarse en la </a:t>
            </a:r>
            <a:r>
              <a:rPr lang="es"/>
              <a:t>cláusula</a:t>
            </a:r>
            <a:r>
              <a:rPr lang="es"/>
              <a:t> SELECT. </a:t>
            </a:r>
            <a:br>
              <a:rPr lang="es"/>
            </a:b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2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(est.</a:t>
            </a:r>
            <a:r>
              <a:rPr lang="es" sz="2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r>
              <a:rPr lang="es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Responda las siguientes preguntas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4299" lvl="0" marL="17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Para </a:t>
            </a:r>
            <a:r>
              <a:rPr lang="es"/>
              <a:t>qué</a:t>
            </a:r>
            <a:r>
              <a:rPr lang="es"/>
              <a:t> sirve el comando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Sirve para utilizar una base de datos existente. </a:t>
            </a:r>
            <a:endParaRPr/>
          </a:p>
          <a:p>
            <a:pPr indent="-204299" lvl="0" marL="17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una consulta DML.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FFC66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/>
          </a:p>
          <a:p>
            <a:pPr indent="-204299" lvl="0" marL="17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una consulta DDL.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auto_increment primary key not null,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nombre_mat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cod_mat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63750"/>
            <a:ext cx="85206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5. Crear una funcion que permita saber cual es la menor edad de los estudiantes del sexo femenino.</a:t>
            </a:r>
            <a:endParaRPr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868650"/>
            <a:ext cx="85206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60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La </a:t>
            </a:r>
            <a:r>
              <a:rPr lang="es" sz="2300"/>
              <a:t>función</a:t>
            </a:r>
            <a:r>
              <a:rPr lang="es" sz="2300"/>
              <a:t> recibe un </a:t>
            </a:r>
            <a:r>
              <a:rPr lang="es" sz="2300"/>
              <a:t>parámetro</a:t>
            </a:r>
            <a:r>
              <a:rPr lang="es" sz="2300"/>
              <a:t> (</a:t>
            </a:r>
            <a:r>
              <a:rPr lang="es" sz="2300"/>
              <a:t>género</a:t>
            </a:r>
            <a:r>
              <a:rPr lang="es" sz="2300"/>
              <a:t>).</a:t>
            </a:r>
            <a:endParaRPr sz="2300"/>
          </a:p>
          <a:p>
            <a:pPr indent="-2360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La </a:t>
            </a:r>
            <a:r>
              <a:rPr lang="es" sz="2300"/>
              <a:t>función</a:t>
            </a:r>
            <a:r>
              <a:rPr lang="es" sz="2300"/>
              <a:t> debe retornar un numero (integer).</a:t>
            </a:r>
            <a:endParaRPr sz="2300"/>
          </a:p>
          <a:p>
            <a:pPr indent="-2360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La </a:t>
            </a:r>
            <a:r>
              <a:rPr lang="es" sz="2300"/>
              <a:t>función</a:t>
            </a:r>
            <a:r>
              <a:rPr lang="es" sz="2300"/>
              <a:t> debe retornar una variable de tipo numero (usar declare).</a:t>
            </a:r>
            <a:endParaRPr sz="2300"/>
          </a:p>
          <a:p>
            <a:pPr indent="-23604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Adjuntar la consulta SQL generada y una imagen de su correcto funcionamiento.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18675"/>
            <a:ext cx="8520600" cy="4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ejercicio_5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(genero 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= (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(est.</a:t>
            </a:r>
            <a:r>
              <a:rPr lang="es" sz="1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genero 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genero</a:t>
            </a:r>
            <a:endParaRPr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s" sz="1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ejercicio_5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'femenino'</a:t>
            </a:r>
            <a:r>
              <a:rPr lang="es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056200"/>
            <a:ext cx="42195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83850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6. Generar la base de datos para el siguiente diagrama ER.</a:t>
            </a:r>
            <a:endParaRPr sz="30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5625"/>
            <a:ext cx="8520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69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Adjuntar la consulta SQL generada</a:t>
            </a:r>
            <a:endParaRPr sz="2000"/>
          </a:p>
          <a:p>
            <a:pPr indent="-2169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Adjuntar una imagen del modelo </a:t>
            </a:r>
            <a:r>
              <a:rPr lang="es" sz="2000"/>
              <a:t>lógico</a:t>
            </a:r>
            <a:r>
              <a:rPr lang="es" sz="2000"/>
              <a:t> general (Diagrama generado desde DATAGRIP)</a:t>
            </a:r>
            <a:endParaRPr sz="20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375" y="2414125"/>
            <a:ext cx="5971247" cy="21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52505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estudiantes(</a:t>
            </a:r>
            <a:endParaRPr sz="1027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auto_increment primary key not null,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genero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27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materias(</a:t>
            </a:r>
            <a:endParaRPr sz="1027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auto_increment primary key not null,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aula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inscripcion(</a:t>
            </a:r>
            <a:endParaRPr sz="1027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id_inscripcion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auto_increment primary key not null,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semestre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gestion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not null,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not null,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 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(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id_estudiante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 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 (</a:t>
            </a:r>
            <a:r>
              <a:rPr lang="es" sz="1027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id_materia</a:t>
            </a: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27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27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27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27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00" y="385775"/>
            <a:ext cx="3541249" cy="31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