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ee4dd6de_0_4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2ee4dd6de_0_4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ee4dd6de_0_4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2ee4dd6de_0_4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ee4dd6de_0_4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2ee4dd6de_0_4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2ee4dd6de_0_4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2ee4dd6de_0_4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2ee4dd6de_0_4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2ee4dd6de_0_4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2ee4dd6de_0_4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2ee4dd6de_0_4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2f677f5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2f677f5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2ee4dd6de_0_4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2ee4dd6de_0_4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2ee4dd6d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2ee4dd6d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2ee4dd6de_0_4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2ee4dd6de_0_4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2ee4dd6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2ee4dd6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2ee4dd6de_0_4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2ee4dd6de_0_4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2ee4dd6de_0_4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2ee4dd6de_0_4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2ee4dd6de_0_4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2ee4dd6de_0_4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2ee4dd6de_0_4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2ee4dd6de_0_4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2ee4dd6de_0_4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2ee4dd6de_0_4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2ee4dd6de_0_4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2ee4dd6de_0_4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2ee4dd6de_0_4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2ee4dd6de_0_4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2ee4dd6de_0_4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2ee4dd6de_0_4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2ee4dd6de_0_4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2ee4dd6de_0_4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2ee4dd6de_0_4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2ee4dd6de_0_4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2ee4dd6de_0_4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2ee4dd6de_0_4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2ee4dd6de_0_4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2ee4dd6de_0_4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ee4dd6de_0_4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2ee4dd6de_0_4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5"/>
            <a:ext cx="6615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Actividad final hito 4</a:t>
            </a:r>
            <a:endParaRPr sz="4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81000" y="3817450"/>
            <a:ext cx="26946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Martin Josue Mamani Pilco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49425"/>
            <a:ext cx="8520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r>
              <a:rPr lang="es"/>
              <a:t>. A que se refiere cuando se habla de eventos en TRIGGERS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573375"/>
            <a:ext cx="85206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Se refiere a los tres eventos en los que pueden ejecutarse los TRIGGERS que son: Insert, Delete y Alter.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81125" y="1888500"/>
            <a:ext cx="4579200" cy="14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Parte </a:t>
            </a:r>
            <a:r>
              <a:rPr lang="es" sz="5400"/>
              <a:t>práctica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Crear la siguiente Base de Datos y sus registros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6559" l="0" r="0" t="0"/>
          <a:stretch/>
        </p:blipFill>
        <p:spPr>
          <a:xfrm>
            <a:off x="2114875" y="1266525"/>
            <a:ext cx="3866599" cy="31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25" y="278700"/>
            <a:ext cx="5721800" cy="43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149400"/>
            <a:ext cx="85206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10. Crear una </a:t>
            </a:r>
            <a:r>
              <a:rPr lang="es"/>
              <a:t>función</a:t>
            </a:r>
            <a:r>
              <a:rPr lang="es"/>
              <a:t> que sume los valores de la serie Fibonacci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042200"/>
            <a:ext cx="85206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○ El objetivo es sumar todos los números de la serie fibonacci desde una cadena.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○ Es decir usted tendrá solo la cadena generada con los primeros N números de la serie fibonacci y a partir de ellos deberá sumar los números de esa serie.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○ Ejemplo: suma_serie_fibonacci(mi_metodo_que_retorna_la_serie(10))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■ Note que previamente deberá crear una función que retorne una cadena con la serie fibonacci hasta un cierto valor.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1. Ejemplo: 0,1,1,2,3,5,8,.......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■ Luego esta función se deberá pasar como parámetro a la función que suma todos los valores de esa serie generada.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Adjuntar el código SQL generado y una imagen de su correcto funcionamiento.</a:t>
            </a:r>
            <a:endParaRPr sz="12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023" y="3433775"/>
            <a:ext cx="2979400" cy="7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355325"/>
            <a:ext cx="8520600" cy="4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i="1" lang="e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ejercicio_10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(entrada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text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aux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serie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 default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while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&lt; entrada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if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set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serie =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'0 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else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set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serie = </a:t>
            </a:r>
            <a:r>
              <a:rPr lang="e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(serie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set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aux = x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set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 = y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set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 = aux + x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end if;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set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 i +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end while;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serie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i="1" lang="e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ejercicio_10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serie_fibonacci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875" y="1308050"/>
            <a:ext cx="30099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195600" y="139300"/>
            <a:ext cx="8674800" cy="46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i="1" lang="es" sz="1129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suma_serie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(entrada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29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int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espacio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 default </a:t>
            </a:r>
            <a:r>
              <a:rPr lang="es" sz="112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nVeces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letra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char default </a:t>
            </a:r>
            <a:r>
              <a:rPr lang="es" sz="112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limite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129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char_length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(entrada)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aux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suma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while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 &lt;= limite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set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letra = </a:t>
            </a:r>
            <a:r>
              <a:rPr lang="es" sz="1129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(entrada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if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letra = espacio</a:t>
            </a:r>
            <a:endParaRPr sz="1129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set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nVeces = nVeces +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end if;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set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 = x +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end while;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while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 &lt; nVeces</a:t>
            </a:r>
            <a:endParaRPr sz="1129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if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 =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29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set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suma =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else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set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suma = suma + b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set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aux = a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set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 b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set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 = aux + a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end if;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set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 = cont + </a:t>
            </a:r>
            <a:r>
              <a:rPr lang="es" sz="112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end while;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s" sz="112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9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i="1" lang="e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suma_serie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ejercicio_10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Ejercicio_10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675" y="1582525"/>
            <a:ext cx="26479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232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11. Manejo de vistas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840150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consulta SQL para lo siguiente.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■ La consulta de la vista debe reflejar como campos: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1. nombres y apellidos concatenados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2. la edad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3. fecha de nacimiento.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4. Nombre del proyecto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○ Obtener todas las personas del sexo femenino que hayan nacido en 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departamento de El Alto en donde la fecha de nacimiento sea: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1. fecha_nac = '2000-10-10'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220600"/>
            <a:ext cx="85206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ejericio_11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select </a:t>
            </a:r>
            <a:r>
              <a:rPr lang="es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(per.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Full_Name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fecha_nac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nombreProy</a:t>
            </a:r>
            <a:endParaRPr sz="14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persona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detalle_proyecto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id_per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dep.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id_per</a:t>
            </a:r>
            <a:endParaRPr sz="14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proyecto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id_proy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pro.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id_proy</a:t>
            </a:r>
            <a:endParaRPr sz="14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departamento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depa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id_dep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depa.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id_dep</a:t>
            </a:r>
            <a:endParaRPr sz="14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sexo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'F'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depa.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'El Alto'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fecha_nac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'2000-10-10'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00" y="2723025"/>
            <a:ext cx="76485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220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12. Manejo de TRIGGERS I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828300"/>
            <a:ext cx="85206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○ Crear TRIGGERS Before or After para INSERT y UPDATE aplicado a la tabla PROYECTO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■ </a:t>
            </a:r>
            <a:r>
              <a:rPr lang="es"/>
              <a:t>Deberá</a:t>
            </a:r>
            <a:r>
              <a:rPr lang="es"/>
              <a:t> de crear 2 triggers </a:t>
            </a:r>
            <a:r>
              <a:rPr lang="es"/>
              <a:t>mínimamente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○ Agregar un nuevo campo a la tabla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■ El campo debe llamarse ESTADO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○ Actualmente solo se tiene habilitados ciertos tipos de proyectos.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■ </a:t>
            </a:r>
            <a:r>
              <a:rPr lang="es"/>
              <a:t>EDUCACIÓN</a:t>
            </a:r>
            <a:r>
              <a:rPr lang="es"/>
              <a:t>, </a:t>
            </a:r>
            <a:r>
              <a:rPr lang="es"/>
              <a:t>FORESTACIÓN</a:t>
            </a:r>
            <a:r>
              <a:rPr lang="es"/>
              <a:t> y CULTURA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○ Si al hacer insert o update en el campo tipoProy llega los valores EDUCACION, FORESTACIÓN o CULTURA, en el campo ESTADO colocar el valor ACTIVO. Sin embargo se llegat un tipo de proyecto distinto colocar INACTIVO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○ Adjuntar el código SQL generado y una imagen de su correcto funcionamiento.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81125" y="1284425"/>
            <a:ext cx="4579200" cy="14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Parte </a:t>
            </a:r>
            <a:r>
              <a:rPr lang="es" sz="5400"/>
              <a:t>teórica</a:t>
            </a:r>
            <a:endParaRPr sz="5400"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962450" y="3045525"/>
            <a:ext cx="3112200" cy="8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Manejo de conceptos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343500"/>
            <a:ext cx="8520600" cy="44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proyecto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estado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 null;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trigger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insertando_datos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before insert 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proyecto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case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when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tipoProy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'Educacion'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tipoProy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'Forestacion'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tipoProy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'Cultura'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estado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'Activo'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else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estado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'Inactivo'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end case;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trigger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actualizando_datos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before update 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proyecto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case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when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tipoProy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'Educacion'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tipoProy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'Forestacion'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tipoProy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'Cultura'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estado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'Activo'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else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estado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'Inactivo'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end case;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900"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146" y="1924625"/>
            <a:ext cx="4648150" cy="1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196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13. Manejo de TRIGGERS II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804600"/>
            <a:ext cx="85206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○ El trigger debe de llamarse calculaEdad.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○ El evento debe de ejecutarse en un BEFORE INSERT.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○ Cada vez que se inserta un registro en la tabla PERSONA, el trigger debe de calcular la edad en función a la fecha de nacimiento.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○ Adjuntar el código SQL generado y una imagen de su correcto funcionamiento.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54825"/>
            <a:ext cx="8520600" cy="4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or replace trigger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calculaEdad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before insert on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year int default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declare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year_actual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set year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(new.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fecha_nac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persona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set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year_actual = (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curdate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set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year_actual -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year;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persona (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fecha_nac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sexo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id_dep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id_prov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'Nombre6'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'Apellidos6'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'1998-10-10'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'nombre6@gmail.com'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45" y="3343450"/>
            <a:ext cx="4900251" cy="12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232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14. Manejo de TRIGGERS III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840150"/>
            <a:ext cx="85206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○ Crear otra tabla con los mismos campos de la tabla persona(Excepto el primary key id_per).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■ No es necesario que tenga PRIMARY 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○ Cada vez que se haga un INSERT a la tabla persona estos mismos valores deben insertarse a la tabla copia.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○ Para resolver esto deberá de crear un trigger before insert para la tabla PERSONA.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○ Adjuntar el código SQL generado y una imagen de su correcto funcionamiento.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379025"/>
            <a:ext cx="8520600" cy="4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trigger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guardar_datos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before insert on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insert into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copia_persona (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fecha_nac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sexo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(new.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fecha_nac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sexo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persona(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fecha_nac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sexo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id_dep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id_prov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'Nombre7'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'Apellido7'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'1999-10-10'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'email7@gmail.com'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38" y="2966250"/>
            <a:ext cx="7974924" cy="6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137925"/>
            <a:ext cx="85206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15. Crear una consulta SQL que haga uso de todas las tablas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005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consulta generada convertirlo a vista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ejercicio_15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(per.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Full_Name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depa.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nombrePro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(proy.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nombreProy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proy.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tipoProy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Proyecto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departamento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provincia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depa.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id_dep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pro.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id_dep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depa.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id_dep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per.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id_dep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detalle_proyecto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dep.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id_per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proyecto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proy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id_proy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proy.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id_proy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71" y="3414921"/>
            <a:ext cx="5846200" cy="12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Defina que es lenguaje procedural en MySQL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33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El lenguaje procedural o PL/SQL es un lenguaje de </a:t>
            </a:r>
            <a:r>
              <a:rPr lang="es" sz="2000"/>
              <a:t>programación</a:t>
            </a:r>
            <a:r>
              <a:rPr lang="es" sz="2000"/>
              <a:t> por procedimientos, estructurado en bloques permitiendo programar funciones, triggers, procedimientos almacenados y scripts.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Es </a:t>
            </a:r>
            <a:r>
              <a:rPr lang="es" sz="2000"/>
              <a:t>además</a:t>
            </a:r>
            <a:r>
              <a:rPr lang="es" sz="2000"/>
              <a:t> una </a:t>
            </a:r>
            <a:r>
              <a:rPr lang="es" sz="2000"/>
              <a:t>extensión</a:t>
            </a:r>
            <a:r>
              <a:rPr lang="es" sz="2000"/>
              <a:t> de SQL que permite realizar las acciones anteriormente mencionadas permitiendo programar problemas </a:t>
            </a:r>
            <a:r>
              <a:rPr lang="es" sz="2000"/>
              <a:t>más</a:t>
            </a:r>
            <a:r>
              <a:rPr lang="es" sz="2000"/>
              <a:t> complejos.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r>
              <a:rPr lang="es"/>
              <a:t>. Defina que es una </a:t>
            </a:r>
            <a:r>
              <a:rPr lang="es"/>
              <a:t>Función</a:t>
            </a:r>
            <a:r>
              <a:rPr lang="es"/>
              <a:t> en MySQL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481100"/>
            <a:ext cx="8520600" cy="21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Una </a:t>
            </a:r>
            <a:r>
              <a:rPr lang="es" sz="2000"/>
              <a:t>función</a:t>
            </a:r>
            <a:r>
              <a:rPr lang="es" sz="2000"/>
              <a:t> es un proceso que realiza una determinada </a:t>
            </a:r>
            <a:r>
              <a:rPr lang="es" sz="2000"/>
              <a:t>acción</a:t>
            </a:r>
            <a:r>
              <a:rPr lang="es" sz="2000"/>
              <a:t>, ya sea predeterminada o creada por el DBA, llegando a recibir un </a:t>
            </a:r>
            <a:r>
              <a:rPr lang="es" sz="2000"/>
              <a:t>parámetro</a:t>
            </a:r>
            <a:r>
              <a:rPr lang="es" sz="2000"/>
              <a:t> o varios </a:t>
            </a:r>
            <a:r>
              <a:rPr lang="es" sz="2000"/>
              <a:t>según</a:t>
            </a:r>
            <a:r>
              <a:rPr lang="es" sz="2000"/>
              <a:t> lo necesite.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La </a:t>
            </a:r>
            <a:r>
              <a:rPr lang="es" sz="2000"/>
              <a:t>función</a:t>
            </a:r>
            <a:r>
              <a:rPr lang="es" sz="2000"/>
              <a:t> se </a:t>
            </a:r>
            <a:r>
              <a:rPr lang="es" sz="2000"/>
              <a:t>ejecutará</a:t>
            </a:r>
            <a:r>
              <a:rPr lang="es" sz="2000"/>
              <a:t> bajo el comando ‘SELECT’ seguido del nombre, y posteriormente se </a:t>
            </a:r>
            <a:r>
              <a:rPr lang="es" sz="2000"/>
              <a:t>pondrá</a:t>
            </a:r>
            <a:r>
              <a:rPr lang="es" sz="2000"/>
              <a:t> entre </a:t>
            </a:r>
            <a:r>
              <a:rPr lang="es" sz="2000"/>
              <a:t>paréntesis</a:t>
            </a:r>
            <a:r>
              <a:rPr lang="es" sz="2000"/>
              <a:t> el o los </a:t>
            </a:r>
            <a:r>
              <a:rPr lang="es" sz="2000"/>
              <a:t>parámetros.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49425"/>
            <a:ext cx="8520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 Cual es la diferencia entre funciones y procedimientos almacenados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407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Las funciones realizan una </a:t>
            </a:r>
            <a:r>
              <a:rPr lang="es" sz="2000"/>
              <a:t>acción</a:t>
            </a:r>
            <a:r>
              <a:rPr lang="es" sz="2000"/>
              <a:t> predeterminada o una establecida por el DBA tomando un </a:t>
            </a:r>
            <a:r>
              <a:rPr lang="es" sz="2000"/>
              <a:t>parámetro</a:t>
            </a:r>
            <a:r>
              <a:rPr lang="es" sz="2000"/>
              <a:t> si lo requieren, mientras que los procedimientos almacenados pueden realizar la misma </a:t>
            </a:r>
            <a:r>
              <a:rPr lang="es" sz="2000"/>
              <a:t>acción</a:t>
            </a:r>
            <a:r>
              <a:rPr lang="es" sz="2000"/>
              <a:t> pero de una manera </a:t>
            </a:r>
            <a:r>
              <a:rPr lang="es" sz="2000"/>
              <a:t>más</a:t>
            </a:r>
            <a:r>
              <a:rPr lang="es" sz="2000"/>
              <a:t> </a:t>
            </a:r>
            <a:r>
              <a:rPr lang="es" sz="2000"/>
              <a:t>rápida</a:t>
            </a:r>
            <a:r>
              <a:rPr lang="es" sz="2000"/>
              <a:t> y con menos </a:t>
            </a:r>
            <a:r>
              <a:rPr lang="es" sz="2000"/>
              <a:t>líneas</a:t>
            </a:r>
            <a:r>
              <a:rPr lang="es" sz="2000"/>
              <a:t> de </a:t>
            </a:r>
            <a:r>
              <a:rPr lang="es" sz="2000"/>
              <a:t>código. Sin embargo existen algunas acciones que son más convenientes realizarlas con una función y viceversa, por lo que es necesario analizar cual es más conveniente utilizar.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49425"/>
            <a:ext cx="8520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lang="es"/>
              <a:t>. Como se ejecuta una </a:t>
            </a:r>
            <a:r>
              <a:rPr lang="es"/>
              <a:t>función</a:t>
            </a:r>
            <a:r>
              <a:rPr lang="es"/>
              <a:t> y un procedimiento almacenado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620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Una </a:t>
            </a:r>
            <a:r>
              <a:rPr lang="es" sz="2000"/>
              <a:t>función</a:t>
            </a:r>
            <a:r>
              <a:rPr lang="es" sz="2000"/>
              <a:t> se ejecuta llamando a la </a:t>
            </a:r>
            <a:r>
              <a:rPr lang="es" sz="2000"/>
              <a:t>cláusula</a:t>
            </a:r>
            <a:r>
              <a:rPr lang="es" sz="2000"/>
              <a:t> ‘SELECT’ seguido del nombre de la </a:t>
            </a:r>
            <a:r>
              <a:rPr lang="es" sz="2000"/>
              <a:t>función</a:t>
            </a:r>
            <a:r>
              <a:rPr lang="es" sz="2000"/>
              <a:t> y </a:t>
            </a:r>
            <a:r>
              <a:rPr lang="es" sz="2000"/>
              <a:t>después</a:t>
            </a:r>
            <a:r>
              <a:rPr lang="es" sz="2000"/>
              <a:t> entre </a:t>
            </a:r>
            <a:r>
              <a:rPr lang="es" sz="2000"/>
              <a:t>paréntesis</a:t>
            </a:r>
            <a:r>
              <a:rPr lang="es" sz="2000"/>
              <a:t> los </a:t>
            </a:r>
            <a:r>
              <a:rPr lang="es" sz="2000"/>
              <a:t>parámetros</a:t>
            </a:r>
            <a:r>
              <a:rPr lang="es" sz="2000"/>
              <a:t> que requiere, mientras que un procedimiento almacenado se ejecuta llamando a la </a:t>
            </a:r>
            <a:r>
              <a:rPr lang="es" sz="2000"/>
              <a:t>cláusula</a:t>
            </a:r>
            <a:r>
              <a:rPr lang="es" sz="2000"/>
              <a:t> ‘EXEC’ seguido del nombre del procedimiento y el </a:t>
            </a:r>
            <a:r>
              <a:rPr lang="es" sz="2000"/>
              <a:t>parámetro</a:t>
            </a:r>
            <a:r>
              <a:rPr lang="es" sz="2000"/>
              <a:t>, </a:t>
            </a:r>
            <a:r>
              <a:rPr lang="es" sz="2000"/>
              <a:t>también</a:t>
            </a:r>
            <a:r>
              <a:rPr lang="es" sz="2000"/>
              <a:t> podemos prescindir de la </a:t>
            </a:r>
            <a:r>
              <a:rPr lang="es" sz="2000"/>
              <a:t>cláusula</a:t>
            </a:r>
            <a:r>
              <a:rPr lang="es" sz="2000"/>
              <a:t> EXEC para llamar a un procedimiento almacenado.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149425"/>
            <a:ext cx="8520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r>
              <a:rPr lang="es"/>
              <a:t>. Defina que es un TRIGGER en MySQL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372025"/>
            <a:ext cx="8520600" cy="15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Un TRIGGER es un procedimiento que puede ejecutarse antes o </a:t>
            </a:r>
            <a:r>
              <a:rPr lang="es" sz="2000"/>
              <a:t>después</a:t>
            </a:r>
            <a:r>
              <a:rPr lang="es" sz="2000"/>
              <a:t> de procesar los datos de las tablas, realizando su </a:t>
            </a:r>
            <a:r>
              <a:rPr lang="es" sz="2000"/>
              <a:t>función</a:t>
            </a:r>
            <a:r>
              <a:rPr lang="es" sz="2000"/>
              <a:t> al momento de introducir, borrar o modificar datos de las tablas.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149425"/>
            <a:ext cx="8520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r>
              <a:rPr lang="es"/>
              <a:t>. En un TRIGGER que papel juega las variables OLD y NEW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419400"/>
            <a:ext cx="8520600" cy="21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Las variables NEW resultan de introducir nuevos datos a las tablas en las variables a las que se asigne la palabra NEW.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En el caso de las variables OLD estas resultan de modificar o sustituir datos existentes en las tablas, anteponiendo la palabra OLD en la variable que se quiera modificar.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149425"/>
            <a:ext cx="8520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r>
              <a:rPr lang="es"/>
              <a:t>. En un TRIGGER que papel juega los conceptos (</a:t>
            </a:r>
            <a:r>
              <a:rPr lang="es"/>
              <a:t>cláusulas</a:t>
            </a:r>
            <a:r>
              <a:rPr lang="es"/>
              <a:t>) BEFORE o AFTER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700250"/>
            <a:ext cx="8520600" cy="17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El concepto BEFORE se utiliza para establecer que el proceso se </a:t>
            </a:r>
            <a:r>
              <a:rPr lang="es" sz="2000"/>
              <a:t>realizará</a:t>
            </a:r>
            <a:r>
              <a:rPr lang="es" sz="2000"/>
              <a:t> antes del procesamiento de los datos, contrario a AFTER que establece que el proceso se realizará </a:t>
            </a:r>
            <a:r>
              <a:rPr lang="es" sz="2000"/>
              <a:t>después</a:t>
            </a:r>
            <a:r>
              <a:rPr lang="es" sz="2000"/>
              <a:t> de procesar los datos.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