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  <p:sldId id="270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0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57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7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8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1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2331D8-942C-4A94-A4F9-C338FF0674D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51B0-E35A-41A0-80DE-744FFDA13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57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43D8-DE92-3E42-C370-24E6DFAF0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70120"/>
            <a:ext cx="8825658" cy="2460309"/>
          </a:xfrm>
        </p:spPr>
        <p:txBody>
          <a:bodyPr/>
          <a:lstStyle/>
          <a:p>
            <a:r>
              <a:rPr lang="es-419" sz="8000" dirty="0"/>
              <a:t>Defensa</a:t>
            </a:r>
            <a:r>
              <a:rPr lang="en-US" sz="8000" dirty="0"/>
              <a:t> </a:t>
            </a:r>
            <a:r>
              <a:rPr lang="es-MX" sz="8000" dirty="0"/>
              <a:t>Hito 3 Tarea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825A7-6CFB-E25B-3053-CC9B50020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Josue Mamani Pilco</a:t>
            </a:r>
          </a:p>
        </p:txBody>
      </p:sp>
    </p:spTree>
    <p:extLst>
      <p:ext uri="{BB962C8B-B14F-4D97-AF65-F5344CB8AC3E}">
        <p14:creationId xmlns:p14="http://schemas.microsoft.com/office/powerpoint/2010/main" val="220196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F0159-8C62-637C-7E2C-7D6CD22F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01" y="529291"/>
            <a:ext cx="9633584" cy="1400530"/>
          </a:xfrm>
        </p:spPr>
        <p:txBody>
          <a:bodyPr/>
          <a:lstStyle/>
          <a:p>
            <a:r>
              <a:rPr lang="es-MX" sz="3600" dirty="0"/>
              <a:t>8. Para qué sirve la función CHAR_LENGTH y LOCATE y como funciona en MYSQL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EF996-B34F-A592-C509-DE6A365CA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257106"/>
            <a:ext cx="8946541" cy="337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 función CHAR_LENGHT sirve para contar los caracteres de una cadena, devolviendo un numero con la cantidad de caracteres que hay. </a:t>
            </a:r>
          </a:p>
          <a:p>
            <a:pPr marL="0" indent="0">
              <a:buNone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char_length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'hola’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s-MX" dirty="0"/>
              <a:t>La función LOCATE funciona para buscar una cadena en otra devolviendo su posición desde donde se encuentran los caracteres en la segunda cadena.</a:t>
            </a:r>
          </a:p>
          <a:p>
            <a:pPr marL="0" indent="0">
              <a:buNone/>
            </a:pPr>
            <a:r>
              <a:rPr lang="es-MX" altLang="es-MX" dirty="0" err="1">
                <a:solidFill>
                  <a:srgbClr val="CC7832"/>
                </a:solidFill>
                <a:latin typeface="JetBrains Mono"/>
              </a:rPr>
              <a:t>select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s-MX" altLang="es-MX" dirty="0">
                <a:solidFill>
                  <a:srgbClr val="FFC66D"/>
                </a:solidFill>
                <a:latin typeface="JetBrains Mono"/>
              </a:rPr>
              <a:t>locate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'bar'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fobarbar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6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339F5-4B61-08DC-9E3C-88EB4BB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505984"/>
            <a:ext cx="9951868" cy="1400530"/>
          </a:xfrm>
        </p:spPr>
        <p:txBody>
          <a:bodyPr/>
          <a:lstStyle/>
          <a:p>
            <a:r>
              <a:rPr lang="es-MX" sz="2800" dirty="0"/>
              <a:t>9. ¿Cual es la diferencia entre las funciones de agregación y funciones creados por</a:t>
            </a:r>
            <a:br>
              <a:rPr lang="es-MX" sz="2800" dirty="0"/>
            </a:br>
            <a:r>
              <a:rPr lang="es-MX" sz="2800" dirty="0"/>
              <a:t>el DBA? Es decir funciones creadas por el usuario.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6BD36-4F0C-5ED1-79F2-F3535125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185" y="2345881"/>
            <a:ext cx="8946541" cy="295183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Las funciones de agregación realizan acciones predeterminadas sin posibilidad a cambiarlas, además de que solo pueden ser utilizadas en la clausula “SELECT”.</a:t>
            </a:r>
          </a:p>
          <a:p>
            <a:pPr marL="0" indent="0">
              <a:buNone/>
            </a:pPr>
            <a:r>
              <a:rPr lang="es-MX" dirty="0"/>
              <a:t>Las funciones creadas por el DBA pueden realizar varias tareas, no recibir o recibir varios parámetros además de que pueden llamar a otras funciones para añadirlas a sus procesos. Estas pueden ser utilizadas tanto en la clausula “SELECT” como en la clausula “WHERE”</a:t>
            </a:r>
          </a:p>
        </p:txBody>
      </p:sp>
    </p:spTree>
    <p:extLst>
      <p:ext uri="{BB962C8B-B14F-4D97-AF65-F5344CB8AC3E}">
        <p14:creationId xmlns:p14="http://schemas.microsoft.com/office/powerpoint/2010/main" val="367955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0510-490F-E351-8DC9-51CACE3F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60" y="594760"/>
            <a:ext cx="9404723" cy="1400530"/>
          </a:xfrm>
        </p:spPr>
        <p:txBody>
          <a:bodyPr/>
          <a:lstStyle/>
          <a:p>
            <a:r>
              <a:rPr lang="es-MX" sz="2800" dirty="0"/>
              <a:t>10.¿Busque y defina a qué se referirá cuando se habla de parámetros de entrada</a:t>
            </a:r>
            <a:br>
              <a:rPr lang="es-MX" sz="2800" dirty="0"/>
            </a:br>
            <a:r>
              <a:rPr lang="es-MX" sz="2800" dirty="0"/>
              <a:t>y salida en MySQL?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775F6-6835-C025-0298-11CE5AD81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442" y="2558946"/>
            <a:ext cx="8946541" cy="2092954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/>
              <a:t>Los parámetros de entrada son las variables que se implementan cuando se crea una función y los parámetros de salida es el </a:t>
            </a:r>
            <a:r>
              <a:rPr lang="es-MX" sz="2800" dirty="0" err="1"/>
              <a:t>return</a:t>
            </a:r>
            <a:r>
              <a:rPr lang="es-MX" sz="2800" dirty="0"/>
              <a:t> que es la variable que devuelve la función.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998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AD0FFB58-F06E-32E1-8E77-B38D2EB6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161423"/>
            <a:ext cx="8825657" cy="1915647"/>
          </a:xfrm>
        </p:spPr>
        <p:txBody>
          <a:bodyPr/>
          <a:lstStyle/>
          <a:p>
            <a:pPr algn="ctr"/>
            <a:r>
              <a:rPr lang="es-MX" sz="8800" dirty="0"/>
              <a:t>Parte practica</a:t>
            </a:r>
          </a:p>
        </p:txBody>
      </p:sp>
    </p:spTree>
    <p:extLst>
      <p:ext uri="{BB962C8B-B14F-4D97-AF65-F5344CB8AC3E}">
        <p14:creationId xmlns:p14="http://schemas.microsoft.com/office/powerpoint/2010/main" val="96112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B4C1E-84BF-B6ED-5750-50D4FE95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2199"/>
          </a:xfrm>
        </p:spPr>
        <p:txBody>
          <a:bodyPr/>
          <a:lstStyle/>
          <a:p>
            <a:r>
              <a:rPr lang="es-MX" sz="2800" dirty="0"/>
              <a:t>11. Crear la siguiente Base de datos y sus registros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02EE13A-0E37-B81D-F5AB-EBD0143F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" t="1693" r="1014" b="1606"/>
          <a:stretch/>
        </p:blipFill>
        <p:spPr>
          <a:xfrm>
            <a:off x="2512381" y="1464815"/>
            <a:ext cx="5877018" cy="45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4E87A9-BCE8-2371-F633-70F17116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10" y="268462"/>
            <a:ext cx="5747348" cy="61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6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84686B-0C8B-CD16-CBFA-7E6636A5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" y="1265437"/>
            <a:ext cx="3795089" cy="42675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A4CA11-6D5F-5CF8-452A-C11FA425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379" y="958611"/>
            <a:ext cx="7346131" cy="12929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A71E69-5BC9-FF78-4F1D-F4D1105CD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34" y="2482472"/>
            <a:ext cx="4305673" cy="20728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4BC1AAF-C53E-F9C5-543F-7E8AE9410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712" y="4786182"/>
            <a:ext cx="483911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F3D6-40B3-4231-276C-BDC4909F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83624"/>
          </a:xfrm>
        </p:spPr>
        <p:txBody>
          <a:bodyPr/>
          <a:lstStyle/>
          <a:p>
            <a:r>
              <a:rPr lang="es-MX" sz="2800" dirty="0"/>
              <a:t>12.Crear una función que genere la serie Fibonacci.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71DAFA2-3B10-6163-8E91-43434504BFAF}"/>
              </a:ext>
            </a:extLst>
          </p:cNvPr>
          <p:cNvSpPr txBox="1">
            <a:spLocks/>
          </p:cNvSpPr>
          <p:nvPr/>
        </p:nvSpPr>
        <p:spPr>
          <a:xfrm>
            <a:off x="874988" y="1136343"/>
            <a:ext cx="5383769" cy="5268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ejercicio_12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&gt;=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=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','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&gt;=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=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(respuesta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','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&gt;=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&lt;= (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set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 = x + y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set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=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(respuesta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','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set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y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set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z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set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ejercicio_12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94B7B0-929E-DF8C-ACA0-CD8B1CAA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8686"/>
            <a:ext cx="4329223" cy="9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0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9D362-52F8-9D2F-A4CB-2D3B88C7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012"/>
          </a:xfrm>
        </p:spPr>
        <p:txBody>
          <a:bodyPr/>
          <a:lstStyle/>
          <a:p>
            <a:r>
              <a:rPr lang="es-MX" sz="2800" dirty="0"/>
              <a:t>13.Crear una variable global a nivel BASE DE DATOS</a:t>
            </a:r>
            <a:r>
              <a:rPr lang="es-MX" sz="1800" b="0" i="0" u="none" strike="noStrike" baseline="0" dirty="0">
                <a:solidFill>
                  <a:srgbClr val="008675"/>
                </a:solidFill>
                <a:latin typeface="PTSans-Narrow"/>
              </a:rPr>
              <a:t>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23D6F-C9D0-F256-28F8-79850CCB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62" y="1828799"/>
            <a:ext cx="4834868" cy="3400147"/>
          </a:xfrm>
        </p:spPr>
        <p:txBody>
          <a:bodyPr/>
          <a:lstStyle/>
          <a:p>
            <a:pPr marL="0" indent="0">
              <a:buNone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variableglobal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@variable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@variable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variableglobal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345888-7D0B-5E2D-3B83-C42185B7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4630"/>
            <a:ext cx="4054641" cy="8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02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C2FD-AEB9-D9F3-8A45-10677040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66" y="284043"/>
            <a:ext cx="9404723" cy="1145263"/>
          </a:xfrm>
        </p:spPr>
        <p:txBody>
          <a:bodyPr/>
          <a:lstStyle/>
          <a:p>
            <a:r>
              <a:rPr lang="es-MX" sz="2800" dirty="0"/>
              <a:t>14.Crear una función no recibe parámetros (Utilizar WHILE, REPEAT o LOOP).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21927-C4C1-D604-0831-D706FB52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09" y="1313895"/>
            <a:ext cx="4675070" cy="52600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EdadMinima</a:t>
            </a:r>
            <a:r>
              <a:rPr kumimoji="0" lang="es-MX" altLang="es-MX" sz="8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declare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EdadMinima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MX" altLang="es-MX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funtion1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declare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declare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 = </a:t>
            </a:r>
            <a:r>
              <a:rPr kumimoji="0" lang="es-MX" altLang="es-MX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EdadMinima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(edad %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&lt;= edad)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PAR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%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edad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%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set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', '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set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funtion1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AC6A39-D8EB-0C68-43C2-C949FF78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88" y="2931418"/>
            <a:ext cx="4430182" cy="6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1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BB8D41-EA55-AC55-B303-754C6BEE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929577"/>
            <a:ext cx="8825657" cy="1915647"/>
          </a:xfrm>
        </p:spPr>
        <p:txBody>
          <a:bodyPr/>
          <a:lstStyle/>
          <a:p>
            <a:pPr algn="ctr"/>
            <a:r>
              <a:rPr lang="es-MX" sz="8800" dirty="0"/>
              <a:t>Parte teórica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973BAF-EAD0-462B-9E30-7A0917F7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178" y="4670849"/>
            <a:ext cx="8825658" cy="860400"/>
          </a:xfrm>
        </p:spPr>
        <p:txBody>
          <a:bodyPr>
            <a:normAutofit/>
          </a:bodyPr>
          <a:lstStyle/>
          <a:p>
            <a:r>
              <a:rPr lang="es-MX" sz="2800" dirty="0"/>
              <a:t>Manejo de conceptos</a:t>
            </a:r>
          </a:p>
        </p:txBody>
      </p:sp>
    </p:spTree>
    <p:extLst>
      <p:ext uri="{BB962C8B-B14F-4D97-AF65-F5344CB8AC3E}">
        <p14:creationId xmlns:p14="http://schemas.microsoft.com/office/powerpoint/2010/main" val="127243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3ABCB-13AF-6740-6136-E6745FFC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6219"/>
            <a:ext cx="9404723" cy="1163018"/>
          </a:xfrm>
        </p:spPr>
        <p:txBody>
          <a:bodyPr/>
          <a:lstStyle/>
          <a:p>
            <a:r>
              <a:rPr lang="es-MX" sz="2800" dirty="0"/>
              <a:t>15.Crear una función que determina cuantas veces se repite las vocales.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403C3-99AC-A955-D29F-2EF6985E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164" y="1271684"/>
            <a:ext cx="4081719" cy="520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cuentavocales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(cadena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limite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char_length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(cadena)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numA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numI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numO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numU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&lt;= limite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substring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cadena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numA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numA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'e'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'i'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numI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numI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'o'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numO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numO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'u'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numU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numU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x= x +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set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 =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'a:'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numA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'e:'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'i:'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numI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'o:'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numO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'u: 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numU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(res)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7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cuentavocales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'Practica de base de datos'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576AAD-D560-147C-25D7-9D5748BA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933" y="2720141"/>
            <a:ext cx="5965461" cy="7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C0DBE-F9AB-2A89-9396-809EB5EF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46186"/>
            <a:ext cx="9404723" cy="1083119"/>
          </a:xfrm>
        </p:spPr>
        <p:txBody>
          <a:bodyPr/>
          <a:lstStyle/>
          <a:p>
            <a:r>
              <a:rPr lang="es-MX" sz="2800" dirty="0"/>
              <a:t>16.Crear una función que recibe un parámetro INTEGER.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74E22-D78E-8EAE-8289-17B81814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48" y="1544714"/>
            <a:ext cx="9272957" cy="4350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usuario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declare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set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= (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case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50000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'PLATINIUM'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&gt;=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&amp;&amp;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&lt;=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50000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'GOLD'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credit_number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'SILVER'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usuario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20000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26FA1D-6EF7-8427-F383-615F39E7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72" y="4303645"/>
            <a:ext cx="4471330" cy="10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2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17DA1-19B7-9411-F656-A3D26673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6991"/>
          </a:xfrm>
        </p:spPr>
        <p:txBody>
          <a:bodyPr/>
          <a:lstStyle/>
          <a:p>
            <a:r>
              <a:rPr lang="es-MX" sz="2800" dirty="0"/>
              <a:t>17. Crear una función que reciba un parámetro TEXT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09C693-47DB-33AD-9838-89830D0F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54" y="1331259"/>
            <a:ext cx="6858976" cy="50740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descom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concatenar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char_length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concatenar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repeat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concatenar &gt;=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 =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concatenar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y-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 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concatenar = concatenar -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until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concatenar &lt;=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repeat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descom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dbaii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E31930-2574-3B47-1CE4-BE0429FC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273" y="2622245"/>
            <a:ext cx="4606301" cy="9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9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7B7D3-72AB-C7C9-B249-D9123686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07" y="701293"/>
            <a:ext cx="9404723" cy="1400530"/>
          </a:xfrm>
        </p:spPr>
        <p:txBody>
          <a:bodyPr/>
          <a:lstStyle/>
          <a:p>
            <a:r>
              <a:rPr lang="es-MX" sz="4000" dirty="0"/>
              <a:t>1. Defina que es lenguaje procedural en MySQL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88A81-826B-69B5-6CF1-BC750004C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599" y="2760879"/>
            <a:ext cx="8946541" cy="2243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Es un tipo de programación que consiste en estructurar el código en diferentes componentes, que en el caso de MySQL serian las funciones que podemos utilizar y crear.</a:t>
            </a:r>
          </a:p>
        </p:txBody>
      </p:sp>
    </p:spTree>
    <p:extLst>
      <p:ext uri="{BB962C8B-B14F-4D97-AF65-F5344CB8AC3E}">
        <p14:creationId xmlns:p14="http://schemas.microsoft.com/office/powerpoint/2010/main" val="334314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EB720-EF43-6A3E-9D24-563E7A82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72" y="701293"/>
            <a:ext cx="9404723" cy="1400530"/>
          </a:xfrm>
        </p:spPr>
        <p:txBody>
          <a:bodyPr/>
          <a:lstStyle/>
          <a:p>
            <a:r>
              <a:rPr lang="es-MX" sz="4000" dirty="0"/>
              <a:t>2. Defina que es una función en MySQL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298B8-6672-E12E-9EB9-EB53CE56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354" y="2638845"/>
            <a:ext cx="8946541" cy="225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/>
              <a:t>Una función es un procedimiento que o bien podemos utilizar los predeterminados o crear uno que realice lo que codifiquemos nosotros.</a:t>
            </a:r>
          </a:p>
        </p:txBody>
      </p:sp>
    </p:spTree>
    <p:extLst>
      <p:ext uri="{BB962C8B-B14F-4D97-AF65-F5344CB8AC3E}">
        <p14:creationId xmlns:p14="http://schemas.microsoft.com/office/powerpoint/2010/main" val="188515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E032-8188-E6CC-F6AF-02E1FB0A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7" y="577006"/>
            <a:ext cx="9909438" cy="1400530"/>
          </a:xfrm>
        </p:spPr>
        <p:txBody>
          <a:bodyPr/>
          <a:lstStyle/>
          <a:p>
            <a:r>
              <a:rPr lang="es-MX" sz="3200" dirty="0"/>
              <a:t>3. ¿Qué cosas características debe de tener una función? Explique sobre el nombre, el </a:t>
            </a:r>
            <a:r>
              <a:rPr lang="es-MX" sz="3200" dirty="0" err="1"/>
              <a:t>return</a:t>
            </a:r>
            <a:r>
              <a:rPr lang="es-MX" sz="3200" dirty="0"/>
              <a:t>, parámetros, etc.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FEC2C-6E42-F3C5-C6B6-771C990D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678" y="2592202"/>
            <a:ext cx="9115217" cy="3204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Una función posee varios elementos necesarios que vienen desde el nombre, que se coloca después de “</a:t>
            </a:r>
            <a:r>
              <a:rPr lang="es-MX" sz="2400" dirty="0" err="1"/>
              <a:t>create</a:t>
            </a:r>
            <a:r>
              <a:rPr lang="es-MX" sz="2400" dirty="0"/>
              <a:t> </a:t>
            </a:r>
            <a:r>
              <a:rPr lang="es-MX" sz="2400" dirty="0" err="1"/>
              <a:t>function</a:t>
            </a:r>
            <a:r>
              <a:rPr lang="es-MX" sz="2400" dirty="0"/>
              <a:t>”, además debe tener ciertos paramametros como el </a:t>
            </a:r>
            <a:r>
              <a:rPr lang="es-MX" sz="2400" dirty="0" err="1"/>
              <a:t>return</a:t>
            </a:r>
            <a:r>
              <a:rPr lang="es-MX" sz="2400" dirty="0"/>
              <a:t> que establece el tipo de variable que va a retornar la función, para posteriormente incluir el proceso que indica lo que va a realizar la función. Finalmente se debe cerrar con un </a:t>
            </a:r>
            <a:r>
              <a:rPr lang="es-MX" sz="2400" dirty="0" err="1"/>
              <a:t>return</a:t>
            </a:r>
            <a:r>
              <a:rPr lang="es-MX" sz="2400" dirty="0"/>
              <a:t> para determinar la variable que va a devolver la función.</a:t>
            </a:r>
          </a:p>
        </p:txBody>
      </p:sp>
    </p:spTree>
    <p:extLst>
      <p:ext uri="{BB962C8B-B14F-4D97-AF65-F5344CB8AC3E}">
        <p14:creationId xmlns:p14="http://schemas.microsoft.com/office/powerpoint/2010/main" val="9694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50283-43D0-30DB-5B3B-1CF961A8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334085"/>
            <a:ext cx="9845336" cy="1400530"/>
          </a:xfrm>
        </p:spPr>
        <p:txBody>
          <a:bodyPr/>
          <a:lstStyle/>
          <a:p>
            <a:r>
              <a:rPr lang="es-MX" sz="3600" dirty="0"/>
              <a:t>4. ¿Cómo crear, modificar y como eliminar una función? Adjunte un ejemplo de su uso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4870F4-1D5A-8EA5-08A1-CD7762F73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9495" y="1726928"/>
            <a:ext cx="11097088" cy="4616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400" dirty="0"/>
              <a:t>Para crear una función se debe seguir la siguiente estructura donde se debe poner el nombre, el tipo de variable a retornar y el desarrollo junto a la variable que se va a mostrar. </a:t>
            </a: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ejemplo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variable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set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variable =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Creacion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 una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funcion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variable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/>
              <a:t>Para modificar una función se debe utilizar la siguiente estructura, donde al lado de la palabra “</a:t>
            </a:r>
            <a:r>
              <a:rPr lang="es-MX" altLang="es-MX" sz="1400" dirty="0" err="1"/>
              <a:t>create</a:t>
            </a:r>
            <a:r>
              <a:rPr lang="es-MX" altLang="es-MX" sz="1400" dirty="0"/>
              <a:t>” debemos adicionar la palabra “</a:t>
            </a:r>
            <a:r>
              <a:rPr lang="es-MX" altLang="es-MX" sz="1400" dirty="0" err="1"/>
              <a:t>replace</a:t>
            </a:r>
            <a:r>
              <a:rPr lang="es-MX" altLang="es-MX" sz="1400" dirty="0"/>
              <a:t>” para realizar modificaciones a una función ya existente añadiendo o cambiando lo que deseamos.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ejemplo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variable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set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variable =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Modificacion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 una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funcion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variable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/>
              <a:t>Y finalmente para eliminar una función debemos colocar “</a:t>
            </a:r>
            <a:r>
              <a:rPr lang="es-MX" altLang="es-MX" sz="1400" dirty="0" err="1"/>
              <a:t>drop</a:t>
            </a:r>
            <a:r>
              <a:rPr lang="es-MX" altLang="es-MX" sz="1400" dirty="0"/>
              <a:t> </a:t>
            </a:r>
            <a:r>
              <a:rPr lang="es-MX" altLang="es-MX" sz="1400" dirty="0" err="1"/>
              <a:t>function</a:t>
            </a:r>
            <a:r>
              <a:rPr lang="es-MX" altLang="es-MX" sz="1400" dirty="0"/>
              <a:t>” junto con el nombre de la función que queremos eliminar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drop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1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ejemplo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9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7DB0-E515-052B-EEA9-0C6E1C2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61" y="559251"/>
            <a:ext cx="9404723" cy="1400530"/>
          </a:xfrm>
        </p:spPr>
        <p:txBody>
          <a:bodyPr/>
          <a:lstStyle/>
          <a:p>
            <a:r>
              <a:rPr lang="es-MX" sz="3600" dirty="0"/>
              <a:t>5. Para qué sirve la función CONCAT y como funciona en MYSQL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2C1C8-739E-4047-B6DA-2359C7FF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642" y="2158398"/>
            <a:ext cx="8946541" cy="2590102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La función CONCAT sirve para concatenar caracteres como letras o números, funciona escribiendo SELECT CONCAT seguido de un paréntesis donde van los elementos a concatenar separados por comas.</a:t>
            </a:r>
          </a:p>
          <a:p>
            <a:pPr marL="0" indent="0">
              <a:buNone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'Ejemplo'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de'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concatenacion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4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41AF-3144-24C5-2FEE-FBE7A952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51" y="665783"/>
            <a:ext cx="9404723" cy="1400530"/>
          </a:xfrm>
        </p:spPr>
        <p:txBody>
          <a:bodyPr/>
          <a:lstStyle/>
          <a:p>
            <a:r>
              <a:rPr lang="es-MX" sz="3600" dirty="0"/>
              <a:t>6. Para qué sirve la función SUBSTRING y como funciona en MYSQL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635DE-C381-AD72-C44A-DFB69E05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51" y="2363636"/>
            <a:ext cx="9570128" cy="2714391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La función </a:t>
            </a:r>
            <a:r>
              <a:rPr lang="es-MX" sz="2400" dirty="0" err="1"/>
              <a:t>substring</a:t>
            </a:r>
            <a:r>
              <a:rPr lang="es-MX" sz="2400" dirty="0"/>
              <a:t> sirve para seleccionar una determinada cantidad de caracteres de un texto, colocando entre paréntesis primero el texto, luego el numero de la posición desde donde se va a seleccionar y finalmente el numero de cuantas posiciones va a recorrer.</a:t>
            </a:r>
          </a:p>
          <a:p>
            <a:pPr marL="0" indent="0">
              <a:buNone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'Hola mundo'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6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E14F7-9770-9513-65DB-5C32B9B0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550373"/>
            <a:ext cx="9404723" cy="1400530"/>
          </a:xfrm>
        </p:spPr>
        <p:txBody>
          <a:bodyPr/>
          <a:lstStyle/>
          <a:p>
            <a:r>
              <a:rPr lang="es-MX" sz="3600" dirty="0"/>
              <a:t>7. Para qué sirve la función STRCMP y como funciona en MYSQL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A571D-A6FC-A65E-7048-4A10C0CC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77" y="2332523"/>
            <a:ext cx="8946541" cy="2470298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/>
              <a:t>La función STRCMP funciona para comparar 2 cadenas, si son iguales retorna un numero 1 y si no son iguales retorna 0.</a:t>
            </a:r>
          </a:p>
          <a:p>
            <a:pPr marL="0" indent="0">
              <a:buNone/>
            </a:pP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strcmp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'i'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dba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ii'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MX" altLang="es-MX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45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</TotalTime>
  <Words>1874</Words>
  <Application>Microsoft Office PowerPoint</Application>
  <PresentationFormat>Panorámica</PresentationFormat>
  <Paragraphs>53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JetBrains Mono</vt:lpstr>
      <vt:lpstr>PTSans-Narrow</vt:lpstr>
      <vt:lpstr>Wingdings 3</vt:lpstr>
      <vt:lpstr>Ion</vt:lpstr>
      <vt:lpstr>Defensa Hito 3 Tarea final</vt:lpstr>
      <vt:lpstr>Parte teórica</vt:lpstr>
      <vt:lpstr>1. Defina que es lenguaje procedural en MySQL</vt:lpstr>
      <vt:lpstr>2. Defina que es una función en MySQL</vt:lpstr>
      <vt:lpstr>3. ¿Qué cosas características debe de tener una función? Explique sobre el nombre, el return, parámetros, etc.</vt:lpstr>
      <vt:lpstr>4. ¿Cómo crear, modificar y como eliminar una función? Adjunte un ejemplo de su uso</vt:lpstr>
      <vt:lpstr>5. Para qué sirve la función CONCAT y como funciona en MYSQL</vt:lpstr>
      <vt:lpstr>6. Para qué sirve la función SUBSTRING y como funciona en MYSQL</vt:lpstr>
      <vt:lpstr>7. Para qué sirve la función STRCMP y como funciona en MYSQL</vt:lpstr>
      <vt:lpstr>8. Para qué sirve la función CHAR_LENGTH y LOCATE y como funciona en MYSQL</vt:lpstr>
      <vt:lpstr>9. ¿Cual es la diferencia entre las funciones de agregación y funciones creados por el DBA? Es decir funciones creadas por el usuario.</vt:lpstr>
      <vt:lpstr>10.¿Busque y defina a qué se referirá cuando se habla de parámetros de entrada y salida en MySQL?</vt:lpstr>
      <vt:lpstr>Parte practica</vt:lpstr>
      <vt:lpstr>11. Crear la siguiente Base de datos y sus registros</vt:lpstr>
      <vt:lpstr>Presentación de PowerPoint</vt:lpstr>
      <vt:lpstr>Presentación de PowerPoint</vt:lpstr>
      <vt:lpstr>12.Crear una función que genere la serie Fibonacci.</vt:lpstr>
      <vt:lpstr>13.Crear una variable global a nivel BASE DE DATOS.</vt:lpstr>
      <vt:lpstr>14.Crear una función no recibe parámetros (Utilizar WHILE, REPEAT o LOOP).</vt:lpstr>
      <vt:lpstr>15.Crear una función que determina cuantas veces se repite las vocales.</vt:lpstr>
      <vt:lpstr>16.Crear una función que recibe un parámetro INTEGER.</vt:lpstr>
      <vt:lpstr>17. Crear una función que reciba un parámetro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3 Tarea final</dc:title>
  <dc:creator>Martin Mamani</dc:creator>
  <cp:lastModifiedBy>Martin Mamani</cp:lastModifiedBy>
  <cp:revision>3</cp:revision>
  <dcterms:created xsi:type="dcterms:W3CDTF">2022-05-18T23:51:05Z</dcterms:created>
  <dcterms:modified xsi:type="dcterms:W3CDTF">2022-05-20T00:31:18Z</dcterms:modified>
</cp:coreProperties>
</file>