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7" r:id="rId3"/>
    <p:sldId id="258" r:id="rId4"/>
    <p:sldId id="259" r:id="rId5"/>
    <p:sldId id="269" r:id="rId6"/>
    <p:sldId id="270" r:id="rId7"/>
    <p:sldId id="266" r:id="rId8"/>
    <p:sldId id="261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23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F06FA-78EB-4345-B790-6B3613FEC81A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9DF14-38CD-4B1C-91DE-363F8CE0FA1E}">
      <dgm:prSet custT="1"/>
      <dgm:spPr/>
      <dgm:t>
        <a:bodyPr/>
        <a:lstStyle/>
        <a:p>
          <a:r>
            <a:rPr lang="en-US" sz="2800" baseline="0"/>
            <a:t>Issue:</a:t>
          </a:r>
          <a:endParaRPr lang="en-US" sz="2800"/>
        </a:p>
      </dgm:t>
    </dgm:pt>
    <dgm:pt modelId="{3523CD86-D620-4B14-A70F-0EB9EE2922C6}" type="parTrans" cxnId="{D9F367AA-317B-4266-A541-766C6DE78AF8}">
      <dgm:prSet/>
      <dgm:spPr/>
      <dgm:t>
        <a:bodyPr/>
        <a:lstStyle/>
        <a:p>
          <a:endParaRPr lang="en-US" sz="2800"/>
        </a:p>
      </dgm:t>
    </dgm:pt>
    <dgm:pt modelId="{93902132-3020-4414-8D91-FAA87EDA67DA}" type="sibTrans" cxnId="{D9F367AA-317B-4266-A541-766C6DE78AF8}">
      <dgm:prSet/>
      <dgm:spPr/>
      <dgm:t>
        <a:bodyPr/>
        <a:lstStyle/>
        <a:p>
          <a:endParaRPr lang="en-US" sz="2800"/>
        </a:p>
      </dgm:t>
    </dgm:pt>
    <dgm:pt modelId="{983B09BA-2D63-4A19-A322-158759139E7B}">
      <dgm:prSet custT="1"/>
      <dgm:spPr/>
      <dgm:t>
        <a:bodyPr/>
        <a:lstStyle/>
        <a:p>
          <a:r>
            <a:rPr lang="en-US" sz="2000" i="1" baseline="0"/>
            <a:t>Small companies want to gather information about potential candidates, but don’t want to pay a company to design a customized app for them</a:t>
          </a:r>
          <a:endParaRPr lang="en-US" sz="2000"/>
        </a:p>
      </dgm:t>
    </dgm:pt>
    <dgm:pt modelId="{DCB78F32-BFB8-4756-B23E-2FDC87DF8407}" type="parTrans" cxnId="{102987EB-00F9-4AC2-A5EA-45B069C1C904}">
      <dgm:prSet/>
      <dgm:spPr/>
      <dgm:t>
        <a:bodyPr/>
        <a:lstStyle/>
        <a:p>
          <a:endParaRPr lang="en-US" sz="2800"/>
        </a:p>
      </dgm:t>
    </dgm:pt>
    <dgm:pt modelId="{146C525F-834E-482D-9B8A-CBF9976F5DE0}" type="sibTrans" cxnId="{102987EB-00F9-4AC2-A5EA-45B069C1C904}">
      <dgm:prSet/>
      <dgm:spPr/>
      <dgm:t>
        <a:bodyPr/>
        <a:lstStyle/>
        <a:p>
          <a:endParaRPr lang="en-US" sz="2800"/>
        </a:p>
      </dgm:t>
    </dgm:pt>
    <dgm:pt modelId="{05FC7BDC-78EB-45F9-8F24-862971F2F44D}">
      <dgm:prSet custT="1"/>
      <dgm:spPr/>
      <dgm:t>
        <a:bodyPr/>
        <a:lstStyle/>
        <a:p>
          <a:r>
            <a:rPr lang="en-US" sz="2800" baseline="0"/>
            <a:t>Outcome:</a:t>
          </a:r>
          <a:endParaRPr lang="en-US" sz="2800"/>
        </a:p>
      </dgm:t>
    </dgm:pt>
    <dgm:pt modelId="{A65B012B-A08B-4552-959A-A06A638BED52}" type="parTrans" cxnId="{1A402C27-0036-40CA-A6C3-7D05ADE4727A}">
      <dgm:prSet/>
      <dgm:spPr/>
      <dgm:t>
        <a:bodyPr/>
        <a:lstStyle/>
        <a:p>
          <a:endParaRPr lang="en-US" sz="2800"/>
        </a:p>
      </dgm:t>
    </dgm:pt>
    <dgm:pt modelId="{99551B3A-6ACD-46C4-B418-E65E4C808253}" type="sibTrans" cxnId="{1A402C27-0036-40CA-A6C3-7D05ADE4727A}">
      <dgm:prSet/>
      <dgm:spPr/>
      <dgm:t>
        <a:bodyPr/>
        <a:lstStyle/>
        <a:p>
          <a:endParaRPr lang="en-US" sz="2800"/>
        </a:p>
      </dgm:t>
    </dgm:pt>
    <dgm:pt modelId="{181F21E7-FEA7-4765-ABC4-E476A2D21E55}">
      <dgm:prSet custT="1"/>
      <dgm:spPr/>
      <dgm:t>
        <a:bodyPr/>
        <a:lstStyle/>
        <a:p>
          <a:r>
            <a:rPr lang="en-US" sz="2000" i="1" baseline="0"/>
            <a:t>An application that companies can bring to career fairs and other events to gather information about potential candidates and export the data for analysis by recruiters and other HR professionals</a:t>
          </a:r>
          <a:endParaRPr lang="en-US" sz="2000"/>
        </a:p>
      </dgm:t>
    </dgm:pt>
    <dgm:pt modelId="{79ADB8C9-C930-493C-9EB3-B84623B28F35}" type="parTrans" cxnId="{F3C8A43F-91B2-4A29-A516-5CD5147B2C7F}">
      <dgm:prSet/>
      <dgm:spPr/>
      <dgm:t>
        <a:bodyPr/>
        <a:lstStyle/>
        <a:p>
          <a:endParaRPr lang="en-US" sz="2800"/>
        </a:p>
      </dgm:t>
    </dgm:pt>
    <dgm:pt modelId="{2579F47D-5F7B-404F-978D-1EEB7EEE42F7}" type="sibTrans" cxnId="{F3C8A43F-91B2-4A29-A516-5CD5147B2C7F}">
      <dgm:prSet/>
      <dgm:spPr/>
      <dgm:t>
        <a:bodyPr/>
        <a:lstStyle/>
        <a:p>
          <a:endParaRPr lang="en-US" sz="2800"/>
        </a:p>
      </dgm:t>
    </dgm:pt>
    <dgm:pt modelId="{4A0CD1B2-15E7-4D63-98B5-A6F48CE92863}">
      <dgm:prSet custT="1"/>
      <dgm:spPr/>
      <dgm:t>
        <a:bodyPr/>
        <a:lstStyle/>
        <a:p>
          <a:r>
            <a:rPr lang="en-US" sz="2800" baseline="0" dirty="0"/>
            <a:t>Future Goals:</a:t>
          </a:r>
          <a:endParaRPr lang="en-US" sz="2800" dirty="0"/>
        </a:p>
      </dgm:t>
    </dgm:pt>
    <dgm:pt modelId="{BA694509-78EF-4915-B879-9F68BA0D2F97}" type="parTrans" cxnId="{D0B7F56D-1B1B-4840-91FF-3CA21D91668C}">
      <dgm:prSet/>
      <dgm:spPr/>
      <dgm:t>
        <a:bodyPr/>
        <a:lstStyle/>
        <a:p>
          <a:endParaRPr lang="en-US" sz="2800"/>
        </a:p>
      </dgm:t>
    </dgm:pt>
    <dgm:pt modelId="{09E77FA6-6B32-413C-9E58-A4E02800E3A9}" type="sibTrans" cxnId="{D0B7F56D-1B1B-4840-91FF-3CA21D91668C}">
      <dgm:prSet/>
      <dgm:spPr/>
      <dgm:t>
        <a:bodyPr/>
        <a:lstStyle/>
        <a:p>
          <a:endParaRPr lang="en-US" sz="2800"/>
        </a:p>
      </dgm:t>
    </dgm:pt>
    <dgm:pt modelId="{4ECABEE0-4492-4F18-A917-C0A52FF715A1}">
      <dgm:prSet custT="1"/>
      <dgm:spPr/>
      <dgm:t>
        <a:bodyPr/>
        <a:lstStyle/>
        <a:p>
          <a:r>
            <a:rPr lang="en-US" sz="2000" i="1" baseline="0" dirty="0"/>
            <a:t>Add feature to scan resumés and store pdf files with the other data</a:t>
          </a:r>
        </a:p>
        <a:p>
          <a:r>
            <a:rPr lang="en-US" sz="2000" i="1" baseline="0" dirty="0"/>
            <a:t>Submit the app to the Apple App Store</a:t>
          </a:r>
          <a:endParaRPr lang="en-US" sz="2000" dirty="0"/>
        </a:p>
      </dgm:t>
    </dgm:pt>
    <dgm:pt modelId="{741A0718-B4FB-42AD-8DEE-378E9621A951}" type="parTrans" cxnId="{65AE7C4A-437C-45F2-9CE7-42CC6DCED125}">
      <dgm:prSet/>
      <dgm:spPr/>
      <dgm:t>
        <a:bodyPr/>
        <a:lstStyle/>
        <a:p>
          <a:endParaRPr lang="en-US" sz="2800"/>
        </a:p>
      </dgm:t>
    </dgm:pt>
    <dgm:pt modelId="{7A2DED8F-85A1-4DD1-A8C6-C2C709ADA0F7}" type="sibTrans" cxnId="{65AE7C4A-437C-45F2-9CE7-42CC6DCED125}">
      <dgm:prSet/>
      <dgm:spPr/>
      <dgm:t>
        <a:bodyPr/>
        <a:lstStyle/>
        <a:p>
          <a:endParaRPr lang="en-US" sz="2800"/>
        </a:p>
      </dgm:t>
    </dgm:pt>
    <dgm:pt modelId="{CEE6B46B-CF0D-0E45-936A-866D2F4D6ED5}" type="pres">
      <dgm:prSet presAssocID="{048F06FA-78EB-4345-B790-6B3613FEC81A}" presName="Name0" presStyleCnt="0">
        <dgm:presLayoutVars>
          <dgm:dir/>
          <dgm:animLvl val="lvl"/>
          <dgm:resizeHandles val="exact"/>
        </dgm:presLayoutVars>
      </dgm:prSet>
      <dgm:spPr/>
    </dgm:pt>
    <dgm:pt modelId="{6F2235E1-5E29-104E-9CCF-27301D77846C}" type="pres">
      <dgm:prSet presAssocID="{C079DF14-38CD-4B1C-91DE-363F8CE0FA1E}" presName="linNode" presStyleCnt="0"/>
      <dgm:spPr/>
    </dgm:pt>
    <dgm:pt modelId="{4D47ED40-9AAD-4843-A72A-19D2411E1362}" type="pres">
      <dgm:prSet presAssocID="{C079DF14-38CD-4B1C-91DE-363F8CE0FA1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9A46D69-EDBF-7B43-A801-D650683E6EA9}" type="pres">
      <dgm:prSet presAssocID="{C079DF14-38CD-4B1C-91DE-363F8CE0FA1E}" presName="descendantText" presStyleLbl="alignNode1" presStyleIdx="0" presStyleCnt="3">
        <dgm:presLayoutVars>
          <dgm:bulletEnabled/>
        </dgm:presLayoutVars>
      </dgm:prSet>
      <dgm:spPr/>
    </dgm:pt>
    <dgm:pt modelId="{0EDFA4EF-9F93-5041-B627-1D836672238C}" type="pres">
      <dgm:prSet presAssocID="{93902132-3020-4414-8D91-FAA87EDA67DA}" presName="sp" presStyleCnt="0"/>
      <dgm:spPr/>
    </dgm:pt>
    <dgm:pt modelId="{F94C9DA8-3DD1-1C42-94DD-DFF1529E4890}" type="pres">
      <dgm:prSet presAssocID="{05FC7BDC-78EB-45F9-8F24-862971F2F44D}" presName="linNode" presStyleCnt="0"/>
      <dgm:spPr/>
    </dgm:pt>
    <dgm:pt modelId="{F037B277-7C5A-0B42-AB40-A7F94272D65F}" type="pres">
      <dgm:prSet presAssocID="{05FC7BDC-78EB-45F9-8F24-862971F2F44D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9AAE471-EA8D-124D-8596-A22D1A3F3519}" type="pres">
      <dgm:prSet presAssocID="{05FC7BDC-78EB-45F9-8F24-862971F2F44D}" presName="descendantText" presStyleLbl="alignNode1" presStyleIdx="1" presStyleCnt="3">
        <dgm:presLayoutVars>
          <dgm:bulletEnabled/>
        </dgm:presLayoutVars>
      </dgm:prSet>
      <dgm:spPr/>
    </dgm:pt>
    <dgm:pt modelId="{56A1D8EA-8BA3-914C-AA07-AA51AC7B6C44}" type="pres">
      <dgm:prSet presAssocID="{99551B3A-6ACD-46C4-B418-E65E4C808253}" presName="sp" presStyleCnt="0"/>
      <dgm:spPr/>
    </dgm:pt>
    <dgm:pt modelId="{90671539-96F5-9640-BB45-46991897E2D9}" type="pres">
      <dgm:prSet presAssocID="{4A0CD1B2-15E7-4D63-98B5-A6F48CE92863}" presName="linNode" presStyleCnt="0"/>
      <dgm:spPr/>
    </dgm:pt>
    <dgm:pt modelId="{FBEE947F-15E5-4649-9F29-BF719DBB2A49}" type="pres">
      <dgm:prSet presAssocID="{4A0CD1B2-15E7-4D63-98B5-A6F48CE92863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6ED40F30-FE63-194F-B94D-36AE9ADC4AB1}" type="pres">
      <dgm:prSet presAssocID="{4A0CD1B2-15E7-4D63-98B5-A6F48CE92863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1A402C27-0036-40CA-A6C3-7D05ADE4727A}" srcId="{048F06FA-78EB-4345-B790-6B3613FEC81A}" destId="{05FC7BDC-78EB-45F9-8F24-862971F2F44D}" srcOrd="1" destOrd="0" parTransId="{A65B012B-A08B-4552-959A-A06A638BED52}" sibTransId="{99551B3A-6ACD-46C4-B418-E65E4C808253}"/>
    <dgm:cxn modelId="{C7F07E2A-CA33-F04D-B59B-53B5BD6A4BB4}" type="presOf" srcId="{048F06FA-78EB-4345-B790-6B3613FEC81A}" destId="{CEE6B46B-CF0D-0E45-936A-866D2F4D6ED5}" srcOrd="0" destOrd="0" presId="urn:microsoft.com/office/officeart/2016/7/layout/VerticalHollowActionList"/>
    <dgm:cxn modelId="{F3C8A43F-91B2-4A29-A516-5CD5147B2C7F}" srcId="{05FC7BDC-78EB-45F9-8F24-862971F2F44D}" destId="{181F21E7-FEA7-4765-ABC4-E476A2D21E55}" srcOrd="0" destOrd="0" parTransId="{79ADB8C9-C930-493C-9EB3-B84623B28F35}" sibTransId="{2579F47D-5F7B-404F-978D-1EEB7EEE42F7}"/>
    <dgm:cxn modelId="{129AD144-3EB4-E942-A818-F2F9EBD0BEBC}" type="presOf" srcId="{4A0CD1B2-15E7-4D63-98B5-A6F48CE92863}" destId="{FBEE947F-15E5-4649-9F29-BF719DBB2A49}" srcOrd="0" destOrd="0" presId="urn:microsoft.com/office/officeart/2016/7/layout/VerticalHollowActionList"/>
    <dgm:cxn modelId="{65AE7C4A-437C-45F2-9CE7-42CC6DCED125}" srcId="{4A0CD1B2-15E7-4D63-98B5-A6F48CE92863}" destId="{4ECABEE0-4492-4F18-A917-C0A52FF715A1}" srcOrd="0" destOrd="0" parTransId="{741A0718-B4FB-42AD-8DEE-378E9621A951}" sibTransId="{7A2DED8F-85A1-4DD1-A8C6-C2C709ADA0F7}"/>
    <dgm:cxn modelId="{D0B7F56D-1B1B-4840-91FF-3CA21D91668C}" srcId="{048F06FA-78EB-4345-B790-6B3613FEC81A}" destId="{4A0CD1B2-15E7-4D63-98B5-A6F48CE92863}" srcOrd="2" destOrd="0" parTransId="{BA694509-78EF-4915-B879-9F68BA0D2F97}" sibTransId="{09E77FA6-6B32-413C-9E58-A4E02800E3A9}"/>
    <dgm:cxn modelId="{33C441A0-8FEC-524F-89F6-2CA6F30A1834}" type="presOf" srcId="{181F21E7-FEA7-4765-ABC4-E476A2D21E55}" destId="{29AAE471-EA8D-124D-8596-A22D1A3F3519}" srcOrd="0" destOrd="0" presId="urn:microsoft.com/office/officeart/2016/7/layout/VerticalHollowActionList"/>
    <dgm:cxn modelId="{BB2E2AA7-7461-6946-92CB-22D84B5D7B88}" type="presOf" srcId="{4ECABEE0-4492-4F18-A917-C0A52FF715A1}" destId="{6ED40F30-FE63-194F-B94D-36AE9ADC4AB1}" srcOrd="0" destOrd="0" presId="urn:microsoft.com/office/officeart/2016/7/layout/VerticalHollowActionList"/>
    <dgm:cxn modelId="{D9F367AA-317B-4266-A541-766C6DE78AF8}" srcId="{048F06FA-78EB-4345-B790-6B3613FEC81A}" destId="{C079DF14-38CD-4B1C-91DE-363F8CE0FA1E}" srcOrd="0" destOrd="0" parTransId="{3523CD86-D620-4B14-A70F-0EB9EE2922C6}" sibTransId="{93902132-3020-4414-8D91-FAA87EDA67DA}"/>
    <dgm:cxn modelId="{C4460FAC-9EFF-8A4F-B57D-1FA9CF88FFA4}" type="presOf" srcId="{C079DF14-38CD-4B1C-91DE-363F8CE0FA1E}" destId="{4D47ED40-9AAD-4843-A72A-19D2411E1362}" srcOrd="0" destOrd="0" presId="urn:microsoft.com/office/officeart/2016/7/layout/VerticalHollowActionList"/>
    <dgm:cxn modelId="{264AEFB1-3042-864E-B840-97E146B1E23D}" type="presOf" srcId="{05FC7BDC-78EB-45F9-8F24-862971F2F44D}" destId="{F037B277-7C5A-0B42-AB40-A7F94272D65F}" srcOrd="0" destOrd="0" presId="urn:microsoft.com/office/officeart/2016/7/layout/VerticalHollowActionList"/>
    <dgm:cxn modelId="{E877FECE-8A44-AE4E-A33C-3396C721A66E}" type="presOf" srcId="{983B09BA-2D63-4A19-A322-158759139E7B}" destId="{89A46D69-EDBF-7B43-A801-D650683E6EA9}" srcOrd="0" destOrd="0" presId="urn:microsoft.com/office/officeart/2016/7/layout/VerticalHollowActionList"/>
    <dgm:cxn modelId="{102987EB-00F9-4AC2-A5EA-45B069C1C904}" srcId="{C079DF14-38CD-4B1C-91DE-363F8CE0FA1E}" destId="{983B09BA-2D63-4A19-A322-158759139E7B}" srcOrd="0" destOrd="0" parTransId="{DCB78F32-BFB8-4756-B23E-2FDC87DF8407}" sibTransId="{146C525F-834E-482D-9B8A-CBF9976F5DE0}"/>
    <dgm:cxn modelId="{55049F1C-F041-C249-9F6F-54DB9F46490C}" type="presParOf" srcId="{CEE6B46B-CF0D-0E45-936A-866D2F4D6ED5}" destId="{6F2235E1-5E29-104E-9CCF-27301D77846C}" srcOrd="0" destOrd="0" presId="urn:microsoft.com/office/officeart/2016/7/layout/VerticalHollowActionList"/>
    <dgm:cxn modelId="{BE9B21CA-71B4-E443-BE67-FDE695B6EA37}" type="presParOf" srcId="{6F2235E1-5E29-104E-9CCF-27301D77846C}" destId="{4D47ED40-9AAD-4843-A72A-19D2411E1362}" srcOrd="0" destOrd="0" presId="urn:microsoft.com/office/officeart/2016/7/layout/VerticalHollowActionList"/>
    <dgm:cxn modelId="{89AE599C-8B3E-ED48-B6EB-86189EC54DE7}" type="presParOf" srcId="{6F2235E1-5E29-104E-9CCF-27301D77846C}" destId="{89A46D69-EDBF-7B43-A801-D650683E6EA9}" srcOrd="1" destOrd="0" presId="urn:microsoft.com/office/officeart/2016/7/layout/VerticalHollowActionList"/>
    <dgm:cxn modelId="{B73499F4-7EF0-B34D-9042-89F392B01678}" type="presParOf" srcId="{CEE6B46B-CF0D-0E45-936A-866D2F4D6ED5}" destId="{0EDFA4EF-9F93-5041-B627-1D836672238C}" srcOrd="1" destOrd="0" presId="urn:microsoft.com/office/officeart/2016/7/layout/VerticalHollowActionList"/>
    <dgm:cxn modelId="{F43E2DDE-EFCF-0647-B3AB-9A9DCBDC650D}" type="presParOf" srcId="{CEE6B46B-CF0D-0E45-936A-866D2F4D6ED5}" destId="{F94C9DA8-3DD1-1C42-94DD-DFF1529E4890}" srcOrd="2" destOrd="0" presId="urn:microsoft.com/office/officeart/2016/7/layout/VerticalHollowActionList"/>
    <dgm:cxn modelId="{09D9EC67-0CCE-D443-B9AF-560C4813F2B6}" type="presParOf" srcId="{F94C9DA8-3DD1-1C42-94DD-DFF1529E4890}" destId="{F037B277-7C5A-0B42-AB40-A7F94272D65F}" srcOrd="0" destOrd="0" presId="urn:microsoft.com/office/officeart/2016/7/layout/VerticalHollowActionList"/>
    <dgm:cxn modelId="{A1727555-A435-B248-9C95-B97E53EB7A48}" type="presParOf" srcId="{F94C9DA8-3DD1-1C42-94DD-DFF1529E4890}" destId="{29AAE471-EA8D-124D-8596-A22D1A3F3519}" srcOrd="1" destOrd="0" presId="urn:microsoft.com/office/officeart/2016/7/layout/VerticalHollowActionList"/>
    <dgm:cxn modelId="{82710354-BE9B-7A4D-BCCD-5D0CD6358CF8}" type="presParOf" srcId="{CEE6B46B-CF0D-0E45-936A-866D2F4D6ED5}" destId="{56A1D8EA-8BA3-914C-AA07-AA51AC7B6C44}" srcOrd="3" destOrd="0" presId="urn:microsoft.com/office/officeart/2016/7/layout/VerticalHollowActionList"/>
    <dgm:cxn modelId="{96369D07-53B7-3C45-B0A4-CEB540F76ADA}" type="presParOf" srcId="{CEE6B46B-CF0D-0E45-936A-866D2F4D6ED5}" destId="{90671539-96F5-9640-BB45-46991897E2D9}" srcOrd="4" destOrd="0" presId="urn:microsoft.com/office/officeart/2016/7/layout/VerticalHollowActionList"/>
    <dgm:cxn modelId="{D2265DF8-29D5-A045-9221-9EB9D3A3CEF9}" type="presParOf" srcId="{90671539-96F5-9640-BB45-46991897E2D9}" destId="{FBEE947F-15E5-4649-9F29-BF719DBB2A49}" srcOrd="0" destOrd="0" presId="urn:microsoft.com/office/officeart/2016/7/layout/VerticalHollowActionList"/>
    <dgm:cxn modelId="{0FF0E7B4-3F60-7E42-A5B9-26209C973D95}" type="presParOf" srcId="{90671539-96F5-9640-BB45-46991897E2D9}" destId="{6ED40F30-FE63-194F-B94D-36AE9ADC4AB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D631F-B0C2-474E-BF7D-F6D319A57E6D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0A52EF-4535-41B6-BC2E-E379417322D0}">
      <dgm:prSet custT="1"/>
      <dgm:spPr/>
      <dgm:t>
        <a:bodyPr/>
        <a:lstStyle/>
        <a:p>
          <a:pPr>
            <a:defRPr b="1"/>
          </a:pPr>
          <a:r>
            <a:rPr lang="en-US" sz="2000" dirty="0"/>
            <a:t>September 27th</a:t>
          </a:r>
        </a:p>
      </dgm:t>
    </dgm:pt>
    <dgm:pt modelId="{E3D00E83-B60C-4058-ACAF-36810F4CB8CD}" type="parTrans" cxnId="{E5C576C5-F883-4CF3-8425-2A7DCD105DAB}">
      <dgm:prSet/>
      <dgm:spPr/>
      <dgm:t>
        <a:bodyPr/>
        <a:lstStyle/>
        <a:p>
          <a:endParaRPr lang="en-US" sz="2000"/>
        </a:p>
      </dgm:t>
    </dgm:pt>
    <dgm:pt modelId="{7D5DABD7-F3AE-453A-BF93-C24BEDDA9061}" type="sibTrans" cxnId="{E5C576C5-F883-4CF3-8425-2A7DCD105DAB}">
      <dgm:prSet/>
      <dgm:spPr/>
      <dgm:t>
        <a:bodyPr/>
        <a:lstStyle/>
        <a:p>
          <a:endParaRPr lang="en-US" sz="2000"/>
        </a:p>
      </dgm:t>
    </dgm:pt>
    <dgm:pt modelId="{5A5E0225-0736-4B85-92CF-677D44C10ED5}">
      <dgm:prSet custT="1"/>
      <dgm:spPr/>
      <dgm:t>
        <a:bodyPr/>
        <a:lstStyle/>
        <a:p>
          <a:r>
            <a:rPr lang="en-US" sz="1600"/>
            <a:t>Create basic “Hello World” app that contains all views and set up GitHub repository</a:t>
          </a:r>
        </a:p>
      </dgm:t>
    </dgm:pt>
    <dgm:pt modelId="{5A69C0EE-71F6-490D-97A8-F51558B4C26E}" type="parTrans" cxnId="{BACCCE9A-CDB2-445B-A497-6DEFD18242DE}">
      <dgm:prSet/>
      <dgm:spPr/>
      <dgm:t>
        <a:bodyPr/>
        <a:lstStyle/>
        <a:p>
          <a:endParaRPr lang="en-US" sz="2000"/>
        </a:p>
      </dgm:t>
    </dgm:pt>
    <dgm:pt modelId="{947CB479-65A2-4085-BC48-BF065EE8CDCE}" type="sibTrans" cxnId="{BACCCE9A-CDB2-445B-A497-6DEFD18242DE}">
      <dgm:prSet/>
      <dgm:spPr/>
      <dgm:t>
        <a:bodyPr/>
        <a:lstStyle/>
        <a:p>
          <a:endParaRPr lang="en-US" sz="2000"/>
        </a:p>
      </dgm:t>
    </dgm:pt>
    <dgm:pt modelId="{68849048-2D78-4699-94E5-BCB4CD2C7C3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1st</a:t>
          </a:r>
        </a:p>
      </dgm:t>
    </dgm:pt>
    <dgm:pt modelId="{8B0AC49F-B871-4D3B-9AB4-C0FA5D37C81E}" type="parTrans" cxnId="{F0A61A67-E3EA-48C1-A654-A0B5ADBB82BF}">
      <dgm:prSet/>
      <dgm:spPr/>
      <dgm:t>
        <a:bodyPr/>
        <a:lstStyle/>
        <a:p>
          <a:endParaRPr lang="en-US" sz="2000"/>
        </a:p>
      </dgm:t>
    </dgm:pt>
    <dgm:pt modelId="{297AFDA6-F0D6-4C29-828A-0F1CC0B31D3D}" type="sibTrans" cxnId="{F0A61A67-E3EA-48C1-A654-A0B5ADBB82BF}">
      <dgm:prSet/>
      <dgm:spPr/>
      <dgm:t>
        <a:bodyPr/>
        <a:lstStyle/>
        <a:p>
          <a:endParaRPr lang="en-US" sz="2000"/>
        </a:p>
      </dgm:t>
    </dgm:pt>
    <dgm:pt modelId="{6F0C3657-3C4F-429F-A05A-2E0CD389D682}">
      <dgm:prSet custT="1"/>
      <dgm:spPr/>
      <dgm:t>
        <a:bodyPr/>
        <a:lstStyle/>
        <a:p>
          <a:r>
            <a:rPr lang="en-US" sz="1600" dirty="0"/>
            <a:t>Create minimally viable application</a:t>
          </a:r>
        </a:p>
      </dgm:t>
    </dgm:pt>
    <dgm:pt modelId="{398973FD-6235-45F9-8A88-7A2DD2425D92}" type="parTrans" cxnId="{4DAA1E7B-330D-40FE-8959-B33EEE262E8D}">
      <dgm:prSet/>
      <dgm:spPr/>
      <dgm:t>
        <a:bodyPr/>
        <a:lstStyle/>
        <a:p>
          <a:endParaRPr lang="en-US" sz="2000"/>
        </a:p>
      </dgm:t>
    </dgm:pt>
    <dgm:pt modelId="{E72E422F-5A6D-4E18-B050-5AC7C02DF0AC}" type="sibTrans" cxnId="{4DAA1E7B-330D-40FE-8959-B33EEE262E8D}">
      <dgm:prSet/>
      <dgm:spPr/>
      <dgm:t>
        <a:bodyPr/>
        <a:lstStyle/>
        <a:p>
          <a:endParaRPr lang="en-US" sz="2000"/>
        </a:p>
      </dgm:t>
    </dgm:pt>
    <dgm:pt modelId="{3B221898-4A43-41FA-9F7B-0E7AB6F9F82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8th</a:t>
          </a:r>
        </a:p>
      </dgm:t>
    </dgm:pt>
    <dgm:pt modelId="{B375FAA5-441A-4700-9608-7BABEFB1DC1C}" type="parTrans" cxnId="{20C774BE-09A1-4A64-A512-1AE6DAA7F6AE}">
      <dgm:prSet/>
      <dgm:spPr/>
      <dgm:t>
        <a:bodyPr/>
        <a:lstStyle/>
        <a:p>
          <a:endParaRPr lang="en-US" sz="2000"/>
        </a:p>
      </dgm:t>
    </dgm:pt>
    <dgm:pt modelId="{4D028834-E07D-4DD3-980E-755DC4B1C39E}" type="sibTrans" cxnId="{20C774BE-09A1-4A64-A512-1AE6DAA7F6AE}">
      <dgm:prSet/>
      <dgm:spPr/>
      <dgm:t>
        <a:bodyPr/>
        <a:lstStyle/>
        <a:p>
          <a:endParaRPr lang="en-US" sz="2000"/>
        </a:p>
      </dgm:t>
    </dgm:pt>
    <dgm:pt modelId="{3FEBDCD7-2447-48AE-B02B-6EDAB5AD01AD}">
      <dgm:prSet custT="1"/>
      <dgm:spPr/>
      <dgm:t>
        <a:bodyPr/>
        <a:lstStyle/>
        <a:p>
          <a:r>
            <a:rPr lang="en-US" sz="1600" dirty="0"/>
            <a:t>Make design look more professional</a:t>
          </a:r>
        </a:p>
      </dgm:t>
    </dgm:pt>
    <dgm:pt modelId="{96EA557C-58E9-4F39-96D5-14F7CBEC9D7E}" type="parTrans" cxnId="{E16516F6-FBA8-41AD-8A2E-0FD94692C392}">
      <dgm:prSet/>
      <dgm:spPr/>
      <dgm:t>
        <a:bodyPr/>
        <a:lstStyle/>
        <a:p>
          <a:endParaRPr lang="en-US" sz="2000"/>
        </a:p>
      </dgm:t>
    </dgm:pt>
    <dgm:pt modelId="{89656FB4-6D87-4710-8733-8038A4CE36B9}" type="sibTrans" cxnId="{E16516F6-FBA8-41AD-8A2E-0FD94692C392}">
      <dgm:prSet/>
      <dgm:spPr/>
      <dgm:t>
        <a:bodyPr/>
        <a:lstStyle/>
        <a:p>
          <a:endParaRPr lang="en-US" sz="2000"/>
        </a:p>
      </dgm:t>
    </dgm:pt>
    <dgm:pt modelId="{7651AE02-238D-454E-BACD-9A250FFA905E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13th</a:t>
          </a:r>
        </a:p>
      </dgm:t>
    </dgm:pt>
    <dgm:pt modelId="{BD10BBD0-16B0-4B2A-B2D2-636149D035FF}" type="parTrans" cxnId="{5F0368A3-2801-48DD-8E24-CABB373D5B4E}">
      <dgm:prSet/>
      <dgm:spPr/>
      <dgm:t>
        <a:bodyPr/>
        <a:lstStyle/>
        <a:p>
          <a:endParaRPr lang="en-US" sz="2000"/>
        </a:p>
      </dgm:t>
    </dgm:pt>
    <dgm:pt modelId="{8A8768DF-49C3-4EC3-9357-9840A7FEFD3D}" type="sibTrans" cxnId="{5F0368A3-2801-48DD-8E24-CABB373D5B4E}">
      <dgm:prSet/>
      <dgm:spPr/>
      <dgm:t>
        <a:bodyPr/>
        <a:lstStyle/>
        <a:p>
          <a:endParaRPr lang="en-US" sz="2000"/>
        </a:p>
      </dgm:t>
    </dgm:pt>
    <dgm:pt modelId="{557B9CD2-50AC-45FB-8391-33C8C36195F4}">
      <dgm:prSet custT="1"/>
      <dgm:spPr/>
      <dgm:t>
        <a:bodyPr/>
        <a:lstStyle/>
        <a:p>
          <a:r>
            <a:rPr lang="en-US" sz="1600" dirty="0"/>
            <a:t>Finish application and perform UI tests</a:t>
          </a:r>
        </a:p>
      </dgm:t>
    </dgm:pt>
    <dgm:pt modelId="{39AC6611-3F9A-4D45-BA95-F19949601FE2}" type="parTrans" cxnId="{33999DC7-806B-4CC2-8427-2E0B23EA6BAB}">
      <dgm:prSet/>
      <dgm:spPr/>
      <dgm:t>
        <a:bodyPr/>
        <a:lstStyle/>
        <a:p>
          <a:endParaRPr lang="en-US" sz="2000"/>
        </a:p>
      </dgm:t>
    </dgm:pt>
    <dgm:pt modelId="{CA5CB03C-8685-4333-A448-6CD0AA87BD01}" type="sibTrans" cxnId="{33999DC7-806B-4CC2-8427-2E0B23EA6BAB}">
      <dgm:prSet/>
      <dgm:spPr/>
      <dgm:t>
        <a:bodyPr/>
        <a:lstStyle/>
        <a:p>
          <a:endParaRPr lang="en-US" sz="2000"/>
        </a:p>
      </dgm:t>
    </dgm:pt>
    <dgm:pt modelId="{608E64B1-BCE6-2345-9206-158A812D3908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14th</a:t>
          </a:r>
        </a:p>
      </dgm:t>
    </dgm:pt>
    <dgm:pt modelId="{9C31E022-9EEF-0D48-BF1D-35D36BF6FF99}" type="parTrans" cxnId="{2798C063-3CBC-744F-A532-C69C5E9D10FB}">
      <dgm:prSet/>
      <dgm:spPr/>
      <dgm:t>
        <a:bodyPr/>
        <a:lstStyle/>
        <a:p>
          <a:endParaRPr lang="en-US"/>
        </a:p>
      </dgm:t>
    </dgm:pt>
    <dgm:pt modelId="{24500625-BD81-204B-A5DB-C0FFE7F5D64D}" type="sibTrans" cxnId="{2798C063-3CBC-744F-A532-C69C5E9D10FB}">
      <dgm:prSet/>
      <dgm:spPr/>
      <dgm:t>
        <a:bodyPr/>
        <a:lstStyle/>
        <a:p>
          <a:endParaRPr lang="en-US"/>
        </a:p>
      </dgm:t>
    </dgm:pt>
    <dgm:pt modelId="{8816601A-2AC8-AB45-8860-6785ED44D06F}">
      <dgm:prSet custT="1"/>
      <dgm:spPr/>
      <dgm:t>
        <a:bodyPr/>
        <a:lstStyle/>
        <a:p>
          <a:r>
            <a:rPr lang="en-US" sz="1600" dirty="0"/>
            <a:t>Upload all artifacts to Canvas and present</a:t>
          </a:r>
        </a:p>
      </dgm:t>
    </dgm:pt>
    <dgm:pt modelId="{BA1B73EE-5618-BD42-AE7F-F5B6E7E825F2}" type="parTrans" cxnId="{6D51FFFE-31E3-DA43-9EB0-495A3B45EE9A}">
      <dgm:prSet/>
      <dgm:spPr/>
      <dgm:t>
        <a:bodyPr/>
        <a:lstStyle/>
        <a:p>
          <a:endParaRPr lang="en-US"/>
        </a:p>
      </dgm:t>
    </dgm:pt>
    <dgm:pt modelId="{EBE49AEC-9926-CF4E-8E04-EF06589E65CB}" type="sibTrans" cxnId="{6D51FFFE-31E3-DA43-9EB0-495A3B45EE9A}">
      <dgm:prSet/>
      <dgm:spPr/>
      <dgm:t>
        <a:bodyPr/>
        <a:lstStyle/>
        <a:p>
          <a:endParaRPr lang="en-US"/>
        </a:p>
      </dgm:t>
    </dgm:pt>
    <dgm:pt modelId="{5BBB38CA-5F31-CB49-812D-6835963DFF5E}" type="pres">
      <dgm:prSet presAssocID="{AC3D631F-B0C2-474E-BF7D-F6D319A57E6D}" presName="root" presStyleCnt="0">
        <dgm:presLayoutVars>
          <dgm:chMax/>
          <dgm:chPref/>
          <dgm:animLvl val="lvl"/>
        </dgm:presLayoutVars>
      </dgm:prSet>
      <dgm:spPr/>
    </dgm:pt>
    <dgm:pt modelId="{DF567DCC-71F4-1547-B9B3-4139A8B39E2D}" type="pres">
      <dgm:prSet presAssocID="{AC3D631F-B0C2-474E-BF7D-F6D319A57E6D}" presName="divider" presStyleLbl="fgAcc1" presStyleIdx="0" presStyleCnt="1"/>
      <dgm:spPr/>
    </dgm:pt>
    <dgm:pt modelId="{2A2F3539-3C86-A649-AA3F-9E192215C041}" type="pres">
      <dgm:prSet presAssocID="{AC3D631F-B0C2-474E-BF7D-F6D319A57E6D}" presName="nodes" presStyleCnt="0">
        <dgm:presLayoutVars>
          <dgm:chMax/>
          <dgm:chPref/>
          <dgm:animLvl val="lvl"/>
        </dgm:presLayoutVars>
      </dgm:prSet>
      <dgm:spPr/>
    </dgm:pt>
    <dgm:pt modelId="{47502D9C-8E5D-6C42-BD92-02D4183389BE}" type="pres">
      <dgm:prSet presAssocID="{EE0A52EF-4535-41B6-BC2E-E379417322D0}" presName="composite" presStyleCnt="0"/>
      <dgm:spPr/>
    </dgm:pt>
    <dgm:pt modelId="{75005BEE-7FAC-6C43-8977-FF26A6290AF8}" type="pres">
      <dgm:prSet presAssocID="{EE0A52EF-4535-41B6-BC2E-E379417322D0}" presName="L1TextContainer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B591706B-1F14-1B4F-81D3-BF4CCBF6DC05}" type="pres">
      <dgm:prSet presAssocID="{EE0A52EF-4535-41B6-BC2E-E379417322D0}" presName="L2TextContainerWrapper" presStyleCnt="0">
        <dgm:presLayoutVars>
          <dgm:bulletEnabled val="1"/>
        </dgm:presLayoutVars>
      </dgm:prSet>
      <dgm:spPr/>
    </dgm:pt>
    <dgm:pt modelId="{3C6DC8B6-44E3-9349-9505-2A5B2354DFF4}" type="pres">
      <dgm:prSet presAssocID="{EE0A52EF-4535-41B6-BC2E-E379417322D0}" presName="L2TextContainer" presStyleLbl="bgAccFollowNode1" presStyleIdx="0" presStyleCnt="5"/>
      <dgm:spPr/>
    </dgm:pt>
    <dgm:pt modelId="{BE4C1133-E5D3-DC42-9EAF-C523A33E71B4}" type="pres">
      <dgm:prSet presAssocID="{EE0A52EF-4535-41B6-BC2E-E379417322D0}" presName="FlexibleEmptyPlaceHolder" presStyleCnt="0"/>
      <dgm:spPr/>
    </dgm:pt>
    <dgm:pt modelId="{DD200026-A2FC-E345-852D-FB8F9A4BC401}" type="pres">
      <dgm:prSet presAssocID="{EE0A52EF-4535-41B6-BC2E-E379417322D0}" presName="ConnectLine" presStyleLbl="sibTrans1D1" presStyleIdx="0" presStyleCnt="5"/>
      <dgm:spPr/>
    </dgm:pt>
    <dgm:pt modelId="{5930FD49-B91F-4C45-A604-B4874E32B674}" type="pres">
      <dgm:prSet presAssocID="{EE0A52EF-4535-41B6-BC2E-E379417322D0}" presName="ConnectorPoint" presStyleLbl="node1" presStyleIdx="0" presStyleCnt="5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8D736CAA-5A3F-DD45-926C-43C377268250}" type="pres">
      <dgm:prSet presAssocID="{EE0A52EF-4535-41B6-BC2E-E379417322D0}" presName="EmptyPlaceHolder" presStyleCnt="0"/>
      <dgm:spPr/>
    </dgm:pt>
    <dgm:pt modelId="{4E8C50E7-D1C0-1D4D-A28E-BFF410F991A5}" type="pres">
      <dgm:prSet presAssocID="{7D5DABD7-F3AE-453A-BF93-C24BEDDA9061}" presName="spaceBetweenRectangles" presStyleCnt="0"/>
      <dgm:spPr/>
    </dgm:pt>
    <dgm:pt modelId="{06917E08-7DF8-EF45-B6A9-83AB6D7A10AB}" type="pres">
      <dgm:prSet presAssocID="{68849048-2D78-4699-94E5-BCB4CD2C7C32}" presName="composite" presStyleCnt="0"/>
      <dgm:spPr/>
    </dgm:pt>
    <dgm:pt modelId="{3083D334-5EB1-5541-8413-D2F861423387}" type="pres">
      <dgm:prSet presAssocID="{68849048-2D78-4699-94E5-BCB4CD2C7C32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DA4C22A9-2268-8641-BEBA-509C8ADF76AB}" type="pres">
      <dgm:prSet presAssocID="{68849048-2D78-4699-94E5-BCB4CD2C7C32}" presName="L2TextContainerWrapper" presStyleCnt="0">
        <dgm:presLayoutVars>
          <dgm:bulletEnabled val="1"/>
        </dgm:presLayoutVars>
      </dgm:prSet>
      <dgm:spPr/>
    </dgm:pt>
    <dgm:pt modelId="{F2EE0A7E-AD64-8844-83D4-6E1F6445BBCC}" type="pres">
      <dgm:prSet presAssocID="{68849048-2D78-4699-94E5-BCB4CD2C7C32}" presName="L2TextContainer" presStyleLbl="bgAccFollowNode1" presStyleIdx="1" presStyleCnt="5"/>
      <dgm:spPr/>
    </dgm:pt>
    <dgm:pt modelId="{E28CBF5C-B9DE-4048-88FB-C2A80B81EC72}" type="pres">
      <dgm:prSet presAssocID="{68849048-2D78-4699-94E5-BCB4CD2C7C32}" presName="FlexibleEmptyPlaceHolder" presStyleCnt="0"/>
      <dgm:spPr/>
    </dgm:pt>
    <dgm:pt modelId="{7AE5BCC3-6F8A-9545-A89E-C66EB0E0DA57}" type="pres">
      <dgm:prSet presAssocID="{68849048-2D78-4699-94E5-BCB4CD2C7C32}" presName="ConnectLine" presStyleLbl="sibTrans1D1" presStyleIdx="1" presStyleCnt="5"/>
      <dgm:spPr/>
    </dgm:pt>
    <dgm:pt modelId="{33A20DBD-B153-2D41-94DE-1E58C3FBD156}" type="pres">
      <dgm:prSet presAssocID="{68849048-2D78-4699-94E5-BCB4CD2C7C32}" presName="ConnectorPoint" presStyleLbl="node1" presStyleIdx="1" presStyleCnt="5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E5962733-22D8-7145-8498-1B729B1C48E6}" type="pres">
      <dgm:prSet presAssocID="{68849048-2D78-4699-94E5-BCB4CD2C7C32}" presName="EmptyPlaceHolder" presStyleCnt="0"/>
      <dgm:spPr/>
    </dgm:pt>
    <dgm:pt modelId="{B3386665-2BFC-6041-B6B5-47F732CCD3A7}" type="pres">
      <dgm:prSet presAssocID="{297AFDA6-F0D6-4C29-828A-0F1CC0B31D3D}" presName="spaceBetweenRectangles" presStyleCnt="0"/>
      <dgm:spPr/>
    </dgm:pt>
    <dgm:pt modelId="{AEFAE089-563E-2D44-9553-F0A99CB42E4E}" type="pres">
      <dgm:prSet presAssocID="{3B221898-4A43-41FA-9F7B-0E7AB6F9F822}" presName="composite" presStyleCnt="0"/>
      <dgm:spPr/>
    </dgm:pt>
    <dgm:pt modelId="{5FF70FA8-3EF0-9040-B11E-B07FEB74C510}" type="pres">
      <dgm:prSet presAssocID="{3B221898-4A43-41FA-9F7B-0E7AB6F9F822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63D023ED-E3EA-2C40-989C-76DBDA11DF1E}" type="pres">
      <dgm:prSet presAssocID="{3B221898-4A43-41FA-9F7B-0E7AB6F9F822}" presName="L2TextContainerWrapper" presStyleCnt="0">
        <dgm:presLayoutVars>
          <dgm:bulletEnabled val="1"/>
        </dgm:presLayoutVars>
      </dgm:prSet>
      <dgm:spPr/>
    </dgm:pt>
    <dgm:pt modelId="{305971EE-C048-E04D-A80E-44F55CEE4901}" type="pres">
      <dgm:prSet presAssocID="{3B221898-4A43-41FA-9F7B-0E7AB6F9F822}" presName="L2TextContainer" presStyleLbl="bgAccFollowNode1" presStyleIdx="2" presStyleCnt="5"/>
      <dgm:spPr/>
    </dgm:pt>
    <dgm:pt modelId="{02594E1D-6B21-AE44-BB9A-54F6646C9E21}" type="pres">
      <dgm:prSet presAssocID="{3B221898-4A43-41FA-9F7B-0E7AB6F9F822}" presName="FlexibleEmptyPlaceHolder" presStyleCnt="0"/>
      <dgm:spPr/>
    </dgm:pt>
    <dgm:pt modelId="{760B0872-5B96-E749-92E9-86E87BA807A6}" type="pres">
      <dgm:prSet presAssocID="{3B221898-4A43-41FA-9F7B-0E7AB6F9F822}" presName="ConnectLine" presStyleLbl="sibTrans1D1" presStyleIdx="2" presStyleCnt="5"/>
      <dgm:spPr/>
    </dgm:pt>
    <dgm:pt modelId="{B1730712-4B1B-334E-827D-CF3B32A401A6}" type="pres">
      <dgm:prSet presAssocID="{3B221898-4A43-41FA-9F7B-0E7AB6F9F822}" presName="ConnectorPoint" presStyleLbl="node1" presStyleIdx="2" presStyleCnt="5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99029293-DBF9-8B48-A7BF-EFFDB9DAFEC3}" type="pres">
      <dgm:prSet presAssocID="{3B221898-4A43-41FA-9F7B-0E7AB6F9F822}" presName="EmptyPlaceHolder" presStyleCnt="0"/>
      <dgm:spPr/>
    </dgm:pt>
    <dgm:pt modelId="{6D43A42A-2370-C748-85B6-33ED2BEF5234}" type="pres">
      <dgm:prSet presAssocID="{4D028834-E07D-4DD3-980E-755DC4B1C39E}" presName="spaceBetweenRectangles" presStyleCnt="0"/>
      <dgm:spPr/>
    </dgm:pt>
    <dgm:pt modelId="{4231C8F4-C915-134B-B3C6-C7230A4398E2}" type="pres">
      <dgm:prSet presAssocID="{7651AE02-238D-454E-BACD-9A250FFA905E}" presName="composite" presStyleCnt="0"/>
      <dgm:spPr/>
    </dgm:pt>
    <dgm:pt modelId="{24EDEF29-56B5-0143-A5BC-902B4798D262}" type="pres">
      <dgm:prSet presAssocID="{7651AE02-238D-454E-BACD-9A250FFA905E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B97FFB35-EF1A-134C-97BB-03258DC1FF58}" type="pres">
      <dgm:prSet presAssocID="{7651AE02-238D-454E-BACD-9A250FFA905E}" presName="L2TextContainerWrapper" presStyleCnt="0">
        <dgm:presLayoutVars>
          <dgm:bulletEnabled val="1"/>
        </dgm:presLayoutVars>
      </dgm:prSet>
      <dgm:spPr/>
    </dgm:pt>
    <dgm:pt modelId="{21B5E503-B4CC-2647-9B8E-598712D97A6A}" type="pres">
      <dgm:prSet presAssocID="{7651AE02-238D-454E-BACD-9A250FFA905E}" presName="L2TextContainer" presStyleLbl="bgAccFollowNode1" presStyleIdx="3" presStyleCnt="5"/>
      <dgm:spPr/>
    </dgm:pt>
    <dgm:pt modelId="{52AC8382-9D70-C54F-BCD7-F2F36D78D2C6}" type="pres">
      <dgm:prSet presAssocID="{7651AE02-238D-454E-BACD-9A250FFA905E}" presName="FlexibleEmptyPlaceHolder" presStyleCnt="0"/>
      <dgm:spPr/>
    </dgm:pt>
    <dgm:pt modelId="{1DCE2870-D1D0-E14A-BEFC-9F74FEFE1700}" type="pres">
      <dgm:prSet presAssocID="{7651AE02-238D-454E-BACD-9A250FFA905E}" presName="ConnectLine" presStyleLbl="sibTrans1D1" presStyleIdx="3" presStyleCnt="5"/>
      <dgm:spPr/>
    </dgm:pt>
    <dgm:pt modelId="{FE1215F4-0CBE-4C4A-A49D-CA471DEFD824}" type="pres">
      <dgm:prSet presAssocID="{7651AE02-238D-454E-BACD-9A250FFA905E}" presName="ConnectorPoint" presStyleLbl="node1" presStyleIdx="3" presStyleCnt="5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CE2D5AC9-0294-6244-BB7D-1F3E534F26E5}" type="pres">
      <dgm:prSet presAssocID="{7651AE02-238D-454E-BACD-9A250FFA905E}" presName="EmptyPlaceHolder" presStyleCnt="0"/>
      <dgm:spPr/>
    </dgm:pt>
    <dgm:pt modelId="{18E60A77-06BC-A14B-9560-BA583603A9D5}" type="pres">
      <dgm:prSet presAssocID="{8A8768DF-49C3-4EC3-9357-9840A7FEFD3D}" presName="spaceBetweenRectangles" presStyleCnt="0"/>
      <dgm:spPr/>
    </dgm:pt>
    <dgm:pt modelId="{72F79F05-5444-6848-BD89-61D885C00AFC}" type="pres">
      <dgm:prSet presAssocID="{608E64B1-BCE6-2345-9206-158A812D3908}" presName="composite" presStyleCnt="0"/>
      <dgm:spPr/>
    </dgm:pt>
    <dgm:pt modelId="{D56D2EFD-2DF7-9E40-B2C7-9A8C1CF583D7}" type="pres">
      <dgm:prSet presAssocID="{608E64B1-BCE6-2345-9206-158A812D3908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FD9E0940-16A4-4E45-B8FF-7C063B0EC860}" type="pres">
      <dgm:prSet presAssocID="{608E64B1-BCE6-2345-9206-158A812D3908}" presName="L2TextContainerWrapper" presStyleCnt="0">
        <dgm:presLayoutVars>
          <dgm:bulletEnabled val="1"/>
        </dgm:presLayoutVars>
      </dgm:prSet>
      <dgm:spPr/>
    </dgm:pt>
    <dgm:pt modelId="{F30D4E49-504F-A047-B2A2-8852C09011AD}" type="pres">
      <dgm:prSet presAssocID="{608E64B1-BCE6-2345-9206-158A812D3908}" presName="L2TextContainer" presStyleLbl="bgAccFollowNode1" presStyleIdx="4" presStyleCnt="5"/>
      <dgm:spPr/>
    </dgm:pt>
    <dgm:pt modelId="{8EEC93F8-728F-F04B-A0FB-0016D08B7EF3}" type="pres">
      <dgm:prSet presAssocID="{608E64B1-BCE6-2345-9206-158A812D3908}" presName="FlexibleEmptyPlaceHolder" presStyleCnt="0"/>
      <dgm:spPr/>
    </dgm:pt>
    <dgm:pt modelId="{0DA50117-4CC8-3646-B1DC-EA80C5FE2C5E}" type="pres">
      <dgm:prSet presAssocID="{608E64B1-BCE6-2345-9206-158A812D3908}" presName="ConnectLine" presStyleLbl="sibTrans1D1" presStyleIdx="4" presStyleCnt="5"/>
      <dgm:spPr/>
    </dgm:pt>
    <dgm:pt modelId="{FA4E0BA2-AF6F-0444-8738-220319152F0A}" type="pres">
      <dgm:prSet presAssocID="{608E64B1-BCE6-2345-9206-158A812D3908}" presName="ConnectorPoint" presStyleLbl="node1" presStyleIdx="4" presStyleCnt="5"/>
      <dgm:spPr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gm:spPr>
    </dgm:pt>
    <dgm:pt modelId="{31AD7260-7F14-2B43-AEC9-37B0F5E86941}" type="pres">
      <dgm:prSet presAssocID="{608E64B1-BCE6-2345-9206-158A812D3908}" presName="EmptyPlaceHolder" presStyleCnt="0"/>
      <dgm:spPr/>
    </dgm:pt>
  </dgm:ptLst>
  <dgm:cxnLst>
    <dgm:cxn modelId="{4CFA8609-FAE4-8E41-A410-AAEBF3389216}" type="presOf" srcId="{68849048-2D78-4699-94E5-BCB4CD2C7C32}" destId="{3083D334-5EB1-5541-8413-D2F861423387}" srcOrd="0" destOrd="0" presId="urn:microsoft.com/office/officeart/2017/3/layout/HorizontalLabelsTimeline"/>
    <dgm:cxn modelId="{3A31AB0F-5441-8047-99E1-15F2047C7571}" type="presOf" srcId="{557B9CD2-50AC-45FB-8391-33C8C36195F4}" destId="{21B5E503-B4CC-2647-9B8E-598712D97A6A}" srcOrd="0" destOrd="0" presId="urn:microsoft.com/office/officeart/2017/3/layout/HorizontalLabelsTimeline"/>
    <dgm:cxn modelId="{96E7DC21-AC7A-774B-993D-0DFE572DF847}" type="presOf" srcId="{EE0A52EF-4535-41B6-BC2E-E379417322D0}" destId="{75005BEE-7FAC-6C43-8977-FF26A6290AF8}" srcOrd="0" destOrd="0" presId="urn:microsoft.com/office/officeart/2017/3/layout/HorizontalLabelsTimeline"/>
    <dgm:cxn modelId="{B9187333-8526-5840-BB02-9BD632E1D65D}" type="presOf" srcId="{3B221898-4A43-41FA-9F7B-0E7AB6F9F822}" destId="{5FF70FA8-3EF0-9040-B11E-B07FEB74C510}" srcOrd="0" destOrd="0" presId="urn:microsoft.com/office/officeart/2017/3/layout/HorizontalLabelsTimeline"/>
    <dgm:cxn modelId="{67488F33-8FB4-DB4C-9761-16D1B3829BE6}" type="presOf" srcId="{5A5E0225-0736-4B85-92CF-677D44C10ED5}" destId="{3C6DC8B6-44E3-9349-9505-2A5B2354DFF4}" srcOrd="0" destOrd="0" presId="urn:microsoft.com/office/officeart/2017/3/layout/HorizontalLabelsTimeline"/>
    <dgm:cxn modelId="{6F02E647-0BAF-A043-9D67-F5836B1EC535}" type="presOf" srcId="{6F0C3657-3C4F-429F-A05A-2E0CD389D682}" destId="{F2EE0A7E-AD64-8844-83D4-6E1F6445BBCC}" srcOrd="0" destOrd="0" presId="urn:microsoft.com/office/officeart/2017/3/layout/HorizontalLabelsTimeline"/>
    <dgm:cxn modelId="{808BDC61-B7B0-F441-86E5-42D998B5D917}" type="presOf" srcId="{8816601A-2AC8-AB45-8860-6785ED44D06F}" destId="{F30D4E49-504F-A047-B2A2-8852C09011AD}" srcOrd="0" destOrd="0" presId="urn:microsoft.com/office/officeart/2017/3/layout/HorizontalLabelsTimeline"/>
    <dgm:cxn modelId="{2798C063-3CBC-744F-A532-C69C5E9D10FB}" srcId="{AC3D631F-B0C2-474E-BF7D-F6D319A57E6D}" destId="{608E64B1-BCE6-2345-9206-158A812D3908}" srcOrd="4" destOrd="0" parTransId="{9C31E022-9EEF-0D48-BF1D-35D36BF6FF99}" sibTransId="{24500625-BD81-204B-A5DB-C0FFE7F5D64D}"/>
    <dgm:cxn modelId="{7E538966-8963-9F42-BF54-1289A3F870DA}" type="presOf" srcId="{608E64B1-BCE6-2345-9206-158A812D3908}" destId="{D56D2EFD-2DF7-9E40-B2C7-9A8C1CF583D7}" srcOrd="0" destOrd="0" presId="urn:microsoft.com/office/officeart/2017/3/layout/HorizontalLabelsTimeline"/>
    <dgm:cxn modelId="{F0A61A67-E3EA-48C1-A654-A0B5ADBB82BF}" srcId="{AC3D631F-B0C2-474E-BF7D-F6D319A57E6D}" destId="{68849048-2D78-4699-94E5-BCB4CD2C7C32}" srcOrd="1" destOrd="0" parTransId="{8B0AC49F-B871-4D3B-9AB4-C0FA5D37C81E}" sibTransId="{297AFDA6-F0D6-4C29-828A-0F1CC0B31D3D}"/>
    <dgm:cxn modelId="{4DAA1E7B-330D-40FE-8959-B33EEE262E8D}" srcId="{68849048-2D78-4699-94E5-BCB4CD2C7C32}" destId="{6F0C3657-3C4F-429F-A05A-2E0CD389D682}" srcOrd="0" destOrd="0" parTransId="{398973FD-6235-45F9-8A88-7A2DD2425D92}" sibTransId="{E72E422F-5A6D-4E18-B050-5AC7C02DF0AC}"/>
    <dgm:cxn modelId="{1844F395-CFA9-7044-A999-F7133CC98E50}" type="presOf" srcId="{AC3D631F-B0C2-474E-BF7D-F6D319A57E6D}" destId="{5BBB38CA-5F31-CB49-812D-6835963DFF5E}" srcOrd="0" destOrd="0" presId="urn:microsoft.com/office/officeart/2017/3/layout/HorizontalLabelsTimeline"/>
    <dgm:cxn modelId="{6492BA97-2D81-F64E-A4D7-EF905D29CB31}" type="presOf" srcId="{7651AE02-238D-454E-BACD-9A250FFA905E}" destId="{24EDEF29-56B5-0143-A5BC-902B4798D262}" srcOrd="0" destOrd="0" presId="urn:microsoft.com/office/officeart/2017/3/layout/HorizontalLabelsTimeline"/>
    <dgm:cxn modelId="{BACCCE9A-CDB2-445B-A497-6DEFD18242DE}" srcId="{EE0A52EF-4535-41B6-BC2E-E379417322D0}" destId="{5A5E0225-0736-4B85-92CF-677D44C10ED5}" srcOrd="0" destOrd="0" parTransId="{5A69C0EE-71F6-490D-97A8-F51558B4C26E}" sibTransId="{947CB479-65A2-4085-BC48-BF065EE8CDCE}"/>
    <dgm:cxn modelId="{5F0368A3-2801-48DD-8E24-CABB373D5B4E}" srcId="{AC3D631F-B0C2-474E-BF7D-F6D319A57E6D}" destId="{7651AE02-238D-454E-BACD-9A250FFA905E}" srcOrd="3" destOrd="0" parTransId="{BD10BBD0-16B0-4B2A-B2D2-636149D035FF}" sibTransId="{8A8768DF-49C3-4EC3-9357-9840A7FEFD3D}"/>
    <dgm:cxn modelId="{20C774BE-09A1-4A64-A512-1AE6DAA7F6AE}" srcId="{AC3D631F-B0C2-474E-BF7D-F6D319A57E6D}" destId="{3B221898-4A43-41FA-9F7B-0E7AB6F9F822}" srcOrd="2" destOrd="0" parTransId="{B375FAA5-441A-4700-9608-7BABEFB1DC1C}" sibTransId="{4D028834-E07D-4DD3-980E-755DC4B1C39E}"/>
    <dgm:cxn modelId="{E5C576C5-F883-4CF3-8425-2A7DCD105DAB}" srcId="{AC3D631F-B0C2-474E-BF7D-F6D319A57E6D}" destId="{EE0A52EF-4535-41B6-BC2E-E379417322D0}" srcOrd="0" destOrd="0" parTransId="{E3D00E83-B60C-4058-ACAF-36810F4CB8CD}" sibTransId="{7D5DABD7-F3AE-453A-BF93-C24BEDDA9061}"/>
    <dgm:cxn modelId="{33999DC7-806B-4CC2-8427-2E0B23EA6BAB}" srcId="{7651AE02-238D-454E-BACD-9A250FFA905E}" destId="{557B9CD2-50AC-45FB-8391-33C8C36195F4}" srcOrd="0" destOrd="0" parTransId="{39AC6611-3F9A-4D45-BA95-F19949601FE2}" sibTransId="{CA5CB03C-8685-4333-A448-6CD0AA87BD01}"/>
    <dgm:cxn modelId="{25F6D5D3-8680-DD40-93C8-EFA7842DC706}" type="presOf" srcId="{3FEBDCD7-2447-48AE-B02B-6EDAB5AD01AD}" destId="{305971EE-C048-E04D-A80E-44F55CEE4901}" srcOrd="0" destOrd="0" presId="urn:microsoft.com/office/officeart/2017/3/layout/HorizontalLabelsTimeline"/>
    <dgm:cxn modelId="{E16516F6-FBA8-41AD-8A2E-0FD94692C392}" srcId="{3B221898-4A43-41FA-9F7B-0E7AB6F9F822}" destId="{3FEBDCD7-2447-48AE-B02B-6EDAB5AD01AD}" srcOrd="0" destOrd="0" parTransId="{96EA557C-58E9-4F39-96D5-14F7CBEC9D7E}" sibTransId="{89656FB4-6D87-4710-8733-8038A4CE36B9}"/>
    <dgm:cxn modelId="{6D51FFFE-31E3-DA43-9EB0-495A3B45EE9A}" srcId="{608E64B1-BCE6-2345-9206-158A812D3908}" destId="{8816601A-2AC8-AB45-8860-6785ED44D06F}" srcOrd="0" destOrd="0" parTransId="{BA1B73EE-5618-BD42-AE7F-F5B6E7E825F2}" sibTransId="{EBE49AEC-9926-CF4E-8E04-EF06589E65CB}"/>
    <dgm:cxn modelId="{B399BE80-33CF-6A4E-A088-8DD2FD47AC4F}" type="presParOf" srcId="{5BBB38CA-5F31-CB49-812D-6835963DFF5E}" destId="{DF567DCC-71F4-1547-B9B3-4139A8B39E2D}" srcOrd="0" destOrd="0" presId="urn:microsoft.com/office/officeart/2017/3/layout/HorizontalLabelsTimeline"/>
    <dgm:cxn modelId="{6324AA9E-5F6F-374E-B2B0-30EE6CA5DC7B}" type="presParOf" srcId="{5BBB38CA-5F31-CB49-812D-6835963DFF5E}" destId="{2A2F3539-3C86-A649-AA3F-9E192215C041}" srcOrd="1" destOrd="0" presId="urn:microsoft.com/office/officeart/2017/3/layout/HorizontalLabelsTimeline"/>
    <dgm:cxn modelId="{827DBEAD-647E-E843-B357-C697BEEF7E4E}" type="presParOf" srcId="{2A2F3539-3C86-A649-AA3F-9E192215C041}" destId="{47502D9C-8E5D-6C42-BD92-02D4183389BE}" srcOrd="0" destOrd="0" presId="urn:microsoft.com/office/officeart/2017/3/layout/HorizontalLabelsTimeline"/>
    <dgm:cxn modelId="{D1C13ABA-93A2-AE41-B5FD-8AD285CBFCB6}" type="presParOf" srcId="{47502D9C-8E5D-6C42-BD92-02D4183389BE}" destId="{75005BEE-7FAC-6C43-8977-FF26A6290AF8}" srcOrd="0" destOrd="0" presId="urn:microsoft.com/office/officeart/2017/3/layout/HorizontalLabelsTimeline"/>
    <dgm:cxn modelId="{B64593F3-1770-824C-9255-85745F570F9B}" type="presParOf" srcId="{47502D9C-8E5D-6C42-BD92-02D4183389BE}" destId="{B591706B-1F14-1B4F-81D3-BF4CCBF6DC05}" srcOrd="1" destOrd="0" presId="urn:microsoft.com/office/officeart/2017/3/layout/HorizontalLabelsTimeline"/>
    <dgm:cxn modelId="{EEB770B5-E59E-E04B-BF91-C2440979F713}" type="presParOf" srcId="{B591706B-1F14-1B4F-81D3-BF4CCBF6DC05}" destId="{3C6DC8B6-44E3-9349-9505-2A5B2354DFF4}" srcOrd="0" destOrd="0" presId="urn:microsoft.com/office/officeart/2017/3/layout/HorizontalLabelsTimeline"/>
    <dgm:cxn modelId="{A6EF0B8D-F9DA-DE41-839C-E28B0F64DAAA}" type="presParOf" srcId="{B591706B-1F14-1B4F-81D3-BF4CCBF6DC05}" destId="{BE4C1133-E5D3-DC42-9EAF-C523A33E71B4}" srcOrd="1" destOrd="0" presId="urn:microsoft.com/office/officeart/2017/3/layout/HorizontalLabelsTimeline"/>
    <dgm:cxn modelId="{7E610238-764C-B84B-9E3C-8DF3ACC407D8}" type="presParOf" srcId="{47502D9C-8E5D-6C42-BD92-02D4183389BE}" destId="{DD200026-A2FC-E345-852D-FB8F9A4BC401}" srcOrd="2" destOrd="0" presId="urn:microsoft.com/office/officeart/2017/3/layout/HorizontalLabelsTimeline"/>
    <dgm:cxn modelId="{1406DEF6-437C-8D48-924F-3892256E0F05}" type="presParOf" srcId="{47502D9C-8E5D-6C42-BD92-02D4183389BE}" destId="{5930FD49-B91F-4C45-A604-B4874E32B674}" srcOrd="3" destOrd="0" presId="urn:microsoft.com/office/officeart/2017/3/layout/HorizontalLabelsTimeline"/>
    <dgm:cxn modelId="{F5015A0C-F2F8-234B-8CB7-93E579800D3E}" type="presParOf" srcId="{47502D9C-8E5D-6C42-BD92-02D4183389BE}" destId="{8D736CAA-5A3F-DD45-926C-43C377268250}" srcOrd="4" destOrd="0" presId="urn:microsoft.com/office/officeart/2017/3/layout/HorizontalLabelsTimeline"/>
    <dgm:cxn modelId="{92B71F10-1C4E-FF44-8636-2840E7521813}" type="presParOf" srcId="{2A2F3539-3C86-A649-AA3F-9E192215C041}" destId="{4E8C50E7-D1C0-1D4D-A28E-BFF410F991A5}" srcOrd="1" destOrd="0" presId="urn:microsoft.com/office/officeart/2017/3/layout/HorizontalLabelsTimeline"/>
    <dgm:cxn modelId="{05B38DDB-9A5D-CB41-AC2C-12C7C9AD3F38}" type="presParOf" srcId="{2A2F3539-3C86-A649-AA3F-9E192215C041}" destId="{06917E08-7DF8-EF45-B6A9-83AB6D7A10AB}" srcOrd="2" destOrd="0" presId="urn:microsoft.com/office/officeart/2017/3/layout/HorizontalLabelsTimeline"/>
    <dgm:cxn modelId="{C5A48E37-80D4-F546-86A2-D428DBCF78FD}" type="presParOf" srcId="{06917E08-7DF8-EF45-B6A9-83AB6D7A10AB}" destId="{3083D334-5EB1-5541-8413-D2F861423387}" srcOrd="0" destOrd="0" presId="urn:microsoft.com/office/officeart/2017/3/layout/HorizontalLabelsTimeline"/>
    <dgm:cxn modelId="{8031775C-6079-2B45-93A1-728A7C76F5D8}" type="presParOf" srcId="{06917E08-7DF8-EF45-B6A9-83AB6D7A10AB}" destId="{DA4C22A9-2268-8641-BEBA-509C8ADF76AB}" srcOrd="1" destOrd="0" presId="urn:microsoft.com/office/officeart/2017/3/layout/HorizontalLabelsTimeline"/>
    <dgm:cxn modelId="{8A7839BA-6C78-D243-B159-0FE696C293E8}" type="presParOf" srcId="{DA4C22A9-2268-8641-BEBA-509C8ADF76AB}" destId="{F2EE0A7E-AD64-8844-83D4-6E1F6445BBCC}" srcOrd="0" destOrd="0" presId="urn:microsoft.com/office/officeart/2017/3/layout/HorizontalLabelsTimeline"/>
    <dgm:cxn modelId="{AC8246D8-6DA2-A047-BF22-91E2C0EA392B}" type="presParOf" srcId="{DA4C22A9-2268-8641-BEBA-509C8ADF76AB}" destId="{E28CBF5C-B9DE-4048-88FB-C2A80B81EC72}" srcOrd="1" destOrd="0" presId="urn:microsoft.com/office/officeart/2017/3/layout/HorizontalLabelsTimeline"/>
    <dgm:cxn modelId="{4BCD2190-54D9-5748-A0D0-828B523E0BD0}" type="presParOf" srcId="{06917E08-7DF8-EF45-B6A9-83AB6D7A10AB}" destId="{7AE5BCC3-6F8A-9545-A89E-C66EB0E0DA57}" srcOrd="2" destOrd="0" presId="urn:microsoft.com/office/officeart/2017/3/layout/HorizontalLabelsTimeline"/>
    <dgm:cxn modelId="{8D888C69-8BE6-9949-A8BB-0CBA1EDAFCC6}" type="presParOf" srcId="{06917E08-7DF8-EF45-B6A9-83AB6D7A10AB}" destId="{33A20DBD-B153-2D41-94DE-1E58C3FBD156}" srcOrd="3" destOrd="0" presId="urn:microsoft.com/office/officeart/2017/3/layout/HorizontalLabelsTimeline"/>
    <dgm:cxn modelId="{68E966EE-0BED-0945-88C9-712ABA24DD34}" type="presParOf" srcId="{06917E08-7DF8-EF45-B6A9-83AB6D7A10AB}" destId="{E5962733-22D8-7145-8498-1B729B1C48E6}" srcOrd="4" destOrd="0" presId="urn:microsoft.com/office/officeart/2017/3/layout/HorizontalLabelsTimeline"/>
    <dgm:cxn modelId="{569E3897-55CF-A548-AC7B-F50EBC274F9D}" type="presParOf" srcId="{2A2F3539-3C86-A649-AA3F-9E192215C041}" destId="{B3386665-2BFC-6041-B6B5-47F732CCD3A7}" srcOrd="3" destOrd="0" presId="urn:microsoft.com/office/officeart/2017/3/layout/HorizontalLabelsTimeline"/>
    <dgm:cxn modelId="{E7C0B293-13CD-FD40-AF26-48FE0EEF4A82}" type="presParOf" srcId="{2A2F3539-3C86-A649-AA3F-9E192215C041}" destId="{AEFAE089-563E-2D44-9553-F0A99CB42E4E}" srcOrd="4" destOrd="0" presId="urn:microsoft.com/office/officeart/2017/3/layout/HorizontalLabelsTimeline"/>
    <dgm:cxn modelId="{4DE59A74-92E4-554E-9547-34A4644D1F58}" type="presParOf" srcId="{AEFAE089-563E-2D44-9553-F0A99CB42E4E}" destId="{5FF70FA8-3EF0-9040-B11E-B07FEB74C510}" srcOrd="0" destOrd="0" presId="urn:microsoft.com/office/officeart/2017/3/layout/HorizontalLabelsTimeline"/>
    <dgm:cxn modelId="{CCF0C2DF-7E1C-2E49-8921-A8134415C228}" type="presParOf" srcId="{AEFAE089-563E-2D44-9553-F0A99CB42E4E}" destId="{63D023ED-E3EA-2C40-989C-76DBDA11DF1E}" srcOrd="1" destOrd="0" presId="urn:microsoft.com/office/officeart/2017/3/layout/HorizontalLabelsTimeline"/>
    <dgm:cxn modelId="{10C34E94-89F3-9147-8D19-888A81B0DFF9}" type="presParOf" srcId="{63D023ED-E3EA-2C40-989C-76DBDA11DF1E}" destId="{305971EE-C048-E04D-A80E-44F55CEE4901}" srcOrd="0" destOrd="0" presId="urn:microsoft.com/office/officeart/2017/3/layout/HorizontalLabelsTimeline"/>
    <dgm:cxn modelId="{36199B18-93DB-BC46-8A8E-9C1D9543E099}" type="presParOf" srcId="{63D023ED-E3EA-2C40-989C-76DBDA11DF1E}" destId="{02594E1D-6B21-AE44-BB9A-54F6646C9E21}" srcOrd="1" destOrd="0" presId="urn:microsoft.com/office/officeart/2017/3/layout/HorizontalLabelsTimeline"/>
    <dgm:cxn modelId="{041EA687-0E34-814D-A3C1-B9A922FC2271}" type="presParOf" srcId="{AEFAE089-563E-2D44-9553-F0A99CB42E4E}" destId="{760B0872-5B96-E749-92E9-86E87BA807A6}" srcOrd="2" destOrd="0" presId="urn:microsoft.com/office/officeart/2017/3/layout/HorizontalLabelsTimeline"/>
    <dgm:cxn modelId="{D2217853-377A-9B44-9553-63813F3A8511}" type="presParOf" srcId="{AEFAE089-563E-2D44-9553-F0A99CB42E4E}" destId="{B1730712-4B1B-334E-827D-CF3B32A401A6}" srcOrd="3" destOrd="0" presId="urn:microsoft.com/office/officeart/2017/3/layout/HorizontalLabelsTimeline"/>
    <dgm:cxn modelId="{6B679844-BE4C-924C-8028-20459CCE30FE}" type="presParOf" srcId="{AEFAE089-563E-2D44-9553-F0A99CB42E4E}" destId="{99029293-DBF9-8B48-A7BF-EFFDB9DAFEC3}" srcOrd="4" destOrd="0" presId="urn:microsoft.com/office/officeart/2017/3/layout/HorizontalLabelsTimeline"/>
    <dgm:cxn modelId="{5347A5D5-6FB2-3445-A0DE-45931A7118F8}" type="presParOf" srcId="{2A2F3539-3C86-A649-AA3F-9E192215C041}" destId="{6D43A42A-2370-C748-85B6-33ED2BEF5234}" srcOrd="5" destOrd="0" presId="urn:microsoft.com/office/officeart/2017/3/layout/HorizontalLabelsTimeline"/>
    <dgm:cxn modelId="{B49F3D83-40F2-684D-A726-62C0005E5D6D}" type="presParOf" srcId="{2A2F3539-3C86-A649-AA3F-9E192215C041}" destId="{4231C8F4-C915-134B-B3C6-C7230A4398E2}" srcOrd="6" destOrd="0" presId="urn:microsoft.com/office/officeart/2017/3/layout/HorizontalLabelsTimeline"/>
    <dgm:cxn modelId="{E9B66A96-990C-4741-9531-22993713F56A}" type="presParOf" srcId="{4231C8F4-C915-134B-B3C6-C7230A4398E2}" destId="{24EDEF29-56B5-0143-A5BC-902B4798D262}" srcOrd="0" destOrd="0" presId="urn:microsoft.com/office/officeart/2017/3/layout/HorizontalLabelsTimeline"/>
    <dgm:cxn modelId="{9F263FFF-3C85-3845-BE6B-735F22107501}" type="presParOf" srcId="{4231C8F4-C915-134B-B3C6-C7230A4398E2}" destId="{B97FFB35-EF1A-134C-97BB-03258DC1FF58}" srcOrd="1" destOrd="0" presId="urn:microsoft.com/office/officeart/2017/3/layout/HorizontalLabelsTimeline"/>
    <dgm:cxn modelId="{CAAA4ABA-5C40-4041-BA7C-410391B89F6A}" type="presParOf" srcId="{B97FFB35-EF1A-134C-97BB-03258DC1FF58}" destId="{21B5E503-B4CC-2647-9B8E-598712D97A6A}" srcOrd="0" destOrd="0" presId="urn:microsoft.com/office/officeart/2017/3/layout/HorizontalLabelsTimeline"/>
    <dgm:cxn modelId="{26C3582B-E8EF-FC47-8942-2ED18FFB53FB}" type="presParOf" srcId="{B97FFB35-EF1A-134C-97BB-03258DC1FF58}" destId="{52AC8382-9D70-C54F-BCD7-F2F36D78D2C6}" srcOrd="1" destOrd="0" presId="urn:microsoft.com/office/officeart/2017/3/layout/HorizontalLabelsTimeline"/>
    <dgm:cxn modelId="{F1425FFB-D39C-3C4A-B898-DA86858BDC82}" type="presParOf" srcId="{4231C8F4-C915-134B-B3C6-C7230A4398E2}" destId="{1DCE2870-D1D0-E14A-BEFC-9F74FEFE1700}" srcOrd="2" destOrd="0" presId="urn:microsoft.com/office/officeart/2017/3/layout/HorizontalLabelsTimeline"/>
    <dgm:cxn modelId="{AC085DB7-08F1-744C-BB4A-C41649BD87D8}" type="presParOf" srcId="{4231C8F4-C915-134B-B3C6-C7230A4398E2}" destId="{FE1215F4-0CBE-4C4A-A49D-CA471DEFD824}" srcOrd="3" destOrd="0" presId="urn:microsoft.com/office/officeart/2017/3/layout/HorizontalLabelsTimeline"/>
    <dgm:cxn modelId="{2FBCF576-00A0-7C46-A438-24D02B92BFDA}" type="presParOf" srcId="{4231C8F4-C915-134B-B3C6-C7230A4398E2}" destId="{CE2D5AC9-0294-6244-BB7D-1F3E534F26E5}" srcOrd="4" destOrd="0" presId="urn:microsoft.com/office/officeart/2017/3/layout/HorizontalLabelsTimeline"/>
    <dgm:cxn modelId="{D00127D3-C21B-EF4E-B646-440569E3F43A}" type="presParOf" srcId="{2A2F3539-3C86-A649-AA3F-9E192215C041}" destId="{18E60A77-06BC-A14B-9560-BA583603A9D5}" srcOrd="7" destOrd="0" presId="urn:microsoft.com/office/officeart/2017/3/layout/HorizontalLabelsTimeline"/>
    <dgm:cxn modelId="{334DCC4D-16AB-B443-930B-0F332AEB7F79}" type="presParOf" srcId="{2A2F3539-3C86-A649-AA3F-9E192215C041}" destId="{72F79F05-5444-6848-BD89-61D885C00AFC}" srcOrd="8" destOrd="0" presId="urn:microsoft.com/office/officeart/2017/3/layout/HorizontalLabelsTimeline"/>
    <dgm:cxn modelId="{8FA866B5-82E1-8F40-9EFB-66D143631C7E}" type="presParOf" srcId="{72F79F05-5444-6848-BD89-61D885C00AFC}" destId="{D56D2EFD-2DF7-9E40-B2C7-9A8C1CF583D7}" srcOrd="0" destOrd="0" presId="urn:microsoft.com/office/officeart/2017/3/layout/HorizontalLabelsTimeline"/>
    <dgm:cxn modelId="{06814397-A134-544C-B9A9-5CA1120AF019}" type="presParOf" srcId="{72F79F05-5444-6848-BD89-61D885C00AFC}" destId="{FD9E0940-16A4-4E45-B8FF-7C063B0EC860}" srcOrd="1" destOrd="0" presId="urn:microsoft.com/office/officeart/2017/3/layout/HorizontalLabelsTimeline"/>
    <dgm:cxn modelId="{12A1BE14-53AC-6543-AD94-456D3425183B}" type="presParOf" srcId="{FD9E0940-16A4-4E45-B8FF-7C063B0EC860}" destId="{F30D4E49-504F-A047-B2A2-8852C09011AD}" srcOrd="0" destOrd="0" presId="urn:microsoft.com/office/officeart/2017/3/layout/HorizontalLabelsTimeline"/>
    <dgm:cxn modelId="{0D0DD861-CA0E-6648-9505-5FD31960E715}" type="presParOf" srcId="{FD9E0940-16A4-4E45-B8FF-7C063B0EC860}" destId="{8EEC93F8-728F-F04B-A0FB-0016D08B7EF3}" srcOrd="1" destOrd="0" presId="urn:microsoft.com/office/officeart/2017/3/layout/HorizontalLabelsTimeline"/>
    <dgm:cxn modelId="{065ED1BD-3B9A-F64F-873E-504DB4C481EA}" type="presParOf" srcId="{72F79F05-5444-6848-BD89-61D885C00AFC}" destId="{0DA50117-4CC8-3646-B1DC-EA80C5FE2C5E}" srcOrd="2" destOrd="0" presId="urn:microsoft.com/office/officeart/2017/3/layout/HorizontalLabelsTimeline"/>
    <dgm:cxn modelId="{16B7ABAD-28A7-5C47-AAEE-FCE88C69CD14}" type="presParOf" srcId="{72F79F05-5444-6848-BD89-61D885C00AFC}" destId="{FA4E0BA2-AF6F-0444-8738-220319152F0A}" srcOrd="3" destOrd="0" presId="urn:microsoft.com/office/officeart/2017/3/layout/HorizontalLabelsTimeline"/>
    <dgm:cxn modelId="{80644040-D17E-D844-B13E-52C97726E3B2}" type="presParOf" srcId="{72F79F05-5444-6848-BD89-61D885C00AFC}" destId="{31AD7260-7F14-2B43-AEC9-37B0F5E86941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46D69-EDBF-7B43-A801-D650683E6EA9}">
      <dsp:nvSpPr>
        <dsp:cNvPr id="0" name=""/>
        <dsp:cNvSpPr/>
      </dsp:nvSpPr>
      <dsp:spPr>
        <a:xfrm>
          <a:off x="1989211" y="1119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Small companies want to gather information about potential candidates, but don’t want to pay a company to design a customized app for them</a:t>
          </a:r>
          <a:endParaRPr lang="en-US" sz="2000" kern="1200"/>
        </a:p>
      </dsp:txBody>
      <dsp:txXfrm>
        <a:off x="1989211" y="1119"/>
        <a:ext cx="7956844" cy="1147167"/>
      </dsp:txXfrm>
    </dsp:sp>
    <dsp:sp modelId="{4D47ED40-9AAD-4843-A72A-19D2411E1362}">
      <dsp:nvSpPr>
        <dsp:cNvPr id="0" name=""/>
        <dsp:cNvSpPr/>
      </dsp:nvSpPr>
      <dsp:spPr>
        <a:xfrm>
          <a:off x="0" y="1119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Issue:</a:t>
          </a:r>
          <a:endParaRPr lang="en-US" sz="2800" kern="1200"/>
        </a:p>
      </dsp:txBody>
      <dsp:txXfrm>
        <a:off x="0" y="1119"/>
        <a:ext cx="1989211" cy="1147167"/>
      </dsp:txXfrm>
    </dsp:sp>
    <dsp:sp modelId="{29AAE471-EA8D-124D-8596-A22D1A3F3519}">
      <dsp:nvSpPr>
        <dsp:cNvPr id="0" name=""/>
        <dsp:cNvSpPr/>
      </dsp:nvSpPr>
      <dsp:spPr>
        <a:xfrm>
          <a:off x="1989211" y="1217116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An application that companies can bring to career fairs and other events to gather information about potential candidates and export the data for analysis by recruiters and other HR professionals</a:t>
          </a:r>
          <a:endParaRPr lang="en-US" sz="2000" kern="1200"/>
        </a:p>
      </dsp:txBody>
      <dsp:txXfrm>
        <a:off x="1989211" y="1217116"/>
        <a:ext cx="7956844" cy="1147167"/>
      </dsp:txXfrm>
    </dsp:sp>
    <dsp:sp modelId="{F037B277-7C5A-0B42-AB40-A7F94272D65F}">
      <dsp:nvSpPr>
        <dsp:cNvPr id="0" name=""/>
        <dsp:cNvSpPr/>
      </dsp:nvSpPr>
      <dsp:spPr>
        <a:xfrm>
          <a:off x="0" y="1217116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Outcome:</a:t>
          </a:r>
          <a:endParaRPr lang="en-US" sz="2800" kern="1200"/>
        </a:p>
      </dsp:txBody>
      <dsp:txXfrm>
        <a:off x="0" y="1217116"/>
        <a:ext cx="1989211" cy="1147167"/>
      </dsp:txXfrm>
    </dsp:sp>
    <dsp:sp modelId="{6ED40F30-FE63-194F-B94D-36AE9ADC4AB1}">
      <dsp:nvSpPr>
        <dsp:cNvPr id="0" name=""/>
        <dsp:cNvSpPr/>
      </dsp:nvSpPr>
      <dsp:spPr>
        <a:xfrm>
          <a:off x="1989211" y="2433113"/>
          <a:ext cx="7956844" cy="1147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4385" tIns="291380" rIns="154385" bIns="2913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Add feature to scan resumés and store pdf files with the other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Submit the app to the Apple App Store</a:t>
          </a:r>
          <a:endParaRPr lang="en-US" sz="2000" kern="1200" dirty="0"/>
        </a:p>
      </dsp:txBody>
      <dsp:txXfrm>
        <a:off x="1989211" y="2433113"/>
        <a:ext cx="7956844" cy="1147167"/>
      </dsp:txXfrm>
    </dsp:sp>
    <dsp:sp modelId="{FBEE947F-15E5-4649-9F29-BF719DBB2A49}">
      <dsp:nvSpPr>
        <dsp:cNvPr id="0" name=""/>
        <dsp:cNvSpPr/>
      </dsp:nvSpPr>
      <dsp:spPr>
        <a:xfrm>
          <a:off x="0" y="2433113"/>
          <a:ext cx="1989211" cy="11471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2" tIns="113315" rIns="105262" bIns="1133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Future Goals:</a:t>
          </a:r>
          <a:endParaRPr lang="en-US" sz="2800" kern="1200" dirty="0"/>
        </a:p>
      </dsp:txBody>
      <dsp:txXfrm>
        <a:off x="0" y="2433113"/>
        <a:ext cx="1989211" cy="1147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67DCC-71F4-1547-B9B3-4139A8B39E2D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05BEE-7FAC-6C43-8977-FF26A6290AF8}">
      <dsp:nvSpPr>
        <dsp:cNvPr id="0" name=""/>
        <dsp:cNvSpPr/>
      </dsp:nvSpPr>
      <dsp:spPr>
        <a:xfrm>
          <a:off x="196524" y="1110234"/>
          <a:ext cx="2813601" cy="4297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September 27th</a:t>
          </a:r>
        </a:p>
      </dsp:txBody>
      <dsp:txXfrm>
        <a:off x="196524" y="1110234"/>
        <a:ext cx="2813601" cy="429768"/>
      </dsp:txXfrm>
    </dsp:sp>
    <dsp:sp modelId="{3C6DC8B6-44E3-9349-9505-2A5B2354DFF4}">
      <dsp:nvSpPr>
        <dsp:cNvPr id="0" name=""/>
        <dsp:cNvSpPr/>
      </dsp:nvSpPr>
      <dsp:spPr>
        <a:xfrm>
          <a:off x="196524" y="163065"/>
          <a:ext cx="2813601" cy="9471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basic “Hello World” app that contains all views and set up GitHub repository</a:t>
          </a:r>
        </a:p>
      </dsp:txBody>
      <dsp:txXfrm>
        <a:off x="196524" y="163065"/>
        <a:ext cx="2813601" cy="947168"/>
      </dsp:txXfrm>
    </dsp:sp>
    <dsp:sp modelId="{DD200026-A2FC-E345-852D-FB8F9A4BC401}">
      <dsp:nvSpPr>
        <dsp:cNvPr id="0" name=""/>
        <dsp:cNvSpPr/>
      </dsp:nvSpPr>
      <dsp:spPr>
        <a:xfrm>
          <a:off x="1603325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3D334-5EB1-5541-8413-D2F861423387}">
      <dsp:nvSpPr>
        <dsp:cNvPr id="0" name=""/>
        <dsp:cNvSpPr/>
      </dsp:nvSpPr>
      <dsp:spPr>
        <a:xfrm>
          <a:off x="1795161" y="2041398"/>
          <a:ext cx="2813601" cy="429768"/>
        </a:xfrm>
        <a:prstGeom prst="rect">
          <a:avLst/>
        </a:prstGeom>
        <a:gradFill rotWithShape="0">
          <a:gsLst>
            <a:gs pos="0">
              <a:schemeClr val="accent5">
                <a:hueOff val="2208089"/>
                <a:satOff val="7189"/>
                <a:lumOff val="2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208089"/>
                <a:satOff val="7189"/>
                <a:lumOff val="2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208089"/>
                <a:satOff val="7189"/>
                <a:lumOff val="2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1st</a:t>
          </a:r>
        </a:p>
      </dsp:txBody>
      <dsp:txXfrm>
        <a:off x="1795161" y="2041398"/>
        <a:ext cx="2813601" cy="429768"/>
      </dsp:txXfrm>
    </dsp:sp>
    <dsp:sp modelId="{F2EE0A7E-AD64-8844-83D4-6E1F6445BBCC}">
      <dsp:nvSpPr>
        <dsp:cNvPr id="0" name=""/>
        <dsp:cNvSpPr/>
      </dsp:nvSpPr>
      <dsp:spPr>
        <a:xfrm>
          <a:off x="1795161" y="2471166"/>
          <a:ext cx="2813601" cy="730672"/>
        </a:xfrm>
        <a:prstGeom prst="rect">
          <a:avLst/>
        </a:prstGeom>
        <a:solidFill>
          <a:schemeClr val="accent5">
            <a:tint val="40000"/>
            <a:alpha val="90000"/>
            <a:hueOff val="2195148"/>
            <a:satOff val="7367"/>
            <a:lumOff val="754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2195148"/>
              <a:satOff val="7367"/>
              <a:lumOff val="7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minimally viable application</a:t>
          </a:r>
        </a:p>
      </dsp:txBody>
      <dsp:txXfrm>
        <a:off x="1795161" y="2471166"/>
        <a:ext cx="2813601" cy="730672"/>
      </dsp:txXfrm>
    </dsp:sp>
    <dsp:sp modelId="{7AE5BCC3-6F8A-9545-A89E-C66EB0E0DA57}">
      <dsp:nvSpPr>
        <dsp:cNvPr id="0" name=""/>
        <dsp:cNvSpPr/>
      </dsp:nvSpPr>
      <dsp:spPr>
        <a:xfrm>
          <a:off x="3201962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0FD49-B91F-4C45-A604-B4874E32B674}">
      <dsp:nvSpPr>
        <dsp:cNvPr id="0" name=""/>
        <dsp:cNvSpPr/>
      </dsp:nvSpPr>
      <dsp:spPr>
        <a:xfrm rot="2700000">
          <a:off x="1575468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20DBD-B153-2D41-94DE-1E58C3FBD156}">
      <dsp:nvSpPr>
        <dsp:cNvPr id="0" name=""/>
        <dsp:cNvSpPr/>
      </dsp:nvSpPr>
      <dsp:spPr>
        <a:xfrm rot="2700000">
          <a:off x="3174105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70FA8-3EF0-9040-B11E-B07FEB74C510}">
      <dsp:nvSpPr>
        <dsp:cNvPr id="0" name=""/>
        <dsp:cNvSpPr/>
      </dsp:nvSpPr>
      <dsp:spPr>
        <a:xfrm>
          <a:off x="3393799" y="1110234"/>
          <a:ext cx="2813601" cy="429768"/>
        </a:xfrm>
        <a:prstGeom prst="rect">
          <a:avLst/>
        </a:prstGeom>
        <a:gradFill rotWithShape="0">
          <a:gsLst>
            <a:gs pos="0">
              <a:schemeClr val="accent5">
                <a:hueOff val="4416178"/>
                <a:satOff val="14379"/>
                <a:lumOff val="5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416178"/>
                <a:satOff val="14379"/>
                <a:lumOff val="5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416178"/>
                <a:satOff val="14379"/>
                <a:lumOff val="5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8th</a:t>
          </a:r>
        </a:p>
      </dsp:txBody>
      <dsp:txXfrm>
        <a:off x="3393799" y="1110234"/>
        <a:ext cx="2813601" cy="429768"/>
      </dsp:txXfrm>
    </dsp:sp>
    <dsp:sp modelId="{305971EE-C048-E04D-A80E-44F55CEE4901}">
      <dsp:nvSpPr>
        <dsp:cNvPr id="0" name=""/>
        <dsp:cNvSpPr/>
      </dsp:nvSpPr>
      <dsp:spPr>
        <a:xfrm>
          <a:off x="3393799" y="379561"/>
          <a:ext cx="2813601" cy="730672"/>
        </a:xfrm>
        <a:prstGeom prst="rect">
          <a:avLst/>
        </a:prstGeom>
        <a:solidFill>
          <a:schemeClr val="accent5">
            <a:tint val="40000"/>
            <a:alpha val="90000"/>
            <a:hueOff val="4390296"/>
            <a:satOff val="14733"/>
            <a:lumOff val="1507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4390296"/>
              <a:satOff val="14733"/>
              <a:lumOff val="15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design look more professional</a:t>
          </a:r>
        </a:p>
      </dsp:txBody>
      <dsp:txXfrm>
        <a:off x="3393799" y="379561"/>
        <a:ext cx="2813601" cy="730672"/>
      </dsp:txXfrm>
    </dsp:sp>
    <dsp:sp modelId="{760B0872-5B96-E749-92E9-86E87BA807A6}">
      <dsp:nvSpPr>
        <dsp:cNvPr id="0" name=""/>
        <dsp:cNvSpPr/>
      </dsp:nvSpPr>
      <dsp:spPr>
        <a:xfrm>
          <a:off x="4800600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EF29-56B5-0143-A5BC-902B4798D262}">
      <dsp:nvSpPr>
        <dsp:cNvPr id="0" name=""/>
        <dsp:cNvSpPr/>
      </dsp:nvSpPr>
      <dsp:spPr>
        <a:xfrm>
          <a:off x="4992436" y="2041398"/>
          <a:ext cx="2813601" cy="429768"/>
        </a:xfrm>
        <a:prstGeom prst="rect">
          <a:avLst/>
        </a:prstGeom>
        <a:gradFill rotWithShape="0">
          <a:gsLst>
            <a:gs pos="0">
              <a:schemeClr val="accent5">
                <a:hueOff val="6624266"/>
                <a:satOff val="21568"/>
                <a:lumOff val="75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6624266"/>
                <a:satOff val="21568"/>
                <a:lumOff val="75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6624266"/>
                <a:satOff val="21568"/>
                <a:lumOff val="75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13th</a:t>
          </a:r>
        </a:p>
      </dsp:txBody>
      <dsp:txXfrm>
        <a:off x="4992436" y="2041398"/>
        <a:ext cx="2813601" cy="429768"/>
      </dsp:txXfrm>
    </dsp:sp>
    <dsp:sp modelId="{21B5E503-B4CC-2647-9B8E-598712D97A6A}">
      <dsp:nvSpPr>
        <dsp:cNvPr id="0" name=""/>
        <dsp:cNvSpPr/>
      </dsp:nvSpPr>
      <dsp:spPr>
        <a:xfrm>
          <a:off x="4992436" y="2471166"/>
          <a:ext cx="2813601" cy="730672"/>
        </a:xfrm>
        <a:prstGeom prst="rect">
          <a:avLst/>
        </a:prstGeom>
        <a:solidFill>
          <a:schemeClr val="accent5">
            <a:tint val="40000"/>
            <a:alpha val="90000"/>
            <a:hueOff val="6585445"/>
            <a:satOff val="22100"/>
            <a:lumOff val="2261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6585445"/>
              <a:satOff val="22100"/>
              <a:lumOff val="2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Finish application and perform UI tests</a:t>
          </a:r>
        </a:p>
      </dsp:txBody>
      <dsp:txXfrm>
        <a:off x="4992436" y="2471166"/>
        <a:ext cx="2813601" cy="730672"/>
      </dsp:txXfrm>
    </dsp:sp>
    <dsp:sp modelId="{1DCE2870-D1D0-E14A-BEFC-9F74FEFE1700}">
      <dsp:nvSpPr>
        <dsp:cNvPr id="0" name=""/>
        <dsp:cNvSpPr/>
      </dsp:nvSpPr>
      <dsp:spPr>
        <a:xfrm>
          <a:off x="6399237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30712-4B1B-334E-827D-CF3B32A401A6}">
      <dsp:nvSpPr>
        <dsp:cNvPr id="0" name=""/>
        <dsp:cNvSpPr/>
      </dsp:nvSpPr>
      <dsp:spPr>
        <a:xfrm rot="2700000">
          <a:off x="4772743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215F4-0CBE-4C4A-A49D-CA471DEFD824}">
      <dsp:nvSpPr>
        <dsp:cNvPr id="0" name=""/>
        <dsp:cNvSpPr/>
      </dsp:nvSpPr>
      <dsp:spPr>
        <a:xfrm rot="2700000">
          <a:off x="6371380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6D2EFD-2DF7-9E40-B2C7-9A8C1CF583D7}">
      <dsp:nvSpPr>
        <dsp:cNvPr id="0" name=""/>
        <dsp:cNvSpPr/>
      </dsp:nvSpPr>
      <dsp:spPr>
        <a:xfrm>
          <a:off x="6591073" y="1110234"/>
          <a:ext cx="2813601" cy="429768"/>
        </a:xfrm>
        <a:prstGeom prst="rect">
          <a:avLst/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December 14th</a:t>
          </a:r>
        </a:p>
      </dsp:txBody>
      <dsp:txXfrm>
        <a:off x="6591073" y="1110234"/>
        <a:ext cx="2813601" cy="429768"/>
      </dsp:txXfrm>
    </dsp:sp>
    <dsp:sp modelId="{F30D4E49-504F-A047-B2A2-8852C09011AD}">
      <dsp:nvSpPr>
        <dsp:cNvPr id="0" name=""/>
        <dsp:cNvSpPr/>
      </dsp:nvSpPr>
      <dsp:spPr>
        <a:xfrm>
          <a:off x="6591073" y="379561"/>
          <a:ext cx="2813601" cy="730672"/>
        </a:xfrm>
        <a:prstGeom prst="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Upload all artifacts to Canvas and present</a:t>
          </a:r>
        </a:p>
      </dsp:txBody>
      <dsp:txXfrm>
        <a:off x="6591073" y="379561"/>
        <a:ext cx="2813601" cy="730672"/>
      </dsp:txXfrm>
    </dsp:sp>
    <dsp:sp modelId="{0DA50117-4CC8-3646-B1DC-EA80C5FE2C5E}">
      <dsp:nvSpPr>
        <dsp:cNvPr id="0" name=""/>
        <dsp:cNvSpPr/>
      </dsp:nvSpPr>
      <dsp:spPr>
        <a:xfrm>
          <a:off x="7997874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E0BA2-AF6F-0444-8738-220319152F0A}">
      <dsp:nvSpPr>
        <dsp:cNvPr id="0" name=""/>
        <dsp:cNvSpPr/>
      </dsp:nvSpPr>
      <dsp:spPr>
        <a:xfrm rot="2700000">
          <a:off x="7970017" y="1762843"/>
          <a:ext cx="55713" cy="55713"/>
        </a:xfrm>
        <a:prstGeom prst="rect">
          <a:avLst/>
        </a:prstGeom>
        <a:gradFill rotWithShape="0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6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804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57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83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CE4E477-C736-B94C-AE3E-106A5F1CA42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FBE66B-5EA3-FE4A-B5B2-C9DB1CE5B4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438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1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1BA8-062C-7745-A2B3-F4E22567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0507-9805-B748-A29F-0E78C54C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238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sz="2600" dirty="0"/>
              <a:t>I’ve decided to continue working on this project during my free time as a hobby project to enhance my mobile development skills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My next goal is to rewrite the application from the ground up utilizing test-driven development TDD, as all of my testing so far has just been UI testing rather than unit testing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After that, I’d like to add PDF functionality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Finally, I would like to get it approved for the Apple App Store and charge $1.99 per download</a:t>
            </a:r>
          </a:p>
          <a:p>
            <a:pPr>
              <a:lnSpc>
                <a:spcPct val="84000"/>
              </a:lnSpc>
            </a:pPr>
            <a:r>
              <a:rPr lang="en-US" sz="2600" dirty="0"/>
              <a:t>Someday, I’d like to make a companion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117648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29B3-97E2-E747-AB10-D18D5C56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25" y="2871788"/>
            <a:ext cx="9601200" cy="1485900"/>
          </a:xfrm>
        </p:spPr>
        <p:txBody>
          <a:bodyPr>
            <a:norm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67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1353-A264-DE45-AF4D-7173FCFA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292A3C9-2C28-44BA-8A34-EB5547B17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05160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55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5A5A-C041-6744-944D-55C8727A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2" y="643468"/>
            <a:ext cx="3523938" cy="5571065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67C5-B2EF-D448-BBE6-FCF6DF84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643467"/>
            <a:ext cx="6114847" cy="5571065"/>
          </a:xfrm>
        </p:spPr>
        <p:txBody>
          <a:bodyPr>
            <a:normAutofit/>
          </a:bodyPr>
          <a:lstStyle/>
          <a:p>
            <a:r>
              <a:rPr lang="en-US" sz="2800" dirty="0"/>
              <a:t>Recruiters can customize all of the questions, company name and the main color using password protected menus</a:t>
            </a:r>
          </a:p>
          <a:p>
            <a:r>
              <a:rPr lang="en-US" sz="2800" dirty="0"/>
              <a:t>Recruiters can also view the submissions in a similar menu</a:t>
            </a:r>
          </a:p>
          <a:p>
            <a:r>
              <a:rPr lang="en-US" sz="2800" dirty="0"/>
              <a:t>App will not require Wi-Fi to work as many career fairs have no or spotty Wi-Fi</a:t>
            </a:r>
          </a:p>
          <a:p>
            <a:r>
              <a:rPr lang="en-US" sz="2800" dirty="0"/>
              <a:t>Data can be exported as CSV files via email when the iPad is connected to Wi-Fi</a:t>
            </a:r>
          </a:p>
        </p:txBody>
      </p:sp>
    </p:spTree>
    <p:extLst>
      <p:ext uri="{BB962C8B-B14F-4D97-AF65-F5344CB8AC3E}">
        <p14:creationId xmlns:p14="http://schemas.microsoft.com/office/powerpoint/2010/main" val="225011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DF7B-BDD9-B648-9B5F-F4414DB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FC52A-6FD1-C24A-AA31-F5D2D0E4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947863"/>
            <a:ext cx="28575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D5942-06A2-704E-8E74-CC155E14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591" y="1947863"/>
            <a:ext cx="2857500" cy="2857500"/>
          </a:xfrm>
          <a:prstGeom prst="rect">
            <a:avLst/>
          </a:prstGeom>
        </p:spPr>
      </p:pic>
      <p:pic>
        <p:nvPicPr>
          <p:cNvPr id="1025" name="Picture 1" descr="page1image13463312">
            <a:extLst>
              <a:ext uri="{FF2B5EF4-FFF2-40B4-BE49-F238E27FC236}">
                <a16:creationId xmlns:a16="http://schemas.microsoft.com/office/drawing/2014/main" id="{B01FE134-41A6-1B4A-B727-5CB4790F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0535"/>
            <a:ext cx="2407367" cy="240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2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53DB-765E-8C47-80A1-CFBBFD93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6DD4-4802-3042-9356-589EA03B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 used a loose version of the MVC design pattern.</a:t>
            </a:r>
          </a:p>
          <a:p>
            <a:r>
              <a:rPr lang="en-US" sz="2800" dirty="0"/>
              <a:t>The model is all in the </a:t>
            </a:r>
            <a:r>
              <a:rPr lang="en-US" sz="2800" dirty="0" err="1"/>
              <a:t>UserDefaults</a:t>
            </a:r>
            <a:r>
              <a:rPr lang="en-US" sz="2800" dirty="0"/>
              <a:t> of the application allowing data to persist between between uses of the app</a:t>
            </a:r>
          </a:p>
          <a:p>
            <a:r>
              <a:rPr lang="en-US" sz="2800" dirty="0"/>
              <a:t>The view is a couple </a:t>
            </a:r>
            <a:r>
              <a:rPr lang="en-US" sz="2800" dirty="0" err="1"/>
              <a:t>UITableViews</a:t>
            </a:r>
            <a:r>
              <a:rPr lang="en-US" sz="2800" dirty="0"/>
              <a:t> with custom prototype cells that are created in custom classes and then added by the controller</a:t>
            </a:r>
          </a:p>
          <a:p>
            <a:r>
              <a:rPr lang="en-US" sz="2800" dirty="0"/>
              <a:t>The controllers dictate what happens when the user taps cells of different types and manipulates the data based on user input</a:t>
            </a:r>
          </a:p>
        </p:txBody>
      </p:sp>
    </p:spTree>
    <p:extLst>
      <p:ext uri="{BB962C8B-B14F-4D97-AF65-F5344CB8AC3E}">
        <p14:creationId xmlns:p14="http://schemas.microsoft.com/office/powerpoint/2010/main" val="277368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6C26-8752-C343-9F25-CDADD6CB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500D-21E7-5A4E-B512-F389EC6E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829175"/>
          </a:xfrm>
        </p:spPr>
        <p:txBody>
          <a:bodyPr numCol="1">
            <a:normAutofit/>
          </a:bodyPr>
          <a:lstStyle/>
          <a:p>
            <a:r>
              <a:rPr lang="en-US" dirty="0"/>
              <a:t>I created various user stories in a word document and slowly knocked them off during the semester.</a:t>
            </a:r>
          </a:p>
          <a:p>
            <a:r>
              <a:rPr lang="en-US" dirty="0"/>
              <a:t>The user stories were as follows:</a:t>
            </a:r>
          </a:p>
          <a:p>
            <a:pPr lvl="1"/>
            <a:r>
              <a:rPr lang="en-US" dirty="0"/>
              <a:t>Learn Swift through online tutorials</a:t>
            </a:r>
          </a:p>
          <a:p>
            <a:pPr lvl="1"/>
            <a:r>
              <a:rPr lang="en-US" dirty="0"/>
              <a:t>Build Hello World app</a:t>
            </a:r>
          </a:p>
          <a:p>
            <a:pPr lvl="1"/>
            <a:r>
              <a:rPr lang="en-US" dirty="0"/>
              <a:t>Add two slide out menus</a:t>
            </a:r>
          </a:p>
          <a:p>
            <a:pPr lvl="1"/>
            <a:r>
              <a:rPr lang="en-US" dirty="0"/>
              <a:t>Add each feature individually:</a:t>
            </a:r>
          </a:p>
          <a:p>
            <a:pPr lvl="2"/>
            <a:r>
              <a:rPr lang="en-US" dirty="0"/>
              <a:t>Edit Color</a:t>
            </a:r>
          </a:p>
          <a:p>
            <a:pPr lvl="2"/>
            <a:r>
              <a:rPr lang="en-US" dirty="0"/>
              <a:t>Edit Company Name</a:t>
            </a:r>
          </a:p>
          <a:p>
            <a:pPr lvl="2"/>
            <a:r>
              <a:rPr lang="en-US" dirty="0"/>
              <a:t>Present Questions</a:t>
            </a:r>
          </a:p>
          <a:p>
            <a:pPr lvl="2"/>
            <a:r>
              <a:rPr lang="en-US" dirty="0"/>
              <a:t>Edit Questions</a:t>
            </a:r>
          </a:p>
          <a:p>
            <a:pPr lvl="1"/>
            <a:r>
              <a:rPr lang="en-US" dirty="0"/>
              <a:t>Perform UI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5FD2-5F07-9444-9366-08623E60185D}"/>
              </a:ext>
            </a:extLst>
          </p:cNvPr>
          <p:cNvSpPr txBox="1"/>
          <p:nvPr/>
        </p:nvSpPr>
        <p:spPr>
          <a:xfrm>
            <a:off x="4100513" y="4043362"/>
            <a:ext cx="3142270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Lock/Unlock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Reset App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View Responses</a:t>
            </a:r>
          </a:p>
          <a:p>
            <a:pPr marL="1371600" lvl="2" indent="-384048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US" dirty="0">
                <a:solidFill>
                  <a:schemeClr val="tx2"/>
                </a:solidFill>
              </a:rPr>
              <a:t>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A8C2-F612-194B-8513-24D78930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D347-1C63-644A-9671-1AB4726B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 had never previously utilized Swift for iOS development and that proved harder than I thought to learn.  After implementing the original menus, I felt better.</a:t>
            </a:r>
          </a:p>
          <a:p>
            <a:r>
              <a:rPr lang="en-US" sz="2800" dirty="0"/>
              <a:t>Building an app from scratch has also proven to be more difficult than I expected.  I had no experience editing the storyboard which I have found to be incredibly difficult.</a:t>
            </a:r>
          </a:p>
          <a:p>
            <a:r>
              <a:rPr lang="en-US" sz="2800" dirty="0"/>
              <a:t>I wasn’t on a regular schedule at the beginning of the semester, but over the last few weeks, I have devoted all of my free time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9572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3663-E7D7-3441-8CFA-290222DA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Project Timeline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B08A6-9C53-4A99-90E5-059BD31B2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8849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0020BC-79AF-254F-A821-C98640E8C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0" y="1585595"/>
            <a:ext cx="1657350" cy="9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69714-1477-C242-B642-A95E95410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1150" y="1585595"/>
            <a:ext cx="1657350" cy="957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98C8D-4DBB-9D44-A55A-8352D1C19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6100" y="5388610"/>
            <a:ext cx="1657350" cy="957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6E21F-A73E-CA45-B254-C2CC93CB8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3800" y="5388610"/>
            <a:ext cx="1657350" cy="957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B2EC1-47EE-3C4B-ACEC-1B559EE4F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3450" y="1692910"/>
            <a:ext cx="1657350" cy="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638E-CE51-D947-8AF0-55A6363D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UI Tour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B896-8871-4B48-9BA1-1970F300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4000"/>
              </a:lnSpc>
            </a:pPr>
            <a:r>
              <a:rPr lang="en-US" sz="2600" dirty="0"/>
              <a:t>I will now go through a demo that shows all of the UI and features of </a:t>
            </a:r>
            <a:r>
              <a:rPr lang="en-US" sz="2600" dirty="0" err="1"/>
              <a:t>iCruit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2986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{421685F6-1397-4042-8393-2173A8B4BF15}tf10001072</Template>
  <TotalTime>18282</TotalTime>
  <Words>553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PowerPoint Presentation</vt:lpstr>
      <vt:lpstr>Goals</vt:lpstr>
      <vt:lpstr>Features</vt:lpstr>
      <vt:lpstr>Resources/Technologies</vt:lpstr>
      <vt:lpstr>Design Pattern</vt:lpstr>
      <vt:lpstr>Agile Methodology</vt:lpstr>
      <vt:lpstr>Hurdles</vt:lpstr>
      <vt:lpstr>Project Timeline</vt:lpstr>
      <vt:lpstr>Demo / UI Tour</vt:lpstr>
      <vt:lpstr>Future Work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Corporate Recruiting App</dc:title>
  <dc:creator>Jordan Martin</dc:creator>
  <cp:lastModifiedBy>Jordan Martin</cp:lastModifiedBy>
  <cp:revision>30</cp:revision>
  <dcterms:created xsi:type="dcterms:W3CDTF">2018-09-18T15:14:49Z</dcterms:created>
  <dcterms:modified xsi:type="dcterms:W3CDTF">2018-12-13T21:27:08Z</dcterms:modified>
</cp:coreProperties>
</file>