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1190" r:id="rId2"/>
    <p:sldId id="1209" r:id="rId3"/>
    <p:sldId id="1210" r:id="rId4"/>
    <p:sldId id="1201" r:id="rId5"/>
    <p:sldId id="1208" r:id="rId6"/>
    <p:sldId id="1207" r:id="rId7"/>
    <p:sldId id="119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3"/>
    <p:restoredTop sz="94759"/>
  </p:normalViewPr>
  <p:slideViewPr>
    <p:cSldViewPr snapToGrid="0">
      <p:cViewPr>
        <p:scale>
          <a:sx n="150" d="100"/>
          <a:sy n="150" d="100"/>
        </p:scale>
        <p:origin x="1192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45B7-6C04-924B-8AB1-3C757ABCFC78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C8B-D0A9-C14E-9E82-97C067371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45B7-6C04-924B-8AB1-3C757ABCFC78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C8B-D0A9-C14E-9E82-97C067371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8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45B7-6C04-924B-8AB1-3C757ABCFC78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C8B-D0A9-C14E-9E82-97C067371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45B7-6C04-924B-8AB1-3C757ABCFC78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C8B-D0A9-C14E-9E82-97C067371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9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45B7-6C04-924B-8AB1-3C757ABCFC78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C8B-D0A9-C14E-9E82-97C067371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45B7-6C04-924B-8AB1-3C757ABCFC78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C8B-D0A9-C14E-9E82-97C067371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45B7-6C04-924B-8AB1-3C757ABCFC78}" type="datetimeFigureOut">
              <a:rPr lang="en-US" smtClean="0"/>
              <a:t>2/27/25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C8B-D0A9-C14E-9E82-97C067371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5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45B7-6C04-924B-8AB1-3C757ABCFC78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C8B-D0A9-C14E-9E82-97C067371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4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45B7-6C04-924B-8AB1-3C757ABCFC78}" type="datetimeFigureOut">
              <a:rPr lang="en-US" smtClean="0"/>
              <a:t>2/27/25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C8B-D0A9-C14E-9E82-97C067371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5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45B7-6C04-924B-8AB1-3C757ABCFC78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C8B-D0A9-C14E-9E82-97C067371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3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45B7-6C04-924B-8AB1-3C757ABCFC78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0CC8B-D0A9-C14E-9E82-97C067371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55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45B7-6C04-924B-8AB1-3C757ABCFC78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CC8B-D0A9-C14E-9E82-97C067371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8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9D3C4-2245-35AA-DFF0-967EC4E7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F3A3-D3EC-1742-98CB-1059B862ECC5}" type="datetime1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7ECBE-7493-0538-1345-2B8B2C6A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D1F8-B77C-F49D-4489-432C736B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FA40F-F90E-7F45-80BE-CCCF608DC664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91C0A3-D6A2-2F6E-212F-D202F66C3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89462"/>
              </p:ext>
            </p:extLst>
          </p:nvPr>
        </p:nvGraphicFramePr>
        <p:xfrm>
          <a:off x="10149864" y="0"/>
          <a:ext cx="2033017" cy="26771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06197">
                  <a:extLst>
                    <a:ext uri="{9D8B030D-6E8A-4147-A177-3AD203B41FA5}">
                      <a16:colId xmlns:a16="http://schemas.microsoft.com/office/drawing/2014/main" val="2664473290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26787822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Conditions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717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Experiment </a:t>
                      </a:r>
                    </a:p>
                    <a:p>
                      <a:endParaRPr 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05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Date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608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Cells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53005"/>
                  </a:ext>
                </a:extLst>
              </a:tr>
              <a:tr h="131308">
                <a:tc>
                  <a:txBody>
                    <a:bodyPr/>
                    <a:lstStyle/>
                    <a:p>
                      <a:r>
                        <a:rPr lang="en-US" sz="900" dirty="0"/>
                        <a:t>Conditions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802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dirty="0"/>
                        <a:t>Workflow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692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Oxidation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288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Coupling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821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317457"/>
                  </a:ext>
                </a:extLst>
              </a:tr>
              <a:tr h="2387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Cleanup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46103"/>
                  </a:ext>
                </a:extLst>
              </a:tr>
              <a:tr h="167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LC-MS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3953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21A93A-7110-35A8-7359-7C322A541573}"/>
              </a:ext>
            </a:extLst>
          </p:cNvPr>
          <p:cNvSpPr txBox="1"/>
          <p:nvPr/>
        </p:nvSpPr>
        <p:spPr>
          <a:xfrm>
            <a:off x="9601200" y="0"/>
            <a:ext cx="54866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v1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75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433E0905-BAE9-5EA6-0A16-C9B46A8BC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256" y="666706"/>
            <a:ext cx="1591754" cy="262408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996F2E3-0CCA-8F60-B3E6-939A4C5B3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733" y="666706"/>
            <a:ext cx="1591754" cy="262408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29B684D-4AFC-F125-2274-799DE2F83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109" y="666706"/>
            <a:ext cx="1591754" cy="262408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E0A0745-6218-37E3-D7B8-FFB2FB823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3453" y="655248"/>
            <a:ext cx="1591754" cy="26240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059AA1-011F-8335-0447-17365181E428}"/>
              </a:ext>
            </a:extLst>
          </p:cNvPr>
          <p:cNvSpPr txBox="1"/>
          <p:nvPr/>
        </p:nvSpPr>
        <p:spPr>
          <a:xfrm>
            <a:off x="0" y="0"/>
            <a:ext cx="22435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Shs</a:t>
            </a:r>
            <a:r>
              <a:rPr lang="en-US" dirty="0">
                <a:solidFill>
                  <a:schemeClr val="bg1"/>
                </a:solidFill>
              </a:rPr>
              <a:t>-ds &gt;&gt; </a:t>
            </a:r>
            <a:r>
              <a:rPr lang="en-US" dirty="0" err="1">
                <a:solidFill>
                  <a:schemeClr val="bg1"/>
                </a:solidFill>
              </a:rPr>
              <a:t>ppi_string.R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3EF82-FBF2-6369-5F65-7DF0F77D5809}"/>
              </a:ext>
            </a:extLst>
          </p:cNvPr>
          <p:cNvSpPr txBox="1"/>
          <p:nvPr/>
        </p:nvSpPr>
        <p:spPr>
          <a:xfrm>
            <a:off x="0" y="400863"/>
            <a:ext cx="284480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Noticed suspiciously high physical node degrees of individual proteins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1050" dirty="0">
                <a:sym typeface="Wingdings" pitchFamily="2" charset="2"/>
              </a:rPr>
              <a:t>decided to implement experimental evidence score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1050" dirty="0">
                <a:sym typeface="Wingdings" pitchFamily="2" charset="2"/>
              </a:rPr>
              <a:t>No STRING recommendation for specific values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1050" dirty="0">
                <a:sym typeface="Wingdings" pitchFamily="2" charset="2"/>
              </a:rPr>
              <a:t>Check data distribution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1050" dirty="0">
                <a:sym typeface="Wingdings" pitchFamily="2" charset="2"/>
              </a:rPr>
              <a:t>Go for low medium high based on quantiles</a:t>
            </a:r>
          </a:p>
          <a:p>
            <a:pPr marL="285750" indent="-285750">
              <a:buFont typeface="Wingdings" pitchFamily="2" charset="2"/>
              <a:buChar char="à"/>
            </a:pPr>
            <a:endParaRPr lang="en-US" sz="1050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endParaRPr lang="en-US" sz="1050" dirty="0">
              <a:sym typeface="Wingdings" pitchFamily="2" charset="2"/>
            </a:endParaRPr>
          </a:p>
          <a:p>
            <a:endParaRPr lang="en-US" sz="1050" dirty="0">
              <a:sym typeface="Wingdings" pitchFamily="2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DB7D4-76F4-987C-B35D-F8B2D2D95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9" y="1846608"/>
            <a:ext cx="3520966" cy="523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9834AE-4B7C-A439-F14C-DFB6BF5F59B4}"/>
              </a:ext>
            </a:extLst>
          </p:cNvPr>
          <p:cNvSpPr txBox="1"/>
          <p:nvPr/>
        </p:nvSpPr>
        <p:spPr>
          <a:xfrm>
            <a:off x="4198285" y="400863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			       medium			 high		       	      super high (&gt;=310)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4D0C11-3A32-8ECC-950A-CB0D14534C8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72824" t="32807" b="46918"/>
          <a:stretch/>
        </p:blipFill>
        <p:spPr>
          <a:xfrm>
            <a:off x="4217888" y="3309105"/>
            <a:ext cx="1315059" cy="972657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F702040-A65D-B28E-3E22-32A31E2A3C68}"/>
              </a:ext>
            </a:extLst>
          </p:cNvPr>
          <p:cNvSpPr/>
          <p:nvPr/>
        </p:nvSpPr>
        <p:spPr>
          <a:xfrm>
            <a:off x="7863109" y="4631267"/>
            <a:ext cx="4310910" cy="2226734"/>
          </a:xfrm>
          <a:prstGeom prst="roundRect">
            <a:avLst>
              <a:gd name="adj" fmla="val 9167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Tagging PPIs with experimental STRING score to prioritize discussing them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solidFill>
                  <a:srgbClr val="92D050"/>
                </a:solidFill>
              </a:rPr>
              <a:t>LUX enriches for proteins with above average degree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31A937-7042-D90E-45F5-17590DFBB9D1}"/>
              </a:ext>
            </a:extLst>
          </p:cNvPr>
          <p:cNvSpPr txBox="1"/>
          <p:nvPr/>
        </p:nvSpPr>
        <p:spPr>
          <a:xfrm>
            <a:off x="5421392" y="31531"/>
            <a:ext cx="510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Test dataset = overall LUX enrichment v31_LUX_4Tss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383608-8895-2547-B350-428B6B941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9" y="2394691"/>
            <a:ext cx="3528011" cy="7213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401BDDF-84AE-34DA-C160-8E5BD1BC0295}"/>
              </a:ext>
            </a:extLst>
          </p:cNvPr>
          <p:cNvSpPr txBox="1"/>
          <p:nvPr/>
        </p:nvSpPr>
        <p:spPr>
          <a:xfrm>
            <a:off x="4333486" y="198378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000000"/>
                </a:highlight>
              </a:rPr>
              <a:t>110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0C58AD-86E8-E70D-C73E-35DED27EA91F}"/>
              </a:ext>
            </a:extLst>
          </p:cNvPr>
          <p:cNvSpPr txBox="1"/>
          <p:nvPr/>
        </p:nvSpPr>
        <p:spPr>
          <a:xfrm>
            <a:off x="6170288" y="2024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highlight>
                  <a:srgbClr val="000000"/>
                </a:highlight>
              </a:rPr>
              <a:t>68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1F52BD-4851-4EF8-80B1-3BD3CF438A01}"/>
              </a:ext>
            </a:extLst>
          </p:cNvPr>
          <p:cNvSpPr txBox="1"/>
          <p:nvPr/>
        </p:nvSpPr>
        <p:spPr>
          <a:xfrm>
            <a:off x="8005414" y="20247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</a:rPr>
              <a:t>33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3610E3-D81C-3CAD-5132-496096F9CE42}"/>
              </a:ext>
            </a:extLst>
          </p:cNvPr>
          <p:cNvSpPr txBox="1"/>
          <p:nvPr/>
        </p:nvSpPr>
        <p:spPr>
          <a:xfrm>
            <a:off x="9917170" y="2028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</a:rPr>
              <a:t>8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A056288-0853-9D6F-2EEB-6981DB8ED667}"/>
              </a:ext>
            </a:extLst>
          </p:cNvPr>
          <p:cNvSpPr/>
          <p:nvPr/>
        </p:nvSpPr>
        <p:spPr>
          <a:xfrm>
            <a:off x="5991732" y="3290793"/>
            <a:ext cx="6200267" cy="59055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AEE4-7A07-30E3-C0F2-A35A257B18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25" y="3086403"/>
            <a:ext cx="2993335" cy="3369382"/>
          </a:xfrm>
          <a:prstGeom prst="rect">
            <a:avLst/>
          </a:prstGeom>
        </p:spPr>
      </p:pic>
      <p:sp>
        <p:nvSpPr>
          <p:cNvPr id="45" name="Right Arrow 44">
            <a:extLst>
              <a:ext uri="{FF2B5EF4-FFF2-40B4-BE49-F238E27FC236}">
                <a16:creationId xmlns:a16="http://schemas.microsoft.com/office/drawing/2014/main" id="{01495A65-ED72-55D0-3785-53CCA80D87D2}"/>
              </a:ext>
            </a:extLst>
          </p:cNvPr>
          <p:cNvSpPr/>
          <p:nvPr/>
        </p:nvSpPr>
        <p:spPr>
          <a:xfrm rot="16200000">
            <a:off x="1083048" y="4268045"/>
            <a:ext cx="2894653" cy="59055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32070FE-AB7E-DBA2-8ED5-6CE8283B18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6158" y="4874288"/>
            <a:ext cx="2053469" cy="1983712"/>
          </a:xfrm>
          <a:prstGeom prst="rect">
            <a:avLst/>
          </a:prstGeom>
          <a:ln w="41275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8B1C12-3405-66FC-AE68-A094B56659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32947" y="4874288"/>
            <a:ext cx="2053469" cy="1983712"/>
          </a:xfrm>
          <a:prstGeom prst="rect">
            <a:avLst/>
          </a:prstGeom>
          <a:ln w="412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900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85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374B-3282-DDA9-E91C-93863F04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73D2-613B-1547-2973-37297210DF5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anchor="ctr"/>
          <a:lstStyle/>
          <a:p>
            <a:pPr algn="ctr">
              <a:buFont typeface="Wingdings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230681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56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73D2-613B-1547-2973-37297210DF5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529445-69A0-6183-1D5F-41116F9EE15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68DF1D-727B-9FC9-D4B1-8E9928A0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7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8899902-7970-7F38-8B1A-3C42233891F0}"/>
              </a:ext>
            </a:extLst>
          </p:cNvPr>
          <p:cNvSpPr/>
          <p:nvPr/>
        </p:nvSpPr>
        <p:spPr>
          <a:xfrm>
            <a:off x="5181337" y="3539118"/>
            <a:ext cx="3474720" cy="812800"/>
          </a:xfrm>
          <a:prstGeom prst="roundRect">
            <a:avLst>
              <a:gd name="adj" fmla="val 9167"/>
            </a:avLst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AE329CB-0C00-798E-11D9-21EC37673EBB}"/>
              </a:ext>
            </a:extLst>
          </p:cNvPr>
          <p:cNvSpPr/>
          <p:nvPr/>
        </p:nvSpPr>
        <p:spPr>
          <a:xfrm>
            <a:off x="5181337" y="2520458"/>
            <a:ext cx="3474720" cy="812800"/>
          </a:xfrm>
          <a:prstGeom prst="roundRect">
            <a:avLst>
              <a:gd name="adj" fmla="val 916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094DEC-C7F6-C42F-BE67-5658D4C001CE}"/>
              </a:ext>
            </a:extLst>
          </p:cNvPr>
          <p:cNvSpPr/>
          <p:nvPr/>
        </p:nvSpPr>
        <p:spPr>
          <a:xfrm>
            <a:off x="5181337" y="1529789"/>
            <a:ext cx="3474720" cy="812800"/>
          </a:xfrm>
          <a:prstGeom prst="roundRect">
            <a:avLst>
              <a:gd name="adj" fmla="val 916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1F2B60-098B-4BE4-88DA-412F6E5088E8}"/>
              </a:ext>
            </a:extLst>
          </p:cNvPr>
          <p:cNvSpPr/>
          <p:nvPr/>
        </p:nvSpPr>
        <p:spPr>
          <a:xfrm>
            <a:off x="5107765" y="4772865"/>
            <a:ext cx="3474720" cy="812800"/>
          </a:xfrm>
          <a:prstGeom prst="roundRect">
            <a:avLst>
              <a:gd name="adj" fmla="val 916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17C1F99-1CCC-FACF-1FBF-3286738DA223}"/>
              </a:ext>
            </a:extLst>
          </p:cNvPr>
          <p:cNvSpPr/>
          <p:nvPr/>
        </p:nvSpPr>
        <p:spPr>
          <a:xfrm rot="5400000">
            <a:off x="805191" y="1532703"/>
            <a:ext cx="1377566" cy="203200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ED63F54-CAA7-C201-D2E1-0F61E687E423}"/>
              </a:ext>
            </a:extLst>
          </p:cNvPr>
          <p:cNvSpPr/>
          <p:nvPr/>
        </p:nvSpPr>
        <p:spPr>
          <a:xfrm>
            <a:off x="3121141" y="1920449"/>
            <a:ext cx="855655" cy="296281"/>
          </a:xfrm>
          <a:prstGeom prst="round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BC4836C-0806-1AC5-B3C5-B592037BE6C4}"/>
              </a:ext>
            </a:extLst>
          </p:cNvPr>
          <p:cNvSpPr/>
          <p:nvPr/>
        </p:nvSpPr>
        <p:spPr>
          <a:xfrm>
            <a:off x="3121141" y="965023"/>
            <a:ext cx="855655" cy="296281"/>
          </a:xfrm>
          <a:prstGeom prst="roundRect">
            <a:avLst/>
          </a:prstGeom>
          <a:solidFill>
            <a:srgbClr val="00B050">
              <a:alpha val="4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170617-A20A-2CBB-BDA5-76934418D648}"/>
              </a:ext>
            </a:extLst>
          </p:cNvPr>
          <p:cNvSpPr/>
          <p:nvPr/>
        </p:nvSpPr>
        <p:spPr>
          <a:xfrm>
            <a:off x="3124131" y="1452139"/>
            <a:ext cx="852335" cy="292626"/>
          </a:xfrm>
          <a:prstGeom prst="roundRect">
            <a:avLst/>
          </a:prstGeom>
          <a:solidFill>
            <a:srgbClr val="FFC000">
              <a:alpha val="40000"/>
            </a:srgb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D373D00-2D8F-FBB6-DB25-736FA77DE946}"/>
              </a:ext>
            </a:extLst>
          </p:cNvPr>
          <p:cNvSpPr/>
          <p:nvPr/>
        </p:nvSpPr>
        <p:spPr>
          <a:xfrm>
            <a:off x="422031" y="951415"/>
            <a:ext cx="449084" cy="50204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482607-83EA-979C-E1FB-AB419D7AE9DB}"/>
              </a:ext>
            </a:extLst>
          </p:cNvPr>
          <p:cNvSpPr/>
          <p:nvPr/>
        </p:nvSpPr>
        <p:spPr>
          <a:xfrm>
            <a:off x="422031" y="1586459"/>
            <a:ext cx="449084" cy="50204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B46B699-51C5-7769-144F-8AEFA5E8D311}"/>
              </a:ext>
            </a:extLst>
          </p:cNvPr>
          <p:cNvSpPr/>
          <p:nvPr/>
        </p:nvSpPr>
        <p:spPr>
          <a:xfrm>
            <a:off x="422031" y="2176163"/>
            <a:ext cx="449084" cy="50204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90D9115-7A74-8875-9D55-39C144EEC121}"/>
              </a:ext>
            </a:extLst>
          </p:cNvPr>
          <p:cNvSpPr/>
          <p:nvPr/>
        </p:nvSpPr>
        <p:spPr>
          <a:xfrm rot="5400000">
            <a:off x="1115566" y="1552206"/>
            <a:ext cx="1377566" cy="20320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B0D14C4-B8C5-0E7C-068B-DE8E84898430}"/>
              </a:ext>
            </a:extLst>
          </p:cNvPr>
          <p:cNvSpPr/>
          <p:nvPr/>
        </p:nvSpPr>
        <p:spPr>
          <a:xfrm rot="5400000">
            <a:off x="1425941" y="1552206"/>
            <a:ext cx="1377566" cy="203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97AD9A7-4EDF-83D7-055E-3FC582507917}"/>
              </a:ext>
            </a:extLst>
          </p:cNvPr>
          <p:cNvSpPr/>
          <p:nvPr/>
        </p:nvSpPr>
        <p:spPr>
          <a:xfrm>
            <a:off x="5181337" y="539120"/>
            <a:ext cx="3474720" cy="812800"/>
          </a:xfrm>
          <a:prstGeom prst="roundRect">
            <a:avLst>
              <a:gd name="adj" fmla="val 9167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532E7C-2A44-1230-0E3A-8B96FE41C40F}"/>
              </a:ext>
            </a:extLst>
          </p:cNvPr>
          <p:cNvGrpSpPr>
            <a:grpSpLocks noChangeAspect="1"/>
          </p:cNvGrpSpPr>
          <p:nvPr/>
        </p:nvGrpSpPr>
        <p:grpSpPr>
          <a:xfrm>
            <a:off x="1630393" y="4454782"/>
            <a:ext cx="1490747" cy="1490747"/>
            <a:chOff x="3462866" y="-1071561"/>
            <a:chExt cx="914400" cy="9144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F02CEF3-81A3-9AFB-CF64-7BBD4CAEA2B8}"/>
                </a:ext>
              </a:extLst>
            </p:cNvPr>
            <p:cNvSpPr/>
            <p:nvPr/>
          </p:nvSpPr>
          <p:spPr>
            <a:xfrm>
              <a:off x="3750733" y="-855133"/>
              <a:ext cx="338667" cy="345202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Comment Fire with solid fill">
              <a:extLst>
                <a:ext uri="{FF2B5EF4-FFF2-40B4-BE49-F238E27FC236}">
                  <a16:creationId xmlns:a16="http://schemas.microsoft.com/office/drawing/2014/main" id="{DF7678C8-8A99-0A4C-5C3A-9BC642B5D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62866" y="-1071561"/>
              <a:ext cx="914400" cy="914400"/>
            </a:xfrm>
            <a:prstGeom prst="rect">
              <a:avLst/>
            </a:prstGeom>
          </p:spPr>
        </p:pic>
      </p:grpSp>
      <p:pic>
        <p:nvPicPr>
          <p:cNvPr id="9" name="Graphic 8" descr="Roasting Marshmallows with solid fill">
            <a:extLst>
              <a:ext uri="{FF2B5EF4-FFF2-40B4-BE49-F238E27FC236}">
                <a16:creationId xmlns:a16="http://schemas.microsoft.com/office/drawing/2014/main" id="{EBA1E8B0-0A2D-86BC-D233-E51B6DA14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728" y="49629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1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133</TotalTime>
  <Words>112</Words>
  <Application>Microsoft Macintosh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2013 - 2022 Theme</vt:lpstr>
      <vt:lpstr>PowerPoint Presentation</vt:lpstr>
      <vt:lpstr>PowerPoint Presentation</vt:lpstr>
      <vt:lpstr>PowerPoint Presentation</vt:lpstr>
      <vt:lpstr>section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Gesell  Martin</dc:creator>
  <cp:lastModifiedBy>Gesell  Martin</cp:lastModifiedBy>
  <cp:revision>13</cp:revision>
  <dcterms:created xsi:type="dcterms:W3CDTF">2024-09-23T11:55:34Z</dcterms:created>
  <dcterms:modified xsi:type="dcterms:W3CDTF">2025-02-27T09:51:13Z</dcterms:modified>
</cp:coreProperties>
</file>