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6" r:id="rId6"/>
    <p:sldId id="262" r:id="rId7"/>
  </p:sldIdLst>
  <p:sldSz cx="9144000" cy="5143500" type="screen16x9"/>
  <p:notesSz cx="6858000" cy="9144000"/>
  <p:defaultTextStyle>
    <a:lvl1pPr marL="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cs-CZ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1" d="100"/>
          <a:sy n="91" d="100"/>
        </p:scale>
        <p:origin x="-46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cs-CZ" sz="1200"/>
            </a:lvl1pPr>
            <a:extLst/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cs-CZ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cs-CZ" sz="1200"/>
            </a:lvl1pPr>
            <a:extLst/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cs-CZ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8725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cs-CZ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cs-CZ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cs-CZ" smtClean="0"/>
              <a:t>Kliknutím lze upravit styl předlohy.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cs-CZ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cs-CZ">
                <a:solidFill>
                  <a:srgbClr val="FFFFFF"/>
                </a:solidFill>
              </a:rPr>
              <a:pPr algn="ctr"/>
              <a:t>22. 4. 2013</a:t>
            </a:fld>
            <a:endParaRPr kumimoji="0" lang="cs-CZ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cs-CZ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cs-CZ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cs-CZ">
                <a:solidFill>
                  <a:schemeClr val="tx2"/>
                </a:solidFill>
              </a:rPr>
              <a:pPr/>
              <a:t>‹#›</a:t>
            </a:fld>
            <a:endParaRPr kumimoji="0" lang="cs-CZ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cs-CZ" cap="all" baseline="0"/>
            </a:lvl1pPr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cs-CZ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cs-CZ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cs-CZ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cs-CZ"/>
              <a:t>Kliknutím lze upravit styl předlohy nadpisů.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cs-CZ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cs-CZ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cs-CZ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cs-CZ"/>
            </a:lvl1pPr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cs-CZ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cs-CZ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cs-CZ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cs-CZ">
                <a:solidFill>
                  <a:srgbClr val="FFFFFF"/>
                </a:solidFill>
              </a:rPr>
              <a:pPr/>
              <a:t>‹#›</a:t>
            </a:fld>
            <a:endParaRPr kumimoji="0" lang="cs-CZ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cs-CZ">
                <a:solidFill>
                  <a:schemeClr val="tx2"/>
                </a:solidFill>
              </a:rPr>
              <a:pPr/>
              <a:t>‹#›</a:t>
            </a:fld>
            <a:endParaRPr kumimoji="0" lang="cs-CZ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cs-CZ" sz="4200" b="0"/>
            </a:lvl1pPr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cs-CZ">
                <a:solidFill>
                  <a:srgbClr val="FFFFFF"/>
                </a:solidFill>
              </a:rPr>
              <a:pPr/>
              <a:t>‹#›</a:t>
            </a:fld>
            <a:endParaRPr kumimoji="0" lang="cs-CZ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cs-CZ" sz="1800"/>
            </a:lvl1pPr>
            <a:lvl2pPr eaLnBrk="1" latinLnBrk="0" hangingPunct="1">
              <a:buNone/>
              <a:defRPr kumimoji="0" lang="cs-CZ" sz="1200"/>
            </a:lvl2pPr>
            <a:lvl3pPr eaLnBrk="1" latinLnBrk="0" hangingPunct="1">
              <a:buNone/>
              <a:defRPr kumimoji="0" lang="cs-CZ" sz="1000"/>
            </a:lvl3pPr>
            <a:lvl4pPr eaLnBrk="1" latinLnBrk="0" hangingPunct="1">
              <a:buNone/>
              <a:defRPr kumimoji="0" lang="cs-CZ" sz="900"/>
            </a:lvl4pPr>
            <a:lvl5pPr eaLnBrk="1" latinLnBrk="0" hangingPunct="1">
              <a:buNone/>
              <a:defRPr kumimoji="0" lang="cs-CZ" sz="9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cs-CZ" sz="3200"/>
            </a:lvl1pPr>
            <a:extLst/>
          </a:lstStyle>
          <a:p>
            <a:r>
              <a:rPr kumimoji="0" lang="cs-CZ" smtClean="0"/>
              <a:t>Kliknutím na ikonu přidáte obrázek.</a:t>
            </a:r>
            <a:endParaRPr kumimoji="0"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cs-CZ" sz="1700"/>
            </a:lvl1pPr>
            <a:lvl2pPr eaLnBrk="1" latinLnBrk="0" hangingPunct="1">
              <a:buFontTx/>
              <a:buNone/>
              <a:defRPr kumimoji="0" lang="cs-CZ" sz="1200"/>
            </a:lvl2pPr>
            <a:lvl3pPr eaLnBrk="1" latinLnBrk="0" hangingPunct="1">
              <a:buFontTx/>
              <a:buNone/>
              <a:defRPr kumimoji="0" lang="cs-CZ" sz="1000"/>
            </a:lvl3pPr>
            <a:lvl4pPr eaLnBrk="1" latinLnBrk="0" hangingPunct="1">
              <a:buFontTx/>
              <a:buNone/>
              <a:defRPr kumimoji="0" lang="cs-CZ" sz="900"/>
            </a:lvl4pPr>
            <a:lvl5pPr eaLnBrk="1" latinLnBrk="0" hangingPunct="1">
              <a:buFontTx/>
              <a:buNone/>
              <a:defRPr kumimoji="0" lang="cs-CZ" sz="9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cs-CZ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cs-CZ" sz="2800"/>
            </a:lvl1pPr>
            <a:extLst/>
          </a:lstStyle>
          <a:p>
            <a:pPr algn="ctr"/>
            <a:fld id="{8F82E0A0-C266-4798-8C8F-B9F91E9DA37E}" type="slidenum">
              <a:rPr kumimoji="0" lang="cs-CZ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cs-CZ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cs-CZ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cs-CZ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cs-CZ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cs-CZ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cs-C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cs-CZ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cs-CZ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cs-CZ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cs-CZ" smtClean="0"/>
              <a:t>Kliknutím lze upravit styl.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cs-CZ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cs-CZ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cs-CZ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cs-CZ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cs-CZ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cs-CZ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Semestrální projekt Lupa</a:t>
            </a:r>
            <a:br>
              <a:rPr lang="cs-CZ" dirty="0" smtClean="0"/>
            </a:br>
            <a:r>
              <a:rPr lang="cs-CZ" dirty="0" smtClean="0"/>
              <a:t>Jakub Josef </a:t>
            </a:r>
            <a:endParaRPr lang="cs-CZ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r"/>
            <a:r>
              <a:rPr lang="cs-CZ" dirty="0" smtClean="0"/>
              <a:t>PGRF2 Univerzita Hradec Králové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Co je cílem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cs-CZ" sz="2000" dirty="0" smtClean="0"/>
              <a:t>Implementovat imitaci lupy v prostředí </a:t>
            </a:r>
            <a:r>
              <a:rPr lang="cs-CZ" sz="2000" dirty="0" err="1" smtClean="0"/>
              <a:t>OpenGL</a:t>
            </a:r>
            <a:endParaRPr lang="cs-CZ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716016" y="2715766"/>
            <a:ext cx="4303117" cy="2286001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cs-CZ" sz="2400" dirty="0" smtClean="0"/>
              <a:t>Načtení libovolného obrázku</a:t>
            </a:r>
          </a:p>
          <a:p>
            <a:pPr marL="0" indent="0">
              <a:buNone/>
            </a:pPr>
            <a:r>
              <a:rPr lang="cs-CZ" sz="2400" dirty="0" smtClean="0"/>
              <a:t>Zobrazování lupy nad ním</a:t>
            </a:r>
          </a:p>
          <a:p>
            <a:pPr marL="0" indent="0">
              <a:buNone/>
            </a:pPr>
            <a:r>
              <a:rPr lang="cs-CZ" sz="2400" dirty="0" smtClean="0"/>
              <a:t>Úprava měřítka a velikosti lupy</a:t>
            </a:r>
          </a:p>
        </p:txBody>
      </p:sp>
      <p:sp>
        <p:nvSpPr>
          <p:cNvPr id="6" name="AutoShape 2" descr="data:image/jpeg;base64,/9j/4AAQSkZJRgABAQAAAQABAAD/2wCEAAkGBxASEg8QDxAVEA8QEA8PDw8PEA8PEBAUFRUWFhQSFRQYHCggGBolGxQUIT0hJSkrLi4uFx81ODMsNygtLi0BCgoKDg0OFRAQFSwcHBwsLCwsLCwsLCwsLCwsLCwsLCwsLCwsLCwsLCwsLCwsLCwsLCwsLCwtLCwsLCwsLCwsLP/AABEIAMIBAwMBIgACEQEDEQH/xAAcAAEAAQUBAQAAAAAAAAAAAAAABQECAwQGBwj/xAA+EAACAQMCAwUECAMIAwEAAAAAAQIDBBEFEiExQQYTUWGBBxQicSMyQlJigpGhkrHRJDNDRFNjcsElNKIV/8QAFwEBAQEBAAAAAAAAAAAAAAAAAAECA//EABwRAQEBAQADAQEAAAAAAAAAAAABEQISITFRQf/aAAwDAQACEQMRAD8A9xAAAAAAAAAAAAAAAAAAAAAAAAAAAAAAAAAAAAAAAAAAAAAAAAAAAAAAa99fUqMXUr1IUoLnKpKMF+rOeue2tLOLehWuPxqKoUvnuqtNrzimB1IOKfaq+k3i3t6S6bq9atL1SpxS/Vl8O0N71Vu/JRrQ/fc/5DU12QOYo9p6y/vLZNf7FdSl/DUjBf8A0SNr2itptRc3Sm2ko14ulufhGT+Gb/4tg1LAAKAAAAAAAAAAAAAAAAAAAAAAAAAAAAAABRsA2chqva/c5U7HEtrcZXUlmjF8mqa/xGvHl5kXrmtTv5SpUJOGnwk4zqQe2V5JNpxi+aop9V9b5c8tnpraUYQxGKxGMY4SS6JLkiM2o2Npun3tWUq9b/VrPfJeUVygvKKRuKBMw0hpZnKMF4N5l+iLZ2sF9XL83hZ9CYYiHTZbiRL9x5FHbomCKVRoyKtlNNZTWHF8U14NdTaqWxrVKGCLjNYXFSj/AOvPbFf5eo3Kg/KK50uX2eHH6rOo0nWadfMGnTrRWZUZtbsct0WuE4+a8eOHwON5F2VLbluMoy3U6kXtqUpct0JdHjK8Gm0002jUqPQwQegay6j7ivhXEY7oyitsK8Fwc4Lo1lZj0yuaaZOGmgAAAAAAAAAAAAAAAAAAAAAAAAAAUbOI7carOrUjptCTjvgqt9Ug2pU6DbUaSa5SqNP5RjLxR1eqX8KNOpVqPbTpQnUnLwjFOUn+iOD7L2s5RndVl/aLyo7mrnnHdhU6XyhBQj+UhU1pdClTgkqayklFcoxS5JIkfeJtYXwrwjwRipUTZhTDLB3ZXuzZ2FXAitXuy10za2lNgGlKmYZ0DflAxzgBDV6BozTTJ2rTI+6ombBrfXSxLZUhJTpVFxdOa5SXiuLTXVNp8GdloGqe8UtzShVhJ0rimnnu6sUm0n1i04yT6xlF9TiIPDJDTLzuLmlUzincuFrW48FNt+71Pnuk6fi+9j91GpSO5ABpQAAAAAAAAAAAAAAAAAAAABTJjqTL2atxMlWOQ9olxuo0bVf5y6o0JLxpxzWqr5OFKUfzEvaUcJHPa7PfqGn0+kKV5W/NuoU0/wBKk16s66lAM36rGmZVAqomRIgx7RtMuBgDA0UwZ3ExtAYGjHKJsuJZKIGnOBo3NMlZxNWtACBrUjDd27qUatJS2ylBqE1zhNcYTXmpJP0JG5RqUp5lhLiRK7PQdQ94tra4xtdajTqSi+DhKUU5RfmnlehvnN9gZv3adNvPdXV1BdMRlUdWK9I1Ir0OkNtAAAAAAAAAAAAAAAAAAAAAC2RH3jN+RHXxKscfdR/8lZzfL3a8hnz720aX8/0OyhE4zWJuNazqJcFXlSm/uxnSqNP1nCkvU7WHHD8Un+pJ8S/V6RekUiXFZVQwVwVwBa4ljiZSjAxSRjlEzyRZJEVrTia1WJuyRrVYgQ17EiJTcZJrg0ycvY8zm9UuY04yqT4Rjxf9F5kHUez15pXb6O9qY9KVKL/dM6o5H2W1oTsI1Kc1UVS4uajlFSisyqSk4/EuO3O3PJ7eHA642oAAAAAAAAAAAAAAAAAAAAAskR16uBIyNG7jwJVjkdetZVKVSMFuqRcKtFNtJ1aUlUpLPRb4R/c6HQLyNWhTnB5jti4vq4yW6DfoyPuI8TT0G493rzpP+6qOVWn4bZSzUh84zlu/41El9Vmefw7n9dhEyKJiax8uhmpyNsGC5IuwMEVZgoy9oskBa0WNGQtZBhmjWrG3NGCpRk+mPnwAh73qeT+16/2UaVvH69epuaXF7YYf7ycP0Z6jq1eMIynN4jFNts8Evrm41O+lWteLoyh3GeSUJfRrDWMyll4fnkLI969msoW9jbWck4ToxUJ5T+OrP6So4rm1uqNZOyi88VyZ4dR9odeL7vV6H0m90KFdQ2xT+ONWokubUpQb2vlCPBNpnrOl30KtNVLOtG5o9Nko715Pkm/J7X4tmlTINKOpQ5S+Frmn8LXm1LD6P/rJjr65awnGnOvCM5/VTkv3fJc1zCJABMqAAAAAAAAAAAAAAAABZI1q0TbZiqRJViBvKRFXtrvS47Zxkp054y4TWUnjqsNprqpNdTo7mlkiq1LBitRsdntV3x7qqtk4PbKLe7Y+mJfag+cZdVlPDUkpvY0cfcUG2pweyrFNRnjcsPnCa+1B4XDK5JpppNTGka1nFKqttRLOzO54XOUJYXeRXyTWVlLhncusXnE7CWS8xQw1mLyvFF2WVFzLJF28xzkAZTPkUciyUiBOs1y4fI0Lmo31bM9xNJNyaivFnIa3r0pSlb2ce8rNfE+KhTX3qkl9VeXN9F1UHOe0i9qy7q2oQc+8ctzipOClwUVNrgo8ZS489rS6mp2W0ONoouL3VsynOpJZ3TksOWPLodJpuh92pOUnUq1Huq1ZLDm/BL7MVyUennzNmem+Bz63+O3PqMVvRoTjGN1RjUShKLcoqpFueN8nF+OF8l4EJcdgp0ZO50S7lbVOlJzlKjL8KlzS8nuXkTbpSiWSrNZ2va3zw2ty6p+nUk6sWzXM1faBc06jo6xb4l3VGPf0mlCCcpy7+OODziEsJ8fd8Y+LCgLXUbbUbi8qe8zoVKldO2UpJtUox2xjKMvrdF+TzJD2ma03RlaqHx3M41K8vsqlTf0cI+baX6S+8eSToSi8x6cscGjtzdcupnp7VYa9qmm4z/aLZfahmpTx5w+tD0PQOzftFsrpJSmqM3j60k6bflPp64PnbQ+291b4jKXeQ8J816nWW17pt98UZO0un9uGIZfnHlIuI+jYyTSaeU+Ka4plTwjT9X1XTeMX7zbLrTW+OPxUucfnFnf9mvaXZ3KUar7ipy4vNPPz5x9V6gdwC2nUUkpRalFrKlFpprxTRcAAKAVBTJUAAAAAAFjReUA1qkDRuLfJKyRhnTM2LK5+tRwalehGSxJZWU1zTTXKSa4prxXFHQVqGTRrWxixvWhb3Velyl3sfxNRqr82NtToviSfjNkhQ7Spf3qUeKT3/QPL6Zm+7l+WbNOdJoxtMs6rPjHSR1Cm1nEseO1uP6rgWS1O3/1F+jOUlYUst91BSfOcYRjN/mXEwz0mk+cZPydWtj9NxfOJ4V1N1rdvTWZSaXPLW2P8T4Ig7jtnCSxa05V3xw6K72OV/u8Ka9ZGnb6DbRlvjb0lP7/dQc/4msktToMeR4IOdtd3DzcVe6h/pUZOVRrwlVwlH5RWePCRLWGmQpxUKcFCKy8RXV8231b8XxZJUbY3qVuPrUyNGnal0rUlI0irpDE1z1xZeRC31ljkdtUt8mhdWOSXlZ0801fSqVZYqwy1wUlwkvkzitY7FzWXQe9fdeFP+j/Y9jvtK58CEuLCUehn3GvVeE3umSi3GcWmuaaw0RtS3lHiv6M9zv8ATqdVbasFJdG1xXyfNHI6r2M5yoPP4JYUvR8n+xqdsXly2h9sru2aW51IL7M3/JnXW2rabffX/sty/wDEhiDb8fCRxWoaTODcZwcWujWGRVS2a5HSVl7DZXuq6c99CfvVtzbpfFw/HRf848Tu+zHtRtLjEa/0NTk3xcM+a5x9c/M+edF7V3dq0oVHKC+xPivR9DraGv6ffY94h7vcdK0MRln5rn6jB9KUK0ZxU4SU4vipRalF/JoyHz9YV9SsH3lnW95oc2oNbsfipvhL+Z3XZn2r21bFO7j3NTk5JS25/FB/FH9wPRsDBitbqnVip0pxqQfKUJKUX6ozAUKgoBUFABUAAC1ouAGKUDDOibWCjRMVG1LUwSsiYcC10yYahfciqsiY7or3YxdRcLM2KdsbqgXKIxNYYUjLGJdgqXDVMDBUFRRoslAyADRrWyZG3Ngn0J5oxTpksXXG3uk+CIS50+Ueh6JVtyPubFPoYvLU6ebX1jCa21IKS8JLl8n0OU1Xscnl0Jfkn/1L+v6nrd7pKeeBB3WmyXQz7jXqvD9R0edN7ZwcX5rn8vEials1yPcbuzjJONSClHwkso5bVeyEJZdF7X9yWWvR8165NTv9ZvLh9I7RXNs1sm8fcbyjraHaOxvUo3dPuq3JVofDJP5o5nU9FqUnipBrweOD+T6kRVtmuR0lYx6np3v9m++sLjv6XPEGt+PCUeUjuuzPtbo1GqV7B0ai4OcU8Z/FB8V6Z+R8/aZrdxbtOE2sdG2dVQ7S2l2lC9pJT5KtH4Zr16lH07ZXtKtFVKNSNSD+1CSkvk/B+RsHzjpyu7V9/p1131NcXHdtqJeDXKS8me9dltQncWdpcVFidehTqvCwviWU8eaafqQSgAAAAAAAAAAAAAAAAAAAAAAAAAAFMFQBY4mKdI2CjQEfVtzQuLFPoTjgYp0jOLrkbzSU+hBXelNcj0OpbmlXsk+hm8tSvMrqzynGcVKL5qSymczqfZOnPLpPu5fdeXH9ea/c9du9IT6EFd6K1yRnLGvVeH6noVWl9eDx0kuKfyZD1bV9D3WtpkuKccp801lM04+ziFznb9C+jS3Rz8uhqdM3l5n2H0+5u7ujZUpyjGtLbVlHP0dJcak0+mI5x5tLqfXFCjGEYwgtsIRjCMVyUUsJL0OR9nvYKjpqqVM97c1kozq4wowTyoQXRZ4t9cLwR2R0YAAAAAAAAAAAAAAAAAAAAAAAoQAAFAUKgVBQqVApgqALHExypGcpgDTnbmCdkn0JLAwTF1E//kxfQ3La0jDkjawBhqqARUqAAAAAAAAAAAAAAAAAAAAAAUAIAAIoACgAAioAKAAAFCoAoAABU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AutoShape 4" descr="data:image/jpeg;base64,/9j/4AAQSkZJRgABAQAAAQABAAD/2wCEAAkGBxASEg8QDxAVEA8QEA8PDw8PEA8PEBAUFRUWFhQSFRQYHCggGBolGxQUIT0hJSkrLi4uFx81ODMsNygtLi0BCgoKDg0OFRAQFSwcHBwsLCwsLCwsLCwsLCwsLCwsLCwsLCwsLCwsLCwsLCwsLCwsLCwsLCwtLCwsLCwsLCwsLP/AABEIAMIBAwMBIgACEQEDEQH/xAAcAAEAAQUBAQAAAAAAAAAAAAAABQECAwQGBwj/xAA+EAACAQMCAwUECAMIAwEAAAAAAQIDBBEFEiExQQYTUWGBBxQicSMyQlJigpGhkrHRJDNDRFNjcsElNKIV/8QAFwEBAQEBAAAAAAAAAAAAAAAAAAECA//EABwRAQEBAQADAQEAAAAAAAAAAAABEQISITFRQf/aAAwDAQACEQMRAD8A9xAAAAAAAAAAAAAAAAAAAAAAAAAAAAAAAAAAAAAAAAAAAAAAAAAAAAAAa99fUqMXUr1IUoLnKpKMF+rOeue2tLOLehWuPxqKoUvnuqtNrzimB1IOKfaq+k3i3t6S6bq9atL1SpxS/Vl8O0N71Vu/JRrQ/fc/5DU12QOYo9p6y/vLZNf7FdSl/DUjBf8A0SNr2itptRc3Sm2ko14ulufhGT+Gb/4tg1LAAKAAAAAAAAAAAAAAAAAAAAAAAAAAAAAABRsA2chqva/c5U7HEtrcZXUlmjF8mqa/xGvHl5kXrmtTv5SpUJOGnwk4zqQe2V5JNpxi+aop9V9b5c8tnpraUYQxGKxGMY4SS6JLkiM2o2Npun3tWUq9b/VrPfJeUVygvKKRuKBMw0hpZnKMF4N5l+iLZ2sF9XL83hZ9CYYiHTZbiRL9x5FHbomCKVRoyKtlNNZTWHF8U14NdTaqWxrVKGCLjNYXFSj/AOvPbFf5eo3Kg/KK50uX2eHH6rOo0nWadfMGnTrRWZUZtbsct0WuE4+a8eOHwON5F2VLbluMoy3U6kXtqUpct0JdHjK8Gm0002jUqPQwQegay6j7ivhXEY7oyitsK8Fwc4Lo1lZj0yuaaZOGmgAAAAAAAAAAAAAAAAAAAAAAAAAAUbOI7carOrUjptCTjvgqt9Ug2pU6DbUaSa5SqNP5RjLxR1eqX8KNOpVqPbTpQnUnLwjFOUn+iOD7L2s5RndVl/aLyo7mrnnHdhU6XyhBQj+UhU1pdClTgkqayklFcoxS5JIkfeJtYXwrwjwRipUTZhTDLB3ZXuzZ2FXAitXuy10za2lNgGlKmYZ0DflAxzgBDV6BozTTJ2rTI+6ombBrfXSxLZUhJTpVFxdOa5SXiuLTXVNp8GdloGqe8UtzShVhJ0rimnnu6sUm0n1i04yT6xlF9TiIPDJDTLzuLmlUzincuFrW48FNt+71Pnuk6fi+9j91GpSO5ABpQAAAAAAAAAAAAAAAAAAAABTJjqTL2atxMlWOQ9olxuo0bVf5y6o0JLxpxzWqr5OFKUfzEvaUcJHPa7PfqGn0+kKV5W/NuoU0/wBKk16s66lAM36rGmZVAqomRIgx7RtMuBgDA0UwZ3ExtAYGjHKJsuJZKIGnOBo3NMlZxNWtACBrUjDd27qUatJS2ylBqE1zhNcYTXmpJP0JG5RqUp5lhLiRK7PQdQ94tra4xtdajTqSi+DhKUU5RfmnlehvnN9gZv3adNvPdXV1BdMRlUdWK9I1Ir0OkNtAAAAAAAAAAAAAAAAAAAAAC2RH3jN+RHXxKscfdR/8lZzfL3a8hnz720aX8/0OyhE4zWJuNazqJcFXlSm/uxnSqNP1nCkvU7WHHD8Un+pJ8S/V6RekUiXFZVQwVwVwBa4ljiZSjAxSRjlEzyRZJEVrTia1WJuyRrVYgQ17EiJTcZJrg0ycvY8zm9UuY04yqT4Rjxf9F5kHUez15pXb6O9qY9KVKL/dM6o5H2W1oTsI1Kc1UVS4uajlFSisyqSk4/EuO3O3PJ7eHA642oAAAAAAAAAAAAAAAAAAAAAskR16uBIyNG7jwJVjkdetZVKVSMFuqRcKtFNtJ1aUlUpLPRb4R/c6HQLyNWhTnB5jti4vq4yW6DfoyPuI8TT0G493rzpP+6qOVWn4bZSzUh84zlu/41El9Vmefw7n9dhEyKJiax8uhmpyNsGC5IuwMEVZgoy9oskBa0WNGQtZBhmjWrG3NGCpRk+mPnwAh73qeT+16/2UaVvH69epuaXF7YYf7ycP0Z6jq1eMIynN4jFNts8Evrm41O+lWteLoyh3GeSUJfRrDWMyll4fnkLI969msoW9jbWck4ToxUJ5T+OrP6So4rm1uqNZOyi88VyZ4dR9odeL7vV6H0m90KFdQ2xT+ONWokubUpQb2vlCPBNpnrOl30KtNVLOtG5o9Nko715Pkm/J7X4tmlTINKOpQ5S+Frmn8LXm1LD6P/rJjr65awnGnOvCM5/VTkv3fJc1zCJABMqAAAAAAAAAAAAAAAABZI1q0TbZiqRJViBvKRFXtrvS47Zxkp054y4TWUnjqsNprqpNdTo7mlkiq1LBitRsdntV3x7qqtk4PbKLe7Y+mJfag+cZdVlPDUkpvY0cfcUG2pweyrFNRnjcsPnCa+1B4XDK5JpppNTGka1nFKqttRLOzO54XOUJYXeRXyTWVlLhncusXnE7CWS8xQw1mLyvFF2WVFzLJF28xzkAZTPkUciyUiBOs1y4fI0Lmo31bM9xNJNyaivFnIa3r0pSlb2ce8rNfE+KhTX3qkl9VeXN9F1UHOe0i9qy7q2oQc+8ctzipOClwUVNrgo8ZS489rS6mp2W0ONoouL3VsynOpJZ3TksOWPLodJpuh92pOUnUq1Huq1ZLDm/BL7MVyUennzNmem+Bz63+O3PqMVvRoTjGN1RjUShKLcoqpFueN8nF+OF8l4EJcdgp0ZO50S7lbVOlJzlKjL8KlzS8nuXkTbpSiWSrNZ2va3zw2ty6p+nUk6sWzXM1faBc06jo6xb4l3VGPf0mlCCcpy7+OODziEsJ8fd8Y+LCgLXUbbUbi8qe8zoVKldO2UpJtUox2xjKMvrdF+TzJD2ma03RlaqHx3M41K8vsqlTf0cI+baX6S+8eSToSi8x6cscGjtzdcupnp7VYa9qmm4z/aLZfahmpTx5w+tD0PQOzftFsrpJSmqM3j60k6bflPp64PnbQ+291b4jKXeQ8J816nWW17pt98UZO0un9uGIZfnHlIuI+jYyTSaeU+Ka4plTwjT9X1XTeMX7zbLrTW+OPxUucfnFnf9mvaXZ3KUar7ipy4vNPPz5x9V6gdwC2nUUkpRalFrKlFpprxTRcAAKAVBTJUAAAAAAFjReUA1qkDRuLfJKyRhnTM2LK5+tRwalehGSxJZWU1zTTXKSa4prxXFHQVqGTRrWxixvWhb3Velyl3sfxNRqr82NtToviSfjNkhQ7Spf3qUeKT3/QPL6Zm+7l+WbNOdJoxtMs6rPjHSR1Cm1nEseO1uP6rgWS1O3/1F+jOUlYUst91BSfOcYRjN/mXEwz0mk+cZPydWtj9NxfOJ4V1N1rdvTWZSaXPLW2P8T4Ig7jtnCSxa05V3xw6K72OV/u8Ka9ZGnb6DbRlvjb0lP7/dQc/4msktToMeR4IOdtd3DzcVe6h/pUZOVRrwlVwlH5RWePCRLWGmQpxUKcFCKy8RXV8231b8XxZJUbY3qVuPrUyNGnal0rUlI0irpDE1z1xZeRC31ljkdtUt8mhdWOSXlZ0801fSqVZYqwy1wUlwkvkzitY7FzWXQe9fdeFP+j/Y9jvtK58CEuLCUehn3GvVeE3umSi3GcWmuaaw0RtS3lHiv6M9zv8ATqdVbasFJdG1xXyfNHI6r2M5yoPP4JYUvR8n+xqdsXly2h9sru2aW51IL7M3/JnXW2rabffX/sty/wDEhiDb8fCRxWoaTODcZwcWujWGRVS2a5HSVl7DZXuq6c99CfvVtzbpfFw/HRf848Tu+zHtRtLjEa/0NTk3xcM+a5x9c/M+edF7V3dq0oVHKC+xPivR9DraGv6ffY94h7vcdK0MRln5rn6jB9KUK0ZxU4SU4vipRalF/JoyHz9YV9SsH3lnW95oc2oNbsfipvhL+Z3XZn2r21bFO7j3NTk5JS25/FB/FH9wPRsDBitbqnVip0pxqQfKUJKUX6ozAUKgoBUFABUAAC1ouAGKUDDOibWCjRMVG1LUwSsiYcC10yYahfciqsiY7or3YxdRcLM2KdsbqgXKIxNYYUjLGJdgqXDVMDBUFRRoslAyADRrWyZG3Ngn0J5oxTpksXXG3uk+CIS50+Ueh6JVtyPubFPoYvLU6ebX1jCa21IKS8JLl8n0OU1Xscnl0Jfkn/1L+v6nrd7pKeeBB3WmyXQz7jXqvD9R0edN7ZwcX5rn8vEials1yPcbuzjJONSClHwkso5bVeyEJZdF7X9yWWvR8165NTv9ZvLh9I7RXNs1sm8fcbyjraHaOxvUo3dPuq3JVofDJP5o5nU9FqUnipBrweOD+T6kRVtmuR0lYx6np3v9m++sLjv6XPEGt+PCUeUjuuzPtbo1GqV7B0ai4OcU8Z/FB8V6Z+R8/aZrdxbtOE2sdG2dVQ7S2l2lC9pJT5KtH4Zr16lH07ZXtKtFVKNSNSD+1CSkvk/B+RsHzjpyu7V9/p1131NcXHdtqJeDXKS8me9dltQncWdpcVFidehTqvCwviWU8eaafqQSgAAAAAAAAAAAAAAAAAAAAAAAAAAFMFQBY4mKdI2CjQEfVtzQuLFPoTjgYp0jOLrkbzSU+hBXelNcj0OpbmlXsk+hm8tSvMrqzynGcVKL5qSymczqfZOnPLpPu5fdeXH9ea/c9du9IT6EFd6K1yRnLGvVeH6noVWl9eDx0kuKfyZD1bV9D3WtpkuKccp801lM04+ziFznb9C+jS3Rz8uhqdM3l5n2H0+5u7ujZUpyjGtLbVlHP0dJcak0+mI5x5tLqfXFCjGEYwgtsIRjCMVyUUsJL0OR9nvYKjpqqVM97c1kozq4wowTyoQXRZ4t9cLwR2R0YAAAAAAAAAAAAAAAAAAAAAAAoQAAFAUKgVBQqVApgqALHExypGcpgDTnbmCdkn0JLAwTF1E//kxfQ3La0jDkjawBhqqARUqAAAAAAAAAAAAAAAAAAAAAAUAIAAIoACgAAioAKAAAFCoAoAABUAAA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1" name="AutoShape 6" descr="data:image/jpeg;base64,/9j/4AAQSkZJRgABAQAAAQABAAD/2wCEAAkGBxASEg8QDxAVEA8QEA8PDw8PEA8PEBAUFRUWFhQSFRQYHCggGBolGxQUIT0hJSkrLi4uFx81ODMsNygtLi0BCgoKDg0OFRAQFSwcHBwsLCwsLCwsLCwsLCwsLCwsLCwsLCwsLCwsLCwsLCwsLCwsLCwsLCwtLCwsLCwsLCwsLP/AABEIAMIBAwMBIgACEQEDEQH/xAAcAAEAAQUBAQAAAAAAAAAAAAAABQECAwQGBwj/xAA+EAACAQMCAwUECAMIAwEAAAAAAQIDBBEFEiExQQYTUWGBBxQicSMyQlJigpGhkrHRJDNDRFNjcsElNKIV/8QAFwEBAQEBAAAAAAAAAAAAAAAAAAECA//EABwRAQEBAQADAQEAAAAAAAAAAAABEQISITFRQf/aAAwDAQACEQMRAD8A9xAAAAAAAAAAAAAAAAAAAAAAAAAAAAAAAAAAAAAAAAAAAAAAAAAAAAAAa99fUqMXUr1IUoLnKpKMF+rOeue2tLOLehWuPxqKoUvnuqtNrzimB1IOKfaq+k3i3t6S6bq9atL1SpxS/Vl8O0N71Vu/JRrQ/fc/5DU12QOYo9p6y/vLZNf7FdSl/DUjBf8A0SNr2itptRc3Sm2ko14ulufhGT+Gb/4tg1LAAKAAAAAAAAAAAAAAAAAAAAAAAAAAAAAABRsA2chqva/c5U7HEtrcZXUlmjF8mqa/xGvHl5kXrmtTv5SpUJOGnwk4zqQe2V5JNpxi+aop9V9b5c8tnpraUYQxGKxGMY4SS6JLkiM2o2Npun3tWUq9b/VrPfJeUVygvKKRuKBMw0hpZnKMF4N5l+iLZ2sF9XL83hZ9CYYiHTZbiRL9x5FHbomCKVRoyKtlNNZTWHF8U14NdTaqWxrVKGCLjNYXFSj/AOvPbFf5eo3Kg/KK50uX2eHH6rOo0nWadfMGnTrRWZUZtbsct0WuE4+a8eOHwON5F2VLbluMoy3U6kXtqUpct0JdHjK8Gm0002jUqPQwQegay6j7ivhXEY7oyitsK8Fwc4Lo1lZj0yuaaZOGmgAAAAAAAAAAAAAAAAAAAAAAAAAAUbOI7carOrUjptCTjvgqt9Ug2pU6DbUaSa5SqNP5RjLxR1eqX8KNOpVqPbTpQnUnLwjFOUn+iOD7L2s5RndVl/aLyo7mrnnHdhU6XyhBQj+UhU1pdClTgkqayklFcoxS5JIkfeJtYXwrwjwRipUTZhTDLB3ZXuzZ2FXAitXuy10za2lNgGlKmYZ0DflAxzgBDV6BozTTJ2rTI+6ombBrfXSxLZUhJTpVFxdOa5SXiuLTXVNp8GdloGqe8UtzShVhJ0rimnnu6sUm0n1i04yT6xlF9TiIPDJDTLzuLmlUzincuFrW48FNt+71Pnuk6fi+9j91GpSO5ABpQAAAAAAAAAAAAAAAAAAAABTJjqTL2atxMlWOQ9olxuo0bVf5y6o0JLxpxzWqr5OFKUfzEvaUcJHPa7PfqGn0+kKV5W/NuoU0/wBKk16s66lAM36rGmZVAqomRIgx7RtMuBgDA0UwZ3ExtAYGjHKJsuJZKIGnOBo3NMlZxNWtACBrUjDd27qUatJS2ylBqE1zhNcYTXmpJP0JG5RqUp5lhLiRK7PQdQ94tra4xtdajTqSi+DhKUU5RfmnlehvnN9gZv3adNvPdXV1BdMRlUdWK9I1Ir0OkNtAAAAAAAAAAAAAAAAAAAAAC2RH3jN+RHXxKscfdR/8lZzfL3a8hnz720aX8/0OyhE4zWJuNazqJcFXlSm/uxnSqNP1nCkvU7WHHD8Un+pJ8S/V6RekUiXFZVQwVwVwBa4ljiZSjAxSRjlEzyRZJEVrTia1WJuyRrVYgQ17EiJTcZJrg0ycvY8zm9UuY04yqT4Rjxf9F5kHUez15pXb6O9qY9KVKL/dM6o5H2W1oTsI1Kc1UVS4uajlFSisyqSk4/EuO3O3PJ7eHA642oAAAAAAAAAAAAAAAAAAAAAskR16uBIyNG7jwJVjkdetZVKVSMFuqRcKtFNtJ1aUlUpLPRb4R/c6HQLyNWhTnB5jti4vq4yW6DfoyPuI8TT0G493rzpP+6qOVWn4bZSzUh84zlu/41El9Vmefw7n9dhEyKJiax8uhmpyNsGC5IuwMEVZgoy9oskBa0WNGQtZBhmjWrG3NGCpRk+mPnwAh73qeT+16/2UaVvH69epuaXF7YYf7ycP0Z6jq1eMIynN4jFNts8Evrm41O+lWteLoyh3GeSUJfRrDWMyll4fnkLI969msoW9jbWck4ToxUJ5T+OrP6So4rm1uqNZOyi88VyZ4dR9odeL7vV6H0m90KFdQ2xT+ONWokubUpQb2vlCPBNpnrOl30KtNVLOtG5o9Nko715Pkm/J7X4tmlTINKOpQ5S+Frmn8LXm1LD6P/rJjr65awnGnOvCM5/VTkv3fJc1zCJABMqAAAAAAAAAAAAAAAABZI1q0TbZiqRJViBvKRFXtrvS47Zxkp054y4TWUnjqsNprqpNdTo7mlkiq1LBitRsdntV3x7qqtk4PbKLe7Y+mJfag+cZdVlPDUkpvY0cfcUG2pweyrFNRnjcsPnCa+1B4XDK5JpppNTGka1nFKqttRLOzO54XOUJYXeRXyTWVlLhncusXnE7CWS8xQw1mLyvFF2WVFzLJF28xzkAZTPkUciyUiBOs1y4fI0Lmo31bM9xNJNyaivFnIa3r0pSlb2ce8rNfE+KhTX3qkl9VeXN9F1UHOe0i9qy7q2oQc+8ctzipOClwUVNrgo8ZS489rS6mp2W0ONoouL3VsynOpJZ3TksOWPLodJpuh92pOUnUq1Huq1ZLDm/BL7MVyUennzNmem+Bz63+O3PqMVvRoTjGN1RjUShKLcoqpFueN8nF+OF8l4EJcdgp0ZO50S7lbVOlJzlKjL8KlzS8nuXkTbpSiWSrNZ2va3zw2ty6p+nUk6sWzXM1faBc06jo6xb4l3VGPf0mlCCcpy7+OODziEsJ8fd8Y+LCgLXUbbUbi8qe8zoVKldO2UpJtUox2xjKMvrdF+TzJD2ma03RlaqHx3M41K8vsqlTf0cI+baX6S+8eSToSi8x6cscGjtzdcupnp7VYa9qmm4z/aLZfahmpTx5w+tD0PQOzftFsrpJSmqM3j60k6bflPp64PnbQ+291b4jKXeQ8J816nWW17pt98UZO0un9uGIZfnHlIuI+jYyTSaeU+Ka4plTwjT9X1XTeMX7zbLrTW+OPxUucfnFnf9mvaXZ3KUar7ipy4vNPPz5x9V6gdwC2nUUkpRalFrKlFpprxTRcAAKAVBTJUAAAAAAFjReUA1qkDRuLfJKyRhnTM2LK5+tRwalehGSxJZWU1zTTXKSa4prxXFHQVqGTRrWxixvWhb3Velyl3sfxNRqr82NtToviSfjNkhQ7Spf3qUeKT3/QPL6Zm+7l+WbNOdJoxtMs6rPjHSR1Cm1nEseO1uP6rgWS1O3/1F+jOUlYUst91BSfOcYRjN/mXEwz0mk+cZPydWtj9NxfOJ4V1N1rdvTWZSaXPLW2P8T4Ig7jtnCSxa05V3xw6K72OV/u8Ka9ZGnb6DbRlvjb0lP7/dQc/4msktToMeR4IOdtd3DzcVe6h/pUZOVRrwlVwlH5RWePCRLWGmQpxUKcFCKy8RXV8231b8XxZJUbY3qVuPrUyNGnal0rUlI0irpDE1z1xZeRC31ljkdtUt8mhdWOSXlZ0801fSqVZYqwy1wUlwkvkzitY7FzWXQe9fdeFP+j/Y9jvtK58CEuLCUehn3GvVeE3umSi3GcWmuaaw0RtS3lHiv6M9zv8ATqdVbasFJdG1xXyfNHI6r2M5yoPP4JYUvR8n+xqdsXly2h9sru2aW51IL7M3/JnXW2rabffX/sty/wDEhiDb8fCRxWoaTODcZwcWujWGRVS2a5HSVl7DZXuq6c99CfvVtzbpfFw/HRf848Tu+zHtRtLjEa/0NTk3xcM+a5x9c/M+edF7V3dq0oVHKC+xPivR9DraGv6ffY94h7vcdK0MRln5rn6jB9KUK0ZxU4SU4vipRalF/JoyHz9YV9SsH3lnW95oc2oNbsfipvhL+Z3XZn2r21bFO7j3NTk5JS25/FB/FH9wPRsDBitbqnVip0pxqQfKUJKUX6ozAUKgoBUFABUAAC1ouAGKUDDOibWCjRMVG1LUwSsiYcC10yYahfciqsiY7or3YxdRcLM2KdsbqgXKIxNYYUjLGJdgqXDVMDBUFRRoslAyADRrWyZG3Ngn0J5oxTpksXXG3uk+CIS50+Ueh6JVtyPubFPoYvLU6ebX1jCa21IKS8JLl8n0OU1Xscnl0Jfkn/1L+v6nrd7pKeeBB3WmyXQz7jXqvD9R0edN7ZwcX5rn8vEials1yPcbuzjJONSClHwkso5bVeyEJZdF7X9yWWvR8165NTv9ZvLh9I7RXNs1sm8fcbyjraHaOxvUo3dPuq3JVofDJP5o5nU9FqUnipBrweOD+T6kRVtmuR0lYx6np3v9m++sLjv6XPEGt+PCUeUjuuzPtbo1GqV7B0ai4OcU8Z/FB8V6Z+R8/aZrdxbtOE2sdG2dVQ7S2l2lC9pJT5KtH4Zr16lH07ZXtKtFVKNSNSD+1CSkvk/B+RsHzjpyu7V9/p1131NcXHdtqJeDXKS8me9dltQncWdpcVFidehTqvCwviWU8eaafqQSgAAAAAAAAAAAAAAAAAAAAAAAAAAFMFQBY4mKdI2CjQEfVtzQuLFPoTjgYp0jOLrkbzSU+hBXelNcj0OpbmlXsk+hm8tSvMrqzynGcVKL5qSymczqfZOnPLpPu5fdeXH9ea/c9du9IT6EFd6K1yRnLGvVeH6noVWl9eDx0kuKfyZD1bV9D3WtpkuKccp801lM04+ziFznb9C+jS3Rz8uhqdM3l5n2H0+5u7ujZUpyjGtLbVlHP0dJcak0+mI5x5tLqfXFCjGEYwgtsIRjCMVyUUsJL0OR9nvYKjpqqVM97c1kozq4wowTyoQXRZ4t9cLwR2R0YAAAAAAAAAAAAAAAAAAAAAAAoQAAFAUKgVBQqVApgqALHExypGcpgDTnbmCdkn0JLAwTF1E//kxfQ3La0jDkjawBhqqARUqAAAAAAAAAAAAAAAAAAAAAAUAIAAIoACgAAioAKAAAFCoAoAABUAAAA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32" name="Picture 8" descr="http://1.bp.blogspot.com/-7pTASJ-Uyk4/UT61sx3I5BI/AAAAAAAABN4/vxiLdbbDsEQ/s320/scinetific+maginifi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1" y="221171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Problémy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563638"/>
            <a:ext cx="3886200" cy="3200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/>
            <a:r>
              <a:rPr lang="cs-CZ" dirty="0" smtClean="0"/>
              <a:t>Vytvoření textury ze vstupního obrázku</a:t>
            </a:r>
          </a:p>
          <a:p>
            <a:pPr marL="274320" lvl="1"/>
            <a:r>
              <a:rPr lang="cs-CZ" dirty="0" smtClean="0"/>
              <a:t>Vykreslení kruhového okraje</a:t>
            </a:r>
          </a:p>
          <a:p>
            <a:pPr marL="274320" lvl="1"/>
            <a:r>
              <a:rPr lang="cs-CZ" dirty="0" smtClean="0"/>
              <a:t>Vykreslení samotné lupy s </a:t>
            </a:r>
            <a:r>
              <a:rPr lang="cs-CZ" dirty="0" err="1" smtClean="0"/>
              <a:t>namapovanou</a:t>
            </a:r>
            <a:r>
              <a:rPr lang="cs-CZ" dirty="0" smtClean="0"/>
              <a:t> zvětšenou/zmenšenou  texturou</a:t>
            </a:r>
            <a:endParaRPr lang="cs-CZ" dirty="0"/>
          </a:p>
        </p:txBody>
      </p:sp>
      <p:pic>
        <p:nvPicPr>
          <p:cNvPr id="2053" name="Picture 5" descr="http://us.123rf.com/400wm/400/400/stuartphoto/stuartphoto1205/stuartphoto120500837/13564515-demo-definition-magnifier-shows-demonstration-of-software-application-or-produ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19622"/>
            <a:ext cx="345638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Řešení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563638"/>
            <a:ext cx="3886200" cy="3200400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/>
            <a:r>
              <a:rPr lang="cs-CZ" dirty="0" smtClean="0"/>
              <a:t>Export vstupního     obrázku do pole s  texturou</a:t>
            </a:r>
          </a:p>
          <a:p>
            <a:pPr marL="274320" lvl="1"/>
            <a:r>
              <a:rPr lang="cs-CZ" dirty="0" smtClean="0"/>
              <a:t>Vykreslení kruhu s barvou (TRIAGLE_STRIP)</a:t>
            </a:r>
          </a:p>
          <a:p>
            <a:pPr marL="274320" lvl="1"/>
            <a:r>
              <a:rPr lang="cs-CZ" dirty="0" smtClean="0"/>
              <a:t>Vykreslení kruhu s větší plochou textury než je skutečná plocha lupy</a:t>
            </a:r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601954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9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pro obrázek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0" b="33440"/>
          <a:stretch>
            <a:fillRect/>
          </a:stretch>
        </p:blipFill>
        <p:spPr/>
      </p:pic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Ukázka aplikace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022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cs-CZ" dirty="0" smtClean="0"/>
              <a:t>Závěr &amp; Dotazy</a:t>
            </a:r>
            <a:endParaRPr lang="cs-CZ" dirty="0"/>
          </a:p>
        </p:txBody>
      </p:sp>
      <p:sp>
        <p:nvSpPr>
          <p:cNvPr id="8" name="Rectangle 7"/>
          <p:cNvSpPr/>
          <p:nvPr/>
        </p:nvSpPr>
        <p:spPr>
          <a:xfrm>
            <a:off x="5029200" y="2084441"/>
            <a:ext cx="3657600" cy="10095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2880" tIns="182880" rIns="182880" bIns="91440" rtlCol="0" anchor="ctr">
            <a:spAutoFit/>
          </a:bodyPr>
          <a:lstStyle>
            <a:extLst/>
          </a:lstStyle>
          <a:p>
            <a:pPr>
              <a:lnSpc>
                <a:spcPct val="85000"/>
              </a:lnSpc>
            </a:pPr>
            <a:r>
              <a:rPr lang="cs-CZ" sz="1400" b="1" dirty="0" smtClean="0">
                <a:solidFill>
                  <a:schemeClr val="bg1"/>
                </a:solidFill>
              </a:rPr>
              <a:t>Jakub Josef</a:t>
            </a:r>
          </a:p>
          <a:p>
            <a:pPr>
              <a:lnSpc>
                <a:spcPct val="85000"/>
              </a:lnSpc>
            </a:pPr>
            <a:r>
              <a:rPr lang="cs-CZ" sz="1400" b="1" dirty="0" smtClean="0">
                <a:solidFill>
                  <a:schemeClr val="bg1"/>
                </a:solidFill>
              </a:rPr>
              <a:t>Univerzita Hradec Králové </a:t>
            </a:r>
          </a:p>
          <a:p>
            <a:pPr>
              <a:lnSpc>
                <a:spcPct val="85000"/>
              </a:lnSpc>
            </a:pPr>
            <a:r>
              <a:rPr lang="cs-CZ" sz="1400" b="1" dirty="0" smtClean="0">
                <a:solidFill>
                  <a:schemeClr val="bg1"/>
                </a:solidFill>
              </a:rPr>
              <a:t>Fakulta informatiky a managementu</a:t>
            </a:r>
            <a:endParaRPr lang="cs-CZ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>
          <a:xfrm>
            <a:off x="609600" y="1428751"/>
            <a:ext cx="3962400" cy="33527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cs-CZ" dirty="0" smtClean="0"/>
              <a:t>Možná vylepšení</a:t>
            </a:r>
          </a:p>
          <a:p>
            <a:pPr lvl="1"/>
            <a:r>
              <a:rPr lang="cs-CZ" dirty="0" smtClean="0"/>
              <a:t>Odlesk nad lupou</a:t>
            </a:r>
          </a:p>
          <a:p>
            <a:pPr lvl="1"/>
            <a:r>
              <a:rPr lang="cs-CZ" dirty="0" smtClean="0"/>
              <a:t>Vylepšení obrazu v lupě</a:t>
            </a:r>
          </a:p>
          <a:p>
            <a:pPr lvl="1"/>
            <a:r>
              <a:rPr lang="cs-CZ" dirty="0" smtClean="0"/>
              <a:t>Okolí lupy obrázkem</a:t>
            </a:r>
          </a:p>
          <a:p>
            <a:pPr lvl="1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irokoúhlá prezenta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101</Words>
  <Application>Microsoft Office PowerPoint</Application>
  <PresentationFormat>Předvádění na obrazovce (16:9)</PresentationFormat>
  <Paragraphs>29</Paragraphs>
  <Slides>6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Širokoúhlá prezentace</vt:lpstr>
      <vt:lpstr>Semestrální projekt Lupa Jakub Josef </vt:lpstr>
      <vt:lpstr>Co je cílem</vt:lpstr>
      <vt:lpstr>Problémy</vt:lpstr>
      <vt:lpstr>Řešení</vt:lpstr>
      <vt:lpstr>Ukázka aplikace</vt:lpstr>
      <vt:lpstr>Závěr &amp; Dotazy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2013-04-21T17:13:54Z</dcterms:created>
  <dcterms:modified xsi:type="dcterms:W3CDTF">2013-04-22T17:30:08Z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1029</vt:i4>
  </property>
  <property fmtid="{D5CDD505-2E9C-101B-9397-08002B2CF9AE}" pid="3" name="_Version">
    <vt:lpwstr>12.0.4518</vt:lpwstr>
  </property>
</Properties>
</file>