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"/>
  </p:notesMasterIdLst>
  <p:sldIdLst>
    <p:sldId id="30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  <a:srgbClr val="C0575C"/>
    <a:srgbClr val="7F9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62B61-FE6F-475A-B499-47147F210A44}" v="4" dt="2022-07-23T13:00:03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660"/>
  </p:normalViewPr>
  <p:slideViewPr>
    <p:cSldViewPr>
      <p:cViewPr varScale="1">
        <p:scale>
          <a:sx n="111" d="100"/>
          <a:sy n="111" d="100"/>
        </p:scale>
        <p:origin x="108" y="16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6546216" userId="2f4ba56f-d03a-4696-b79f-1bbafc42140c" providerId="ADAL" clId="{EB474C9B-BFFF-4A29-8013-30AF9FF3C126}"/>
    <pc:docChg chg="undo redo custSel addSld delSld modSld sldOrd">
      <pc:chgData name="06546216" userId="2f4ba56f-d03a-4696-b79f-1bbafc42140c" providerId="ADAL" clId="{EB474C9B-BFFF-4A29-8013-30AF9FF3C126}" dt="2022-07-20T15:08:49.778" v="1173" actId="255"/>
      <pc:docMkLst>
        <pc:docMk/>
      </pc:docMkLst>
      <pc:sldChg chg="modSp mod">
        <pc:chgData name="06546216" userId="2f4ba56f-d03a-4696-b79f-1bbafc42140c" providerId="ADAL" clId="{EB474C9B-BFFF-4A29-8013-30AF9FF3C126}" dt="2022-07-20T13:37:33.203" v="1" actId="20577"/>
        <pc:sldMkLst>
          <pc:docMk/>
          <pc:sldMk cId="2971841378" sldId="256"/>
        </pc:sldMkLst>
        <pc:spChg chg="mod">
          <ac:chgData name="06546216" userId="2f4ba56f-d03a-4696-b79f-1bbafc42140c" providerId="ADAL" clId="{EB474C9B-BFFF-4A29-8013-30AF9FF3C126}" dt="2022-07-20T13:37:33.203" v="1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700516468" sldId="257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851709272" sldId="258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61455909" sldId="262"/>
        </pc:sldMkLst>
      </pc:sldChg>
      <pc:sldChg chg="modSp mod ord">
        <pc:chgData name="06546216" userId="2f4ba56f-d03a-4696-b79f-1bbafc42140c" providerId="ADAL" clId="{EB474C9B-BFFF-4A29-8013-30AF9FF3C126}" dt="2022-07-20T14:13:40.193" v="354"/>
        <pc:sldMkLst>
          <pc:docMk/>
          <pc:sldMk cId="3101234267" sldId="264"/>
        </pc:sldMkLst>
        <pc:spChg chg="mod">
          <ac:chgData name="06546216" userId="2f4ba56f-d03a-4696-b79f-1bbafc42140c" providerId="ADAL" clId="{EB474C9B-BFFF-4A29-8013-30AF9FF3C126}" dt="2022-07-20T14:09:27.927" v="327"/>
          <ac:spMkLst>
            <pc:docMk/>
            <pc:sldMk cId="3101234267" sldId="264"/>
            <ac:spMk id="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09:33.648" v="328"/>
          <ac:spMkLst>
            <pc:docMk/>
            <pc:sldMk cId="3101234267" sldId="264"/>
            <ac:spMk id="3" creationId="{00000000-0000-0000-0000-000000000000}"/>
          </ac:spMkLst>
        </pc:spChg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575110056" sldId="266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37041241" sldId="267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590766696" sldId="268"/>
        </pc:sldMkLst>
      </pc:sldChg>
      <pc:sldChg chg="modSp mod">
        <pc:chgData name="06546216" userId="2f4ba56f-d03a-4696-b79f-1bbafc42140c" providerId="ADAL" clId="{EB474C9B-BFFF-4A29-8013-30AF9FF3C126}" dt="2022-07-20T14:15:46.488" v="374" actId="1076"/>
        <pc:sldMkLst>
          <pc:docMk/>
          <pc:sldMk cId="2734409778" sldId="269"/>
        </pc:sldMkLst>
        <pc:spChg chg="mod">
          <ac:chgData name="06546216" userId="2f4ba56f-d03a-4696-b79f-1bbafc42140c" providerId="ADAL" clId="{EB474C9B-BFFF-4A29-8013-30AF9FF3C126}" dt="2022-07-20T13:40:49.161" v="39" actId="207"/>
          <ac:spMkLst>
            <pc:docMk/>
            <pc:sldMk cId="2734409778" sldId="269"/>
            <ac:spMk id="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28.731" v="371" actId="403"/>
          <ac:spMkLst>
            <pc:docMk/>
            <pc:sldMk cId="2734409778" sldId="269"/>
            <ac:spMk id="3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34.016" v="372" actId="403"/>
          <ac:spMkLst>
            <pc:docMk/>
            <pc:sldMk cId="2734409778" sldId="269"/>
            <ac:spMk id="24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34.016" v="372" actId="403"/>
          <ac:spMkLst>
            <pc:docMk/>
            <pc:sldMk cId="2734409778" sldId="269"/>
            <ac:spMk id="25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41.113" v="373" actId="1076"/>
          <ac:spMkLst>
            <pc:docMk/>
            <pc:sldMk cId="2734409778" sldId="269"/>
            <ac:spMk id="26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46.488" v="374" actId="1076"/>
          <ac:spMkLst>
            <pc:docMk/>
            <pc:sldMk cId="2734409778" sldId="269"/>
            <ac:spMk id="27" creationId="{00000000-0000-0000-0000-000000000000}"/>
          </ac:spMkLst>
        </pc:spChg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2032739130" sldId="270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4238006301" sldId="271"/>
        </pc:sldMkLst>
      </pc:sldChg>
      <pc:sldChg chg="addSp delSp modSp mod ord">
        <pc:chgData name="06546216" userId="2f4ba56f-d03a-4696-b79f-1bbafc42140c" providerId="ADAL" clId="{EB474C9B-BFFF-4A29-8013-30AF9FF3C126}" dt="2022-07-20T15:08:48.120" v="1171" actId="1076"/>
        <pc:sldMkLst>
          <pc:docMk/>
          <pc:sldMk cId="2616729561" sldId="272"/>
        </pc:sldMkLst>
        <pc:spChg chg="mod">
          <ac:chgData name="06546216" userId="2f4ba56f-d03a-4696-b79f-1bbafc42140c" providerId="ADAL" clId="{EB474C9B-BFFF-4A29-8013-30AF9FF3C126}" dt="2022-07-20T14:10:39.931" v="333" actId="207"/>
          <ac:spMkLst>
            <pc:docMk/>
            <pc:sldMk cId="2616729561" sldId="272"/>
            <ac:spMk id="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7:49.003" v="416" actId="403"/>
          <ac:spMkLst>
            <pc:docMk/>
            <pc:sldMk cId="2616729561" sldId="272"/>
            <ac:spMk id="3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4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5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57:57.671" v="1090" actId="255"/>
          <ac:spMkLst>
            <pc:docMk/>
            <pc:sldMk cId="2616729561" sldId="272"/>
            <ac:spMk id="8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5:03:27.330" v="1126" actId="1076"/>
          <ac:spMkLst>
            <pc:docMk/>
            <pc:sldMk cId="2616729561" sldId="272"/>
            <ac:spMk id="9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1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13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58:01.361" v="1091" actId="255"/>
          <ac:spMkLst>
            <pc:docMk/>
            <pc:sldMk cId="2616729561" sldId="272"/>
            <ac:spMk id="15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5:03:30.983" v="1127" actId="1076"/>
          <ac:spMkLst>
            <pc:docMk/>
            <pc:sldMk cId="2616729561" sldId="272"/>
            <ac:spMk id="16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18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19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58:05.186" v="1092" actId="255"/>
          <ac:spMkLst>
            <pc:docMk/>
            <pc:sldMk cId="2616729561" sldId="272"/>
            <ac:spMk id="21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5:03:36.082" v="1128" actId="1076"/>
          <ac:spMkLst>
            <pc:docMk/>
            <pc:sldMk cId="2616729561" sldId="272"/>
            <ac:spMk id="2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24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25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58:16.526" v="1095" actId="255"/>
          <ac:spMkLst>
            <pc:docMk/>
            <pc:sldMk cId="2616729561" sldId="272"/>
            <ac:spMk id="27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5:03:40.653" v="1129" actId="1076"/>
          <ac:spMkLst>
            <pc:docMk/>
            <pc:sldMk cId="2616729561" sldId="272"/>
            <ac:spMk id="28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30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31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58:08.876" v="1093" actId="255"/>
          <ac:spMkLst>
            <pc:docMk/>
            <pc:sldMk cId="2616729561" sldId="272"/>
            <ac:spMk id="33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5:08:48.120" v="1171" actId="1076"/>
          <ac:spMkLst>
            <pc:docMk/>
            <pc:sldMk cId="2616729561" sldId="272"/>
            <ac:spMk id="34" creationId="{00000000-0000-0000-0000-000000000000}"/>
          </ac:spMkLst>
        </pc:spChg>
        <pc:spChg chg="add del">
          <ac:chgData name="06546216" userId="2f4ba56f-d03a-4696-b79f-1bbafc42140c" providerId="ADAL" clId="{EB474C9B-BFFF-4A29-8013-30AF9FF3C126}" dt="2022-07-20T14:22:05.366" v="631" actId="22"/>
          <ac:spMkLst>
            <pc:docMk/>
            <pc:sldMk cId="2616729561" sldId="272"/>
            <ac:spMk id="35" creationId="{FE9F32BC-08BA-56DC-8EE6-DEBE01DC939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36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41:49.872" v="1084" actId="1037"/>
          <ac:spMkLst>
            <pc:docMk/>
            <pc:sldMk cId="2616729561" sldId="272"/>
            <ac:spMk id="37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58:12.250" v="1094" actId="255"/>
          <ac:spMkLst>
            <pc:docMk/>
            <pc:sldMk cId="2616729561" sldId="272"/>
            <ac:spMk id="39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5:03:42.939" v="1130" actId="1076"/>
          <ac:spMkLst>
            <pc:docMk/>
            <pc:sldMk cId="2616729561" sldId="272"/>
            <ac:spMk id="40" creationId="{00000000-0000-0000-0000-000000000000}"/>
          </ac:spMkLst>
        </pc:spChg>
        <pc:grpChg chg="mod">
          <ac:chgData name="06546216" userId="2f4ba56f-d03a-4696-b79f-1bbafc42140c" providerId="ADAL" clId="{EB474C9B-BFFF-4A29-8013-30AF9FF3C126}" dt="2022-07-20T14:41:49.872" v="1084" actId="1037"/>
          <ac:grpSpMkLst>
            <pc:docMk/>
            <pc:sldMk cId="2616729561" sldId="272"/>
            <ac:grpSpMk id="7" creationId="{00000000-0000-0000-0000-000000000000}"/>
          </ac:grpSpMkLst>
        </pc:grpChg>
        <pc:grpChg chg="mod">
          <ac:chgData name="06546216" userId="2f4ba56f-d03a-4696-b79f-1bbafc42140c" providerId="ADAL" clId="{EB474C9B-BFFF-4A29-8013-30AF9FF3C126}" dt="2022-07-20T14:41:49.872" v="1084" actId="1037"/>
          <ac:grpSpMkLst>
            <pc:docMk/>
            <pc:sldMk cId="2616729561" sldId="272"/>
            <ac:grpSpMk id="14" creationId="{00000000-0000-0000-0000-000000000000}"/>
          </ac:grpSpMkLst>
        </pc:grpChg>
        <pc:grpChg chg="mod">
          <ac:chgData name="06546216" userId="2f4ba56f-d03a-4696-b79f-1bbafc42140c" providerId="ADAL" clId="{EB474C9B-BFFF-4A29-8013-30AF9FF3C126}" dt="2022-07-20T14:41:49.872" v="1084" actId="1037"/>
          <ac:grpSpMkLst>
            <pc:docMk/>
            <pc:sldMk cId="2616729561" sldId="272"/>
            <ac:grpSpMk id="20" creationId="{00000000-0000-0000-0000-000000000000}"/>
          </ac:grpSpMkLst>
        </pc:grpChg>
        <pc:grpChg chg="mod">
          <ac:chgData name="06546216" userId="2f4ba56f-d03a-4696-b79f-1bbafc42140c" providerId="ADAL" clId="{EB474C9B-BFFF-4A29-8013-30AF9FF3C126}" dt="2022-07-20T14:41:49.872" v="1084" actId="1037"/>
          <ac:grpSpMkLst>
            <pc:docMk/>
            <pc:sldMk cId="2616729561" sldId="272"/>
            <ac:grpSpMk id="26" creationId="{00000000-0000-0000-0000-000000000000}"/>
          </ac:grpSpMkLst>
        </pc:grpChg>
        <pc:grpChg chg="mod">
          <ac:chgData name="06546216" userId="2f4ba56f-d03a-4696-b79f-1bbafc42140c" providerId="ADAL" clId="{EB474C9B-BFFF-4A29-8013-30AF9FF3C126}" dt="2022-07-20T14:41:49.872" v="1084" actId="1037"/>
          <ac:grpSpMkLst>
            <pc:docMk/>
            <pc:sldMk cId="2616729561" sldId="272"/>
            <ac:grpSpMk id="32" creationId="{00000000-0000-0000-0000-000000000000}"/>
          </ac:grpSpMkLst>
        </pc:grpChg>
        <pc:grpChg chg="mod">
          <ac:chgData name="06546216" userId="2f4ba56f-d03a-4696-b79f-1bbafc42140c" providerId="ADAL" clId="{EB474C9B-BFFF-4A29-8013-30AF9FF3C126}" dt="2022-07-20T14:41:49.872" v="1084" actId="1037"/>
          <ac:grpSpMkLst>
            <pc:docMk/>
            <pc:sldMk cId="2616729561" sldId="272"/>
            <ac:grpSpMk id="38" creationId="{00000000-0000-0000-0000-000000000000}"/>
          </ac:grpSpMkLst>
        </pc:grpChg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693268382" sldId="273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4146960352" sldId="276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414071479" sldId="278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294041423" sldId="279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2730066314" sldId="280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4091731874" sldId="281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393198943" sldId="282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2059937058" sldId="283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73793730" sldId="284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4152549531" sldId="285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607093855" sldId="286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773244949" sldId="287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2745284264" sldId="288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433079513" sldId="289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679323952" sldId="290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038750406" sldId="291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63122540" sldId="292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1843778471" sldId="293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034645201" sldId="295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62709288" sldId="296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792819831" sldId="297"/>
        </pc:sldMkLst>
      </pc:sldChg>
      <pc:sldChg chg="modSp mod">
        <pc:chgData name="06546216" userId="2f4ba56f-d03a-4696-b79f-1bbafc42140c" providerId="ADAL" clId="{EB474C9B-BFFF-4A29-8013-30AF9FF3C126}" dt="2022-07-20T14:15:24.496" v="370" actId="403"/>
        <pc:sldMkLst>
          <pc:docMk/>
          <pc:sldMk cId="2895364220" sldId="298"/>
        </pc:sldMkLst>
        <pc:spChg chg="mod">
          <ac:chgData name="06546216" userId="2f4ba56f-d03a-4696-b79f-1bbafc42140c" providerId="ADAL" clId="{EB474C9B-BFFF-4A29-8013-30AF9FF3C126}" dt="2022-07-20T13:40:52.239" v="40" actId="207"/>
          <ac:spMkLst>
            <pc:docMk/>
            <pc:sldMk cId="2895364220" sldId="298"/>
            <ac:spMk id="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24.496" v="370" actId="403"/>
          <ac:spMkLst>
            <pc:docMk/>
            <pc:sldMk cId="2895364220" sldId="298"/>
            <ac:spMk id="3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22.096" v="369" actId="403"/>
          <ac:spMkLst>
            <pc:docMk/>
            <pc:sldMk cId="2895364220" sldId="298"/>
            <ac:spMk id="124" creationId="{00000000-0000-0000-0000-000000000000}"/>
          </ac:spMkLst>
        </pc:spChg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536747729" sldId="302"/>
        </pc:sldMkLst>
      </pc:sldChg>
      <pc:sldChg chg="del">
        <pc:chgData name="06546216" userId="2f4ba56f-d03a-4696-b79f-1bbafc42140c" providerId="ADAL" clId="{EB474C9B-BFFF-4A29-8013-30AF9FF3C126}" dt="2022-07-20T14:13:44.847" v="355" actId="47"/>
        <pc:sldMkLst>
          <pc:docMk/>
          <pc:sldMk cId="329092659" sldId="303"/>
        </pc:sldMkLst>
      </pc:sldChg>
      <pc:sldChg chg="addSp delSp modSp add mod">
        <pc:chgData name="06546216" userId="2f4ba56f-d03a-4696-b79f-1bbafc42140c" providerId="ADAL" clId="{EB474C9B-BFFF-4A29-8013-30AF9FF3C126}" dt="2022-07-20T14:15:54.672" v="376" actId="403"/>
        <pc:sldMkLst>
          <pc:docMk/>
          <pc:sldMk cId="2497769017" sldId="304"/>
        </pc:sldMkLst>
        <pc:spChg chg="mod">
          <ac:chgData name="06546216" userId="2f4ba56f-d03a-4696-b79f-1bbafc42140c" providerId="ADAL" clId="{EB474C9B-BFFF-4A29-8013-30AF9FF3C126}" dt="2022-07-20T13:40:45.598" v="38" actId="207"/>
          <ac:spMkLst>
            <pc:docMk/>
            <pc:sldMk cId="2497769017" sldId="304"/>
            <ac:spMk id="2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53.153" v="375" actId="403"/>
          <ac:spMkLst>
            <pc:docMk/>
            <pc:sldMk cId="2497769017" sldId="304"/>
            <ac:spMk id="3" creationId="{00000000-0000-0000-0000-000000000000}"/>
          </ac:spMkLst>
        </pc:spChg>
        <pc:spChg chg="add del">
          <ac:chgData name="06546216" userId="2f4ba56f-d03a-4696-b79f-1bbafc42140c" providerId="ADAL" clId="{EB474C9B-BFFF-4A29-8013-30AF9FF3C126}" dt="2022-07-20T13:40:38.976" v="36" actId="478"/>
          <ac:spMkLst>
            <pc:docMk/>
            <pc:sldMk cId="2497769017" sldId="304"/>
            <ac:spMk id="123" creationId="{00000000-0000-0000-0000-000000000000}"/>
          </ac:spMkLst>
        </pc:spChg>
        <pc:spChg chg="mod">
          <ac:chgData name="06546216" userId="2f4ba56f-d03a-4696-b79f-1bbafc42140c" providerId="ADAL" clId="{EB474C9B-BFFF-4A29-8013-30AF9FF3C126}" dt="2022-07-20T14:15:54.672" v="376" actId="403"/>
          <ac:spMkLst>
            <pc:docMk/>
            <pc:sldMk cId="2497769017" sldId="304"/>
            <ac:spMk id="124" creationId="{00000000-0000-0000-0000-000000000000}"/>
          </ac:spMkLst>
        </pc:spChg>
        <pc:spChg chg="add del">
          <ac:chgData name="06546216" userId="2f4ba56f-d03a-4696-b79f-1bbafc42140c" providerId="ADAL" clId="{EB474C9B-BFFF-4A29-8013-30AF9FF3C126}" dt="2022-07-20T13:40:38.976" v="36" actId="478"/>
          <ac:spMkLst>
            <pc:docMk/>
            <pc:sldMk cId="2497769017" sldId="304"/>
            <ac:spMk id="125" creationId="{00000000-0000-0000-0000-000000000000}"/>
          </ac:spMkLst>
        </pc:spChg>
        <pc:spChg chg="add del">
          <ac:chgData name="06546216" userId="2f4ba56f-d03a-4696-b79f-1bbafc42140c" providerId="ADAL" clId="{EB474C9B-BFFF-4A29-8013-30AF9FF3C126}" dt="2022-07-20T13:40:38.976" v="36" actId="478"/>
          <ac:spMkLst>
            <pc:docMk/>
            <pc:sldMk cId="2497769017" sldId="304"/>
            <ac:spMk id="126" creationId="{00000000-0000-0000-0000-000000000000}"/>
          </ac:spMkLst>
        </pc:spChg>
      </pc:sldChg>
      <pc:sldChg chg="addSp delSp modSp new mod">
        <pc:chgData name="06546216" userId="2f4ba56f-d03a-4696-b79f-1bbafc42140c" providerId="ADAL" clId="{EB474C9B-BFFF-4A29-8013-30AF9FF3C126}" dt="2022-07-20T15:08:49.778" v="1173" actId="255"/>
        <pc:sldMkLst>
          <pc:docMk/>
          <pc:sldMk cId="761745803" sldId="305"/>
        </pc:sldMkLst>
        <pc:spChg chg="mod">
          <ac:chgData name="06546216" userId="2f4ba56f-d03a-4696-b79f-1bbafc42140c" providerId="ADAL" clId="{EB474C9B-BFFF-4A29-8013-30AF9FF3C126}" dt="2022-07-20T13:41:29.629" v="45" actId="207"/>
          <ac:spMkLst>
            <pc:docMk/>
            <pc:sldMk cId="761745803" sldId="305"/>
            <ac:spMk id="2" creationId="{B5CE48BF-953A-6356-ECC5-5FE12A13C114}"/>
          </ac:spMkLst>
        </pc:spChg>
        <pc:spChg chg="mod">
          <ac:chgData name="06546216" userId="2f4ba56f-d03a-4696-b79f-1bbafc42140c" providerId="ADAL" clId="{EB474C9B-BFFF-4A29-8013-30AF9FF3C126}" dt="2022-07-20T14:16:00.861" v="377" actId="403"/>
          <ac:spMkLst>
            <pc:docMk/>
            <pc:sldMk cId="761745803" sldId="305"/>
            <ac:spMk id="3" creationId="{6C4F8CF9-D708-8CA6-A497-B9198CE48CCC}"/>
          </ac:spMkLst>
        </pc:spChg>
        <pc:spChg chg="add mod">
          <ac:chgData name="06546216" userId="2f4ba56f-d03a-4696-b79f-1bbafc42140c" providerId="ADAL" clId="{EB474C9B-BFFF-4A29-8013-30AF9FF3C126}" dt="2022-07-20T13:42:05.205" v="52" actId="164"/>
          <ac:spMkLst>
            <pc:docMk/>
            <pc:sldMk cId="761745803" sldId="305"/>
            <ac:spMk id="6" creationId="{EFA45348-0CFD-4F27-D3D1-C15F09DF7476}"/>
          </ac:spMkLst>
        </pc:spChg>
        <pc:spChg chg="add mod">
          <ac:chgData name="06546216" userId="2f4ba56f-d03a-4696-b79f-1bbafc42140c" providerId="ADAL" clId="{EB474C9B-BFFF-4A29-8013-30AF9FF3C126}" dt="2022-07-20T13:42:05.205" v="52" actId="164"/>
          <ac:spMkLst>
            <pc:docMk/>
            <pc:sldMk cId="761745803" sldId="305"/>
            <ac:spMk id="7" creationId="{0664A03C-46F2-E438-7D6A-A87A8CC26FCF}"/>
          </ac:spMkLst>
        </pc:spChg>
        <pc:spChg chg="mod topLvl">
          <ac:chgData name="06546216" userId="2f4ba56f-d03a-4696-b79f-1bbafc42140c" providerId="ADAL" clId="{EB474C9B-BFFF-4A29-8013-30AF9FF3C126}" dt="2022-07-20T13:43:24.875" v="78" actId="164"/>
          <ac:spMkLst>
            <pc:docMk/>
            <pc:sldMk cId="761745803" sldId="305"/>
            <ac:spMk id="10" creationId="{0FBC8B8C-2827-E661-F418-CE0EFAC0EC36}"/>
          </ac:spMkLst>
        </pc:spChg>
        <pc:spChg chg="del mod topLvl">
          <ac:chgData name="06546216" userId="2f4ba56f-d03a-4696-b79f-1bbafc42140c" providerId="ADAL" clId="{EB474C9B-BFFF-4A29-8013-30AF9FF3C126}" dt="2022-07-20T13:43:01.922" v="69" actId="478"/>
          <ac:spMkLst>
            <pc:docMk/>
            <pc:sldMk cId="761745803" sldId="305"/>
            <ac:spMk id="11" creationId="{0D2F126E-6A08-693F-EB90-A66C9322CF03}"/>
          </ac:spMkLst>
        </pc:spChg>
        <pc:spChg chg="mod topLvl">
          <ac:chgData name="06546216" userId="2f4ba56f-d03a-4696-b79f-1bbafc42140c" providerId="ADAL" clId="{EB474C9B-BFFF-4A29-8013-30AF9FF3C126}" dt="2022-07-20T13:43:47.033" v="86" actId="164"/>
          <ac:spMkLst>
            <pc:docMk/>
            <pc:sldMk cId="761745803" sldId="305"/>
            <ac:spMk id="13" creationId="{C63F247E-0EFA-6129-EE55-A635FEC09A24}"/>
          </ac:spMkLst>
        </pc:spChg>
        <pc:spChg chg="del mod topLvl">
          <ac:chgData name="06546216" userId="2f4ba56f-d03a-4696-b79f-1bbafc42140c" providerId="ADAL" clId="{EB474C9B-BFFF-4A29-8013-30AF9FF3C126}" dt="2022-07-20T13:43:35.742" v="81" actId="478"/>
          <ac:spMkLst>
            <pc:docMk/>
            <pc:sldMk cId="761745803" sldId="305"/>
            <ac:spMk id="14" creationId="{9DCFBEED-1795-2EB2-93C2-40C1807A4445}"/>
          </ac:spMkLst>
        </pc:spChg>
        <pc:spChg chg="mod topLvl">
          <ac:chgData name="06546216" userId="2f4ba56f-d03a-4696-b79f-1bbafc42140c" providerId="ADAL" clId="{EB474C9B-BFFF-4A29-8013-30AF9FF3C126}" dt="2022-07-20T13:44:05.309" v="92" actId="164"/>
          <ac:spMkLst>
            <pc:docMk/>
            <pc:sldMk cId="761745803" sldId="305"/>
            <ac:spMk id="16" creationId="{80935E59-1D5C-41C8-E96B-410FA617AE2C}"/>
          </ac:spMkLst>
        </pc:spChg>
        <pc:spChg chg="del mod topLvl">
          <ac:chgData name="06546216" userId="2f4ba56f-d03a-4696-b79f-1bbafc42140c" providerId="ADAL" clId="{EB474C9B-BFFF-4A29-8013-30AF9FF3C126}" dt="2022-07-20T13:43:57.162" v="90" actId="478"/>
          <ac:spMkLst>
            <pc:docMk/>
            <pc:sldMk cId="761745803" sldId="305"/>
            <ac:spMk id="17" creationId="{027BDE93-E768-B0AC-9AA8-1A142FE33A87}"/>
          </ac:spMkLst>
        </pc:spChg>
        <pc:spChg chg="mod topLvl">
          <ac:chgData name="06546216" userId="2f4ba56f-d03a-4696-b79f-1bbafc42140c" providerId="ADAL" clId="{EB474C9B-BFFF-4A29-8013-30AF9FF3C126}" dt="2022-07-20T13:44:37.900" v="99" actId="164"/>
          <ac:spMkLst>
            <pc:docMk/>
            <pc:sldMk cId="761745803" sldId="305"/>
            <ac:spMk id="19" creationId="{837624EE-5738-94B7-0C8B-8BAC500FF16D}"/>
          </ac:spMkLst>
        </pc:spChg>
        <pc:spChg chg="del mod topLvl">
          <ac:chgData name="06546216" userId="2f4ba56f-d03a-4696-b79f-1bbafc42140c" providerId="ADAL" clId="{EB474C9B-BFFF-4A29-8013-30AF9FF3C126}" dt="2022-07-20T13:44:17.249" v="96" actId="478"/>
          <ac:spMkLst>
            <pc:docMk/>
            <pc:sldMk cId="761745803" sldId="305"/>
            <ac:spMk id="20" creationId="{D5340CC5-3336-F1A3-14F9-6B6BFF0A4BCD}"/>
          </ac:spMkLst>
        </pc:spChg>
        <pc:spChg chg="add mod">
          <ac:chgData name="06546216" userId="2f4ba56f-d03a-4696-b79f-1bbafc42140c" providerId="ADAL" clId="{EB474C9B-BFFF-4A29-8013-30AF9FF3C126}" dt="2022-07-20T13:43:24.875" v="78" actId="164"/>
          <ac:spMkLst>
            <pc:docMk/>
            <pc:sldMk cId="761745803" sldId="305"/>
            <ac:spMk id="21" creationId="{A831B283-6AE3-0A57-92FC-0B8C0CF5532E}"/>
          </ac:spMkLst>
        </pc:spChg>
        <pc:spChg chg="add mod">
          <ac:chgData name="06546216" userId="2f4ba56f-d03a-4696-b79f-1bbafc42140c" providerId="ADAL" clId="{EB474C9B-BFFF-4A29-8013-30AF9FF3C126}" dt="2022-07-20T13:43:47.033" v="86" actId="164"/>
          <ac:spMkLst>
            <pc:docMk/>
            <pc:sldMk cId="761745803" sldId="305"/>
            <ac:spMk id="23" creationId="{9C0207D7-3E65-6061-3FAF-FBAD2247F409}"/>
          </ac:spMkLst>
        </pc:spChg>
        <pc:spChg chg="add mod">
          <ac:chgData name="06546216" userId="2f4ba56f-d03a-4696-b79f-1bbafc42140c" providerId="ADAL" clId="{EB474C9B-BFFF-4A29-8013-30AF9FF3C126}" dt="2022-07-20T13:44:05.309" v="92" actId="164"/>
          <ac:spMkLst>
            <pc:docMk/>
            <pc:sldMk cId="761745803" sldId="305"/>
            <ac:spMk id="25" creationId="{3D9CC80C-B589-394A-4983-325EB0C50BED}"/>
          </ac:spMkLst>
        </pc:spChg>
        <pc:spChg chg="add mod">
          <ac:chgData name="06546216" userId="2f4ba56f-d03a-4696-b79f-1bbafc42140c" providerId="ADAL" clId="{EB474C9B-BFFF-4A29-8013-30AF9FF3C126}" dt="2022-07-20T13:44:37.900" v="99" actId="164"/>
          <ac:spMkLst>
            <pc:docMk/>
            <pc:sldMk cId="761745803" sldId="305"/>
            <ac:spMk id="27" creationId="{C39B44DD-F795-D059-F1BC-E3F9B952E0E3}"/>
          </ac:spMkLst>
        </pc:spChg>
        <pc:spChg chg="add del mod">
          <ac:chgData name="06546216" userId="2f4ba56f-d03a-4696-b79f-1bbafc42140c" providerId="ADAL" clId="{EB474C9B-BFFF-4A29-8013-30AF9FF3C126}" dt="2022-07-20T13:44:44.189" v="101"/>
          <ac:spMkLst>
            <pc:docMk/>
            <pc:sldMk cId="761745803" sldId="305"/>
            <ac:spMk id="29" creationId="{3A97FE36-AD0F-E94A-75B9-D8C68E7D24CB}"/>
          </ac:spMkLst>
        </pc:spChg>
        <pc:spChg chg="add del mod">
          <ac:chgData name="06546216" userId="2f4ba56f-d03a-4696-b79f-1bbafc42140c" providerId="ADAL" clId="{EB474C9B-BFFF-4A29-8013-30AF9FF3C126}" dt="2022-07-20T13:44:44.189" v="101"/>
          <ac:spMkLst>
            <pc:docMk/>
            <pc:sldMk cId="761745803" sldId="305"/>
            <ac:spMk id="30" creationId="{B671B5F2-1923-48DC-2DCD-642D3408BD04}"/>
          </ac:spMkLst>
        </pc:spChg>
        <pc:spChg chg="add mod">
          <ac:chgData name="06546216" userId="2f4ba56f-d03a-4696-b79f-1bbafc42140c" providerId="ADAL" clId="{EB474C9B-BFFF-4A29-8013-30AF9FF3C126}" dt="2022-07-20T15:08:49.778" v="1173" actId="255"/>
          <ac:spMkLst>
            <pc:docMk/>
            <pc:sldMk cId="761745803" sldId="305"/>
            <ac:spMk id="31" creationId="{5C10E9EE-E593-829F-2533-2C6F39490621}"/>
          </ac:spMkLst>
        </pc:spChg>
        <pc:spChg chg="add mod">
          <ac:chgData name="06546216" userId="2f4ba56f-d03a-4696-b79f-1bbafc42140c" providerId="ADAL" clId="{EB474C9B-BFFF-4A29-8013-30AF9FF3C126}" dt="2022-07-20T15:08:45.325" v="1168" actId="1076"/>
          <ac:spMkLst>
            <pc:docMk/>
            <pc:sldMk cId="761745803" sldId="305"/>
            <ac:spMk id="32" creationId="{6228DE93-2082-4EF0-A5B1-8F920AE7F359}"/>
          </ac:spMkLst>
        </pc:spChg>
        <pc:spChg chg="add del mod">
          <ac:chgData name="06546216" userId="2f4ba56f-d03a-4696-b79f-1bbafc42140c" providerId="ADAL" clId="{EB474C9B-BFFF-4A29-8013-30AF9FF3C126}" dt="2022-07-20T13:52:07.789" v="122" actId="478"/>
          <ac:spMkLst>
            <pc:docMk/>
            <pc:sldMk cId="761745803" sldId="305"/>
            <ac:spMk id="33" creationId="{88F73856-1E52-1AC3-F6C9-DBC51DB81126}"/>
          </ac:spMkLst>
        </pc:spChg>
        <pc:spChg chg="add del mod">
          <ac:chgData name="06546216" userId="2f4ba56f-d03a-4696-b79f-1bbafc42140c" providerId="ADAL" clId="{EB474C9B-BFFF-4A29-8013-30AF9FF3C126}" dt="2022-07-20T13:52:07.789" v="122" actId="478"/>
          <ac:spMkLst>
            <pc:docMk/>
            <pc:sldMk cId="761745803" sldId="305"/>
            <ac:spMk id="34" creationId="{7967E53D-2EDD-0F02-5504-6D0207243A1C}"/>
          </ac:spMkLst>
        </pc:spChg>
        <pc:spChg chg="add mod">
          <ac:chgData name="06546216" userId="2f4ba56f-d03a-4696-b79f-1bbafc42140c" providerId="ADAL" clId="{EB474C9B-BFFF-4A29-8013-30AF9FF3C126}" dt="2022-07-20T15:08:44.871" v="1167" actId="404"/>
          <ac:spMkLst>
            <pc:docMk/>
            <pc:sldMk cId="761745803" sldId="305"/>
            <ac:spMk id="35" creationId="{708FF326-AA88-2254-8E24-BF86A07B6CB8}"/>
          </ac:spMkLst>
        </pc:spChg>
        <pc:spChg chg="add mod">
          <ac:chgData name="06546216" userId="2f4ba56f-d03a-4696-b79f-1bbafc42140c" providerId="ADAL" clId="{EB474C9B-BFFF-4A29-8013-30AF9FF3C126}" dt="2022-07-20T15:08:44.474" v="1166" actId="1076"/>
          <ac:spMkLst>
            <pc:docMk/>
            <pc:sldMk cId="761745803" sldId="305"/>
            <ac:spMk id="36" creationId="{B8D3AD25-61EF-064D-2403-205C46B95277}"/>
          </ac:spMkLst>
        </pc:spChg>
        <pc:spChg chg="mod">
          <ac:chgData name="06546216" userId="2f4ba56f-d03a-4696-b79f-1bbafc42140c" providerId="ADAL" clId="{EB474C9B-BFFF-4A29-8013-30AF9FF3C126}" dt="2022-07-20T15:08:42.259" v="1161" actId="404"/>
          <ac:spMkLst>
            <pc:docMk/>
            <pc:sldMk cId="761745803" sldId="305"/>
            <ac:spMk id="42" creationId="{A2CC0E41-37F4-4C0E-E6A3-523F9598BE89}"/>
          </ac:spMkLst>
        </pc:spChg>
        <pc:spChg chg="mod">
          <ac:chgData name="06546216" userId="2f4ba56f-d03a-4696-b79f-1bbafc42140c" providerId="ADAL" clId="{EB474C9B-BFFF-4A29-8013-30AF9FF3C126}" dt="2022-07-20T15:08:41.765" v="1160" actId="1076"/>
          <ac:spMkLst>
            <pc:docMk/>
            <pc:sldMk cId="761745803" sldId="305"/>
            <ac:spMk id="43" creationId="{5C324FF1-036C-22C8-83E9-A6AF7BF1DDD0}"/>
          </ac:spMkLst>
        </pc:spChg>
        <pc:spChg chg="mod">
          <ac:chgData name="06546216" userId="2f4ba56f-d03a-4696-b79f-1bbafc42140c" providerId="ADAL" clId="{EB474C9B-BFFF-4A29-8013-30AF9FF3C126}" dt="2022-07-20T15:08:44.024" v="1165" actId="404"/>
          <ac:spMkLst>
            <pc:docMk/>
            <pc:sldMk cId="761745803" sldId="305"/>
            <ac:spMk id="45" creationId="{CEA297F6-04A9-6FC7-EF62-40985387C792}"/>
          </ac:spMkLst>
        </pc:spChg>
        <pc:spChg chg="mod">
          <ac:chgData name="06546216" userId="2f4ba56f-d03a-4696-b79f-1bbafc42140c" providerId="ADAL" clId="{EB474C9B-BFFF-4A29-8013-30AF9FF3C126}" dt="2022-07-20T15:08:43.612" v="1164" actId="1076"/>
          <ac:spMkLst>
            <pc:docMk/>
            <pc:sldMk cId="761745803" sldId="305"/>
            <ac:spMk id="46" creationId="{B79A4E0A-8A0E-DFF1-4AB4-A69B7EAC9234}"/>
          </ac:spMkLst>
        </pc:spChg>
        <pc:spChg chg="mod">
          <ac:chgData name="06546216" userId="2f4ba56f-d03a-4696-b79f-1bbafc42140c" providerId="ADAL" clId="{EB474C9B-BFFF-4A29-8013-30AF9FF3C126}" dt="2022-07-20T15:08:43.164" v="1163" actId="404"/>
          <ac:spMkLst>
            <pc:docMk/>
            <pc:sldMk cId="761745803" sldId="305"/>
            <ac:spMk id="48" creationId="{E21ECE9F-BB8C-7819-5C3B-8C51FA2BCECD}"/>
          </ac:spMkLst>
        </pc:spChg>
        <pc:spChg chg="mod">
          <ac:chgData name="06546216" userId="2f4ba56f-d03a-4696-b79f-1bbafc42140c" providerId="ADAL" clId="{EB474C9B-BFFF-4A29-8013-30AF9FF3C126}" dt="2022-07-20T15:08:42.711" v="1162" actId="1076"/>
          <ac:spMkLst>
            <pc:docMk/>
            <pc:sldMk cId="761745803" sldId="305"/>
            <ac:spMk id="49" creationId="{CBA4ADAC-40A5-F510-667D-556B8DE158DC}"/>
          </ac:spMkLst>
        </pc:spChg>
        <pc:grpChg chg="add mod">
          <ac:chgData name="06546216" userId="2f4ba56f-d03a-4696-b79f-1bbafc42140c" providerId="ADAL" clId="{EB474C9B-BFFF-4A29-8013-30AF9FF3C126}" dt="2022-07-20T14:39:34.073" v="1063" actId="1038"/>
          <ac:grpSpMkLst>
            <pc:docMk/>
            <pc:sldMk cId="761745803" sldId="305"/>
            <ac:grpSpMk id="8" creationId="{F04E6F47-41D7-F96E-3368-7EDCD74A13AD}"/>
          </ac:grpSpMkLst>
        </pc:grpChg>
        <pc:grpChg chg="add del mod">
          <ac:chgData name="06546216" userId="2f4ba56f-d03a-4696-b79f-1bbafc42140c" providerId="ADAL" clId="{EB474C9B-BFFF-4A29-8013-30AF9FF3C126}" dt="2022-07-20T13:43:01.922" v="69" actId="478"/>
          <ac:grpSpMkLst>
            <pc:docMk/>
            <pc:sldMk cId="761745803" sldId="305"/>
            <ac:grpSpMk id="9" creationId="{07195796-460B-DD56-C56D-8FFA85AF9A83}"/>
          </ac:grpSpMkLst>
        </pc:grpChg>
        <pc:grpChg chg="add del mod">
          <ac:chgData name="06546216" userId="2f4ba56f-d03a-4696-b79f-1bbafc42140c" providerId="ADAL" clId="{EB474C9B-BFFF-4A29-8013-30AF9FF3C126}" dt="2022-07-20T13:43:35.742" v="81" actId="478"/>
          <ac:grpSpMkLst>
            <pc:docMk/>
            <pc:sldMk cId="761745803" sldId="305"/>
            <ac:grpSpMk id="12" creationId="{9E59E673-B892-0DA7-1CF7-3667B835DFDB}"/>
          </ac:grpSpMkLst>
        </pc:grpChg>
        <pc:grpChg chg="add del mod">
          <ac:chgData name="06546216" userId="2f4ba56f-d03a-4696-b79f-1bbafc42140c" providerId="ADAL" clId="{EB474C9B-BFFF-4A29-8013-30AF9FF3C126}" dt="2022-07-20T13:43:57.162" v="90" actId="478"/>
          <ac:grpSpMkLst>
            <pc:docMk/>
            <pc:sldMk cId="761745803" sldId="305"/>
            <ac:grpSpMk id="15" creationId="{064EF151-E1C7-542C-0501-22CC8F3FBD7C}"/>
          </ac:grpSpMkLst>
        </pc:grpChg>
        <pc:grpChg chg="add del mod">
          <ac:chgData name="06546216" userId="2f4ba56f-d03a-4696-b79f-1bbafc42140c" providerId="ADAL" clId="{EB474C9B-BFFF-4A29-8013-30AF9FF3C126}" dt="2022-07-20T13:44:17.249" v="96" actId="478"/>
          <ac:grpSpMkLst>
            <pc:docMk/>
            <pc:sldMk cId="761745803" sldId="305"/>
            <ac:grpSpMk id="18" creationId="{41C1B764-BA66-D50A-865A-DBC79998B301}"/>
          </ac:grpSpMkLst>
        </pc:grpChg>
        <pc:grpChg chg="add mod">
          <ac:chgData name="06546216" userId="2f4ba56f-d03a-4696-b79f-1bbafc42140c" providerId="ADAL" clId="{EB474C9B-BFFF-4A29-8013-30AF9FF3C126}" dt="2022-07-20T13:59:12.266" v="231" actId="408"/>
          <ac:grpSpMkLst>
            <pc:docMk/>
            <pc:sldMk cId="761745803" sldId="305"/>
            <ac:grpSpMk id="22" creationId="{2F5F9977-1F0C-9F62-E4B0-FD28C51A2D87}"/>
          </ac:grpSpMkLst>
        </pc:grpChg>
        <pc:grpChg chg="add mod">
          <ac:chgData name="06546216" userId="2f4ba56f-d03a-4696-b79f-1bbafc42140c" providerId="ADAL" clId="{EB474C9B-BFFF-4A29-8013-30AF9FF3C126}" dt="2022-07-20T14:39:15.040" v="1061" actId="1038"/>
          <ac:grpSpMkLst>
            <pc:docMk/>
            <pc:sldMk cId="761745803" sldId="305"/>
            <ac:grpSpMk id="24" creationId="{82C11F8B-CA68-DC4C-8B1C-668C4C892D44}"/>
          </ac:grpSpMkLst>
        </pc:grpChg>
        <pc:grpChg chg="add mod">
          <ac:chgData name="06546216" userId="2f4ba56f-d03a-4696-b79f-1bbafc42140c" providerId="ADAL" clId="{EB474C9B-BFFF-4A29-8013-30AF9FF3C126}" dt="2022-07-20T14:39:21.114" v="1062" actId="1037"/>
          <ac:grpSpMkLst>
            <pc:docMk/>
            <pc:sldMk cId="761745803" sldId="305"/>
            <ac:grpSpMk id="26" creationId="{9EC402A2-D20D-7CE6-BDB9-0E665399E4E7}"/>
          </ac:grpSpMkLst>
        </pc:grpChg>
        <pc:grpChg chg="add mod">
          <ac:chgData name="06546216" userId="2f4ba56f-d03a-4696-b79f-1bbafc42140c" providerId="ADAL" clId="{EB474C9B-BFFF-4A29-8013-30AF9FF3C126}" dt="2022-07-20T14:00:49.289" v="267" actId="1037"/>
          <ac:grpSpMkLst>
            <pc:docMk/>
            <pc:sldMk cId="761745803" sldId="305"/>
            <ac:grpSpMk id="28" creationId="{51A0B254-8B81-915D-CE33-2932A24C7C18}"/>
          </ac:grpSpMkLst>
        </pc:grpChg>
        <pc:grpChg chg="add mod">
          <ac:chgData name="06546216" userId="2f4ba56f-d03a-4696-b79f-1bbafc42140c" providerId="ADAL" clId="{EB474C9B-BFFF-4A29-8013-30AF9FF3C126}" dt="2022-07-20T14:39:34.073" v="1063" actId="1038"/>
          <ac:grpSpMkLst>
            <pc:docMk/>
            <pc:sldMk cId="761745803" sldId="305"/>
            <ac:grpSpMk id="39" creationId="{ED4CF4C6-CFA1-2C9C-A1EF-6FC004C3C920}"/>
          </ac:grpSpMkLst>
        </pc:grpChg>
        <pc:grpChg chg="add mod">
          <ac:chgData name="06546216" userId="2f4ba56f-d03a-4696-b79f-1bbafc42140c" providerId="ADAL" clId="{EB474C9B-BFFF-4A29-8013-30AF9FF3C126}" dt="2022-07-20T14:16:33.952" v="405" actId="1035"/>
          <ac:grpSpMkLst>
            <pc:docMk/>
            <pc:sldMk cId="761745803" sldId="305"/>
            <ac:grpSpMk id="40" creationId="{71AD64AA-7D52-4B2C-C5C5-D8A57C46F9D3}"/>
          </ac:grpSpMkLst>
        </pc:grpChg>
        <pc:grpChg chg="add mod">
          <ac:chgData name="06546216" userId="2f4ba56f-d03a-4696-b79f-1bbafc42140c" providerId="ADAL" clId="{EB474C9B-BFFF-4A29-8013-30AF9FF3C126}" dt="2022-07-20T14:39:15.040" v="1061" actId="1038"/>
          <ac:grpSpMkLst>
            <pc:docMk/>
            <pc:sldMk cId="761745803" sldId="305"/>
            <ac:grpSpMk id="41" creationId="{22C9E5C6-6209-B6D0-3390-36BD2C7A8CDE}"/>
          </ac:grpSpMkLst>
        </pc:grpChg>
        <pc:grpChg chg="add mod">
          <ac:chgData name="06546216" userId="2f4ba56f-d03a-4696-b79f-1bbafc42140c" providerId="ADAL" clId="{EB474C9B-BFFF-4A29-8013-30AF9FF3C126}" dt="2022-07-20T14:39:21.114" v="1062" actId="1037"/>
          <ac:grpSpMkLst>
            <pc:docMk/>
            <pc:sldMk cId="761745803" sldId="305"/>
            <ac:grpSpMk id="44" creationId="{86F1B2A9-98EA-84F7-8690-0E7B71DD4C39}"/>
          </ac:grpSpMkLst>
        </pc:grpChg>
        <pc:grpChg chg="add mod">
          <ac:chgData name="06546216" userId="2f4ba56f-d03a-4696-b79f-1bbafc42140c" providerId="ADAL" clId="{EB474C9B-BFFF-4A29-8013-30AF9FF3C126}" dt="2022-07-20T14:01:48.045" v="274" actId="1035"/>
          <ac:grpSpMkLst>
            <pc:docMk/>
            <pc:sldMk cId="761745803" sldId="305"/>
            <ac:grpSpMk id="47" creationId="{DBB0B98E-1781-DA0C-BC0F-32673C97DAB6}"/>
          </ac:grpSpMkLst>
        </pc:grpChg>
        <pc:cxnChg chg="add mod">
          <ac:chgData name="06546216" userId="2f4ba56f-d03a-4696-b79f-1bbafc42140c" providerId="ADAL" clId="{EB474C9B-BFFF-4A29-8013-30AF9FF3C126}" dt="2022-07-20T13:52:49.430" v="135" actId="14100"/>
          <ac:cxnSpMkLst>
            <pc:docMk/>
            <pc:sldMk cId="761745803" sldId="305"/>
            <ac:cxnSpMk id="5" creationId="{06A9C5FC-4C49-4092-6D14-560C5F08D1EF}"/>
          </ac:cxnSpMkLst>
        </pc:cxnChg>
        <pc:cxnChg chg="add del mod">
          <ac:chgData name="06546216" userId="2f4ba56f-d03a-4696-b79f-1bbafc42140c" providerId="ADAL" clId="{EB474C9B-BFFF-4A29-8013-30AF9FF3C126}" dt="2022-07-20T14:02:19.452" v="277" actId="478"/>
          <ac:cxnSpMkLst>
            <pc:docMk/>
            <pc:sldMk cId="761745803" sldId="305"/>
            <ac:cxnSpMk id="51" creationId="{FC721FC5-B008-C356-5519-7CF03F97A582}"/>
          </ac:cxnSpMkLst>
        </pc:cxnChg>
      </pc:sldChg>
      <pc:sldChg chg="addSp delSp modSp new mod modNotesTx">
        <pc:chgData name="06546216" userId="2f4ba56f-d03a-4696-b79f-1bbafc42140c" providerId="ADAL" clId="{EB474C9B-BFFF-4A29-8013-30AF9FF3C126}" dt="2022-07-20T14:41:11.356" v="1083" actId="1076"/>
        <pc:sldMkLst>
          <pc:docMk/>
          <pc:sldMk cId="2301697443" sldId="306"/>
        </pc:sldMkLst>
        <pc:spChg chg="mod">
          <ac:chgData name="06546216" userId="2f4ba56f-d03a-4696-b79f-1bbafc42140c" providerId="ADAL" clId="{EB474C9B-BFFF-4A29-8013-30AF9FF3C126}" dt="2022-07-20T14:03:43.801" v="286" actId="207"/>
          <ac:spMkLst>
            <pc:docMk/>
            <pc:sldMk cId="2301697443" sldId="306"/>
            <ac:spMk id="2" creationId="{BA570A8F-85B3-886B-B302-8CEB76FC2CE3}"/>
          </ac:spMkLst>
        </pc:spChg>
        <pc:spChg chg="mod">
          <ac:chgData name="06546216" userId="2f4ba56f-d03a-4696-b79f-1bbafc42140c" providerId="ADAL" clId="{EB474C9B-BFFF-4A29-8013-30AF9FF3C126}" dt="2022-07-20T14:16:39.843" v="406" actId="403"/>
          <ac:spMkLst>
            <pc:docMk/>
            <pc:sldMk cId="2301697443" sldId="306"/>
            <ac:spMk id="3" creationId="{EDE85EA3-2A0F-E9D1-FDBE-326387D00C96}"/>
          </ac:spMkLst>
        </pc:spChg>
        <pc:spChg chg="add mod">
          <ac:chgData name="06546216" userId="2f4ba56f-d03a-4696-b79f-1bbafc42140c" providerId="ADAL" clId="{EB474C9B-BFFF-4A29-8013-30AF9FF3C126}" dt="2022-07-20T14:41:11.356" v="1083" actId="1076"/>
          <ac:spMkLst>
            <pc:docMk/>
            <pc:sldMk cId="2301697443" sldId="306"/>
            <ac:spMk id="6" creationId="{51F72D15-78DE-988D-9FE7-177B5BA8E300}"/>
          </ac:spMkLst>
        </pc:spChg>
        <pc:spChg chg="add mod">
          <ac:chgData name="06546216" userId="2f4ba56f-d03a-4696-b79f-1bbafc42140c" providerId="ADAL" clId="{EB474C9B-BFFF-4A29-8013-30AF9FF3C126}" dt="2022-07-20T14:04:50.087" v="301" actId="1076"/>
          <ac:spMkLst>
            <pc:docMk/>
            <pc:sldMk cId="2301697443" sldId="306"/>
            <ac:spMk id="7" creationId="{D1E787F1-BB90-6644-61E7-BB50D567C719}"/>
          </ac:spMkLst>
        </pc:spChg>
        <pc:spChg chg="add del mod">
          <ac:chgData name="06546216" userId="2f4ba56f-d03a-4696-b79f-1bbafc42140c" providerId="ADAL" clId="{EB474C9B-BFFF-4A29-8013-30AF9FF3C126}" dt="2022-07-20T14:05:35.040" v="312" actId="478"/>
          <ac:spMkLst>
            <pc:docMk/>
            <pc:sldMk cId="2301697443" sldId="306"/>
            <ac:spMk id="8" creationId="{B96629E2-0DBD-514D-0771-454DA273819E}"/>
          </ac:spMkLst>
        </pc:spChg>
        <pc:spChg chg="add del mod">
          <ac:chgData name="06546216" userId="2f4ba56f-d03a-4696-b79f-1bbafc42140c" providerId="ADAL" clId="{EB474C9B-BFFF-4A29-8013-30AF9FF3C126}" dt="2022-07-20T14:40:24.137" v="1070" actId="478"/>
          <ac:spMkLst>
            <pc:docMk/>
            <pc:sldMk cId="2301697443" sldId="306"/>
            <ac:spMk id="9" creationId="{57E3CCFA-FA10-704D-6D8F-7C529CDC109D}"/>
          </ac:spMkLst>
        </pc:spChg>
        <pc:spChg chg="add mod">
          <ac:chgData name="06546216" userId="2f4ba56f-d03a-4696-b79f-1bbafc42140c" providerId="ADAL" clId="{EB474C9B-BFFF-4A29-8013-30AF9FF3C126}" dt="2022-07-20T14:40:02.328" v="1064" actId="1076"/>
          <ac:spMkLst>
            <pc:docMk/>
            <pc:sldMk cId="2301697443" sldId="306"/>
            <ac:spMk id="10" creationId="{363EE66B-BD37-0548-7BD5-21AE3CB65E4D}"/>
          </ac:spMkLst>
        </pc:spChg>
        <pc:spChg chg="add mod">
          <ac:chgData name="06546216" userId="2f4ba56f-d03a-4696-b79f-1bbafc42140c" providerId="ADAL" clId="{EB474C9B-BFFF-4A29-8013-30AF9FF3C126}" dt="2022-07-20T14:41:00.618" v="1082" actId="1035"/>
          <ac:spMkLst>
            <pc:docMk/>
            <pc:sldMk cId="2301697443" sldId="306"/>
            <ac:spMk id="11" creationId="{92596B92-29C8-636E-C778-CE1A3B041189}"/>
          </ac:spMkLst>
        </pc:spChg>
        <pc:picChg chg="add mod">
          <ac:chgData name="06546216" userId="2f4ba56f-d03a-4696-b79f-1bbafc42140c" providerId="ADAL" clId="{EB474C9B-BFFF-4A29-8013-30AF9FF3C126}" dt="2022-07-20T14:40:33.699" v="1074" actId="1076"/>
          <ac:picMkLst>
            <pc:docMk/>
            <pc:sldMk cId="2301697443" sldId="306"/>
            <ac:picMk id="4" creationId="{7CEAA489-2847-CD3B-78E1-2A14C64431D8}"/>
          </ac:picMkLst>
        </pc:picChg>
        <pc:picChg chg="add mod">
          <ac:chgData name="06546216" userId="2f4ba56f-d03a-4696-b79f-1bbafc42140c" providerId="ADAL" clId="{EB474C9B-BFFF-4A29-8013-30AF9FF3C126}" dt="2022-07-20T14:05:10.789" v="307" actId="1076"/>
          <ac:picMkLst>
            <pc:docMk/>
            <pc:sldMk cId="2301697443" sldId="306"/>
            <ac:picMk id="5" creationId="{765D3258-15D2-8F37-1D99-A68E2B15AEA5}"/>
          </ac:picMkLst>
        </pc:picChg>
      </pc:sldChg>
    </pc:docChg>
  </pc:docChgLst>
  <pc:docChgLst>
    <pc:chgData name="06546216" userId="2f4ba56f-d03a-4696-b79f-1bbafc42140c" providerId="ADAL" clId="{E5262B61-FE6F-475A-B499-47147F210A44}"/>
    <pc:docChg chg="modSld">
      <pc:chgData name="06546216" userId="2f4ba56f-d03a-4696-b79f-1bbafc42140c" providerId="ADAL" clId="{E5262B61-FE6F-475A-B499-47147F210A44}" dt="2022-07-23T13:00:03.803" v="3" actId="164"/>
      <pc:docMkLst>
        <pc:docMk/>
      </pc:docMkLst>
      <pc:sldChg chg="addSp modSp">
        <pc:chgData name="06546216" userId="2f4ba56f-d03a-4696-b79f-1bbafc42140c" providerId="ADAL" clId="{E5262B61-FE6F-475A-B499-47147F210A44}" dt="2022-07-23T13:00:03.803" v="3" actId="164"/>
        <pc:sldMkLst>
          <pc:docMk/>
          <pc:sldMk cId="2588985848" sldId="309"/>
        </pc:sldMkLst>
        <pc:spChg chg="mod">
          <ac:chgData name="06546216" userId="2f4ba56f-d03a-4696-b79f-1bbafc42140c" providerId="ADAL" clId="{E5262B61-FE6F-475A-B499-47147F210A44}" dt="2022-07-23T13:00:03.803" v="3" actId="164"/>
          <ac:spMkLst>
            <pc:docMk/>
            <pc:sldMk cId="2588985848" sldId="309"/>
            <ac:spMk id="31" creationId="{3A94B30D-E36B-4F9B-AAD0-A351601E869F}"/>
          </ac:spMkLst>
        </pc:spChg>
        <pc:spChg chg="mod">
          <ac:chgData name="06546216" userId="2f4ba56f-d03a-4696-b79f-1bbafc42140c" providerId="ADAL" clId="{E5262B61-FE6F-475A-B499-47147F210A44}" dt="2022-07-23T12:59:47.357" v="1" actId="164"/>
          <ac:spMkLst>
            <pc:docMk/>
            <pc:sldMk cId="2588985848" sldId="309"/>
            <ac:spMk id="32" creationId="{03896D2E-1F4A-4F53-AE5D-8FD560FFD0AF}"/>
          </ac:spMkLst>
        </pc:spChg>
        <pc:spChg chg="mod">
          <ac:chgData name="06546216" userId="2f4ba56f-d03a-4696-b79f-1bbafc42140c" providerId="ADAL" clId="{E5262B61-FE6F-475A-B499-47147F210A44}" dt="2022-07-23T12:59:47.357" v="1" actId="164"/>
          <ac:spMkLst>
            <pc:docMk/>
            <pc:sldMk cId="2588985848" sldId="309"/>
            <ac:spMk id="33" creationId="{016D98C7-C444-47D9-8A7A-1B979842317B}"/>
          </ac:spMkLst>
        </pc:spChg>
        <pc:spChg chg="mod">
          <ac:chgData name="06546216" userId="2f4ba56f-d03a-4696-b79f-1bbafc42140c" providerId="ADAL" clId="{E5262B61-FE6F-475A-B499-47147F210A44}" dt="2022-07-23T12:59:47.357" v="1" actId="164"/>
          <ac:spMkLst>
            <pc:docMk/>
            <pc:sldMk cId="2588985848" sldId="309"/>
            <ac:spMk id="34" creationId="{66B6D3B4-A0A2-4656-A482-9ADF3E85E93C}"/>
          </ac:spMkLst>
        </pc:spChg>
        <pc:spChg chg="mod">
          <ac:chgData name="06546216" userId="2f4ba56f-d03a-4696-b79f-1bbafc42140c" providerId="ADAL" clId="{E5262B61-FE6F-475A-B499-47147F210A44}" dt="2022-07-23T12:59:47.357" v="1" actId="164"/>
          <ac:spMkLst>
            <pc:docMk/>
            <pc:sldMk cId="2588985848" sldId="309"/>
            <ac:spMk id="35" creationId="{540AC1CA-861A-4D88-862D-3B4CE8B3AD3A}"/>
          </ac:spMkLst>
        </pc:spChg>
        <pc:spChg chg="mod">
          <ac:chgData name="06546216" userId="2f4ba56f-d03a-4696-b79f-1bbafc42140c" providerId="ADAL" clId="{E5262B61-FE6F-475A-B499-47147F210A44}" dt="2022-07-23T12:59:35.164" v="0" actId="164"/>
          <ac:spMkLst>
            <pc:docMk/>
            <pc:sldMk cId="2588985848" sldId="309"/>
            <ac:spMk id="38" creationId="{B9D4DC20-C217-4E0E-8B70-3DEEAD190D2C}"/>
          </ac:spMkLst>
        </pc:spChg>
        <pc:spChg chg="mod">
          <ac:chgData name="06546216" userId="2f4ba56f-d03a-4696-b79f-1bbafc42140c" providerId="ADAL" clId="{E5262B61-FE6F-475A-B499-47147F210A44}" dt="2022-07-23T12:59:35.164" v="0" actId="164"/>
          <ac:spMkLst>
            <pc:docMk/>
            <pc:sldMk cId="2588985848" sldId="309"/>
            <ac:spMk id="39" creationId="{68AF4A83-52CB-4B1B-8E07-989DAE455739}"/>
          </ac:spMkLst>
        </pc:spChg>
        <pc:spChg chg="mod">
          <ac:chgData name="06546216" userId="2f4ba56f-d03a-4696-b79f-1bbafc42140c" providerId="ADAL" clId="{E5262B61-FE6F-475A-B499-47147F210A44}" dt="2022-07-23T12:59:35.164" v="0" actId="164"/>
          <ac:spMkLst>
            <pc:docMk/>
            <pc:sldMk cId="2588985848" sldId="309"/>
            <ac:spMk id="40" creationId="{FDD7386B-D01D-4344-9006-FF8807AAA503}"/>
          </ac:spMkLst>
        </pc:spChg>
        <pc:spChg chg="mod">
          <ac:chgData name="06546216" userId="2f4ba56f-d03a-4696-b79f-1bbafc42140c" providerId="ADAL" clId="{E5262B61-FE6F-475A-B499-47147F210A44}" dt="2022-07-23T12:59:35.164" v="0" actId="164"/>
          <ac:spMkLst>
            <pc:docMk/>
            <pc:sldMk cId="2588985848" sldId="309"/>
            <ac:spMk id="41" creationId="{BFED3E9C-299F-4B21-9BD9-644167A2E337}"/>
          </ac:spMkLst>
        </pc:spChg>
        <pc:spChg chg="mod">
          <ac:chgData name="06546216" userId="2f4ba56f-d03a-4696-b79f-1bbafc42140c" providerId="ADAL" clId="{E5262B61-FE6F-475A-B499-47147F210A44}" dt="2022-07-23T13:00:03.803" v="3" actId="164"/>
          <ac:spMkLst>
            <pc:docMk/>
            <pc:sldMk cId="2588985848" sldId="309"/>
            <ac:spMk id="46" creationId="{FA72F64C-B09F-4BC3-98E2-F9FE7A7CEAE1}"/>
          </ac:spMkLst>
        </pc:spChg>
        <pc:spChg chg="mod">
          <ac:chgData name="06546216" userId="2f4ba56f-d03a-4696-b79f-1bbafc42140c" providerId="ADAL" clId="{E5262B61-FE6F-475A-B499-47147F210A44}" dt="2022-07-23T13:00:03.803" v="3" actId="164"/>
          <ac:spMkLst>
            <pc:docMk/>
            <pc:sldMk cId="2588985848" sldId="309"/>
            <ac:spMk id="49" creationId="{84A9C3BF-AEAB-4C21-B805-12E5A45B2F82}"/>
          </ac:spMkLst>
        </pc:spChg>
        <pc:spChg chg="mod">
          <ac:chgData name="06546216" userId="2f4ba56f-d03a-4696-b79f-1bbafc42140c" providerId="ADAL" clId="{E5262B61-FE6F-475A-B499-47147F210A44}" dt="2022-07-23T13:00:03.803" v="3" actId="164"/>
          <ac:spMkLst>
            <pc:docMk/>
            <pc:sldMk cId="2588985848" sldId="309"/>
            <ac:spMk id="50" creationId="{DCEAE8FD-7C7D-448E-B590-AC94B2F140CA}"/>
          </ac:spMkLst>
        </pc:spChg>
        <pc:spChg chg="mod">
          <ac:chgData name="06546216" userId="2f4ba56f-d03a-4696-b79f-1bbafc42140c" providerId="ADAL" clId="{E5262B61-FE6F-475A-B499-47147F210A44}" dt="2022-07-23T12:59:55.451" v="2" actId="164"/>
          <ac:spMkLst>
            <pc:docMk/>
            <pc:sldMk cId="2588985848" sldId="309"/>
            <ac:spMk id="51" creationId="{16787FE6-CC4E-4A4C-83A7-11CEF8DFFC53}"/>
          </ac:spMkLst>
        </pc:spChg>
        <pc:spChg chg="mod">
          <ac:chgData name="06546216" userId="2f4ba56f-d03a-4696-b79f-1bbafc42140c" providerId="ADAL" clId="{E5262B61-FE6F-475A-B499-47147F210A44}" dt="2022-07-23T12:59:55.451" v="2" actId="164"/>
          <ac:spMkLst>
            <pc:docMk/>
            <pc:sldMk cId="2588985848" sldId="309"/>
            <ac:spMk id="54" creationId="{2BB0F4AC-556F-4594-A967-5FE13E315A1C}"/>
          </ac:spMkLst>
        </pc:spChg>
        <pc:spChg chg="mod">
          <ac:chgData name="06546216" userId="2f4ba56f-d03a-4696-b79f-1bbafc42140c" providerId="ADAL" clId="{E5262B61-FE6F-475A-B499-47147F210A44}" dt="2022-07-23T12:59:55.451" v="2" actId="164"/>
          <ac:spMkLst>
            <pc:docMk/>
            <pc:sldMk cId="2588985848" sldId="309"/>
            <ac:spMk id="58" creationId="{9AF2CAC6-63A6-40B3-B0B1-6843666EC366}"/>
          </ac:spMkLst>
        </pc:spChg>
        <pc:spChg chg="mod">
          <ac:chgData name="06546216" userId="2f4ba56f-d03a-4696-b79f-1bbafc42140c" providerId="ADAL" clId="{E5262B61-FE6F-475A-B499-47147F210A44}" dt="2022-07-23T12:59:55.451" v="2" actId="164"/>
          <ac:spMkLst>
            <pc:docMk/>
            <pc:sldMk cId="2588985848" sldId="309"/>
            <ac:spMk id="59" creationId="{2964E23B-88AC-4506-A0F7-F00BF69367C4}"/>
          </ac:spMkLst>
        </pc:spChg>
        <pc:grpChg chg="add mod">
          <ac:chgData name="06546216" userId="2f4ba56f-d03a-4696-b79f-1bbafc42140c" providerId="ADAL" clId="{E5262B61-FE6F-475A-B499-47147F210A44}" dt="2022-07-23T12:59:35.164" v="0" actId="164"/>
          <ac:grpSpMkLst>
            <pc:docMk/>
            <pc:sldMk cId="2588985848" sldId="309"/>
            <ac:grpSpMk id="4" creationId="{6D8CED41-BB85-E5AF-6B1D-6CD17EE3A62B}"/>
          </ac:grpSpMkLst>
        </pc:grpChg>
        <pc:grpChg chg="add mod">
          <ac:chgData name="06546216" userId="2f4ba56f-d03a-4696-b79f-1bbafc42140c" providerId="ADAL" clId="{E5262B61-FE6F-475A-B499-47147F210A44}" dt="2022-07-23T12:59:47.357" v="1" actId="164"/>
          <ac:grpSpMkLst>
            <pc:docMk/>
            <pc:sldMk cId="2588985848" sldId="309"/>
            <ac:grpSpMk id="7" creationId="{EE52D2E7-E4F4-45C5-D7F5-FF42083E0645}"/>
          </ac:grpSpMkLst>
        </pc:grpChg>
        <pc:grpChg chg="add mod">
          <ac:chgData name="06546216" userId="2f4ba56f-d03a-4696-b79f-1bbafc42140c" providerId="ADAL" clId="{E5262B61-FE6F-475A-B499-47147F210A44}" dt="2022-07-23T12:59:55.451" v="2" actId="164"/>
          <ac:grpSpMkLst>
            <pc:docMk/>
            <pc:sldMk cId="2588985848" sldId="309"/>
            <ac:grpSpMk id="10" creationId="{18294512-65D7-F200-545D-8097AC4ADA93}"/>
          </ac:grpSpMkLst>
        </pc:grpChg>
        <pc:grpChg chg="add mod">
          <ac:chgData name="06546216" userId="2f4ba56f-d03a-4696-b79f-1bbafc42140c" providerId="ADAL" clId="{E5262B61-FE6F-475A-B499-47147F210A44}" dt="2022-07-23T13:00:03.803" v="3" actId="164"/>
          <ac:grpSpMkLst>
            <pc:docMk/>
            <pc:sldMk cId="2588985848" sldId="309"/>
            <ac:grpSpMk id="11" creationId="{61EF8F01-AD23-F741-E528-B45B78E3F3B8}"/>
          </ac:grpSpMkLst>
        </pc:grpChg>
        <pc:picChg chg="mod">
          <ac:chgData name="06546216" userId="2f4ba56f-d03a-4696-b79f-1bbafc42140c" providerId="ADAL" clId="{E5262B61-FE6F-475A-B499-47147F210A44}" dt="2022-07-23T13:00:03.803" v="3" actId="164"/>
          <ac:picMkLst>
            <pc:docMk/>
            <pc:sldMk cId="2588985848" sldId="309"/>
            <ac:picMk id="5" creationId="{8AB58B6A-18B0-430C-9FA9-DFE8CE17B5C7}"/>
          </ac:picMkLst>
        </pc:picChg>
        <pc:picChg chg="mod">
          <ac:chgData name="06546216" userId="2f4ba56f-d03a-4696-b79f-1bbafc42140c" providerId="ADAL" clId="{E5262B61-FE6F-475A-B499-47147F210A44}" dt="2022-07-23T12:59:47.357" v="1" actId="164"/>
          <ac:picMkLst>
            <pc:docMk/>
            <pc:sldMk cId="2588985848" sldId="309"/>
            <ac:picMk id="6" creationId="{10A7AB6F-D439-41F1-8C57-0BEE3D800ECA}"/>
          </ac:picMkLst>
        </pc:picChg>
        <pc:picChg chg="mod">
          <ac:chgData name="06546216" userId="2f4ba56f-d03a-4696-b79f-1bbafc42140c" providerId="ADAL" clId="{E5262B61-FE6F-475A-B499-47147F210A44}" dt="2022-07-23T13:00:03.803" v="3" actId="164"/>
          <ac:picMkLst>
            <pc:docMk/>
            <pc:sldMk cId="2588985848" sldId="309"/>
            <ac:picMk id="8" creationId="{A9BDA4A1-FC56-45EB-860B-751DFEE39782}"/>
          </ac:picMkLst>
        </pc:picChg>
        <pc:picChg chg="mod">
          <ac:chgData name="06546216" userId="2f4ba56f-d03a-4696-b79f-1bbafc42140c" providerId="ADAL" clId="{E5262B61-FE6F-475A-B499-47147F210A44}" dt="2022-07-23T12:59:47.357" v="1" actId="164"/>
          <ac:picMkLst>
            <pc:docMk/>
            <pc:sldMk cId="2588985848" sldId="309"/>
            <ac:picMk id="9" creationId="{9AED673F-5715-4808-9DC6-1D5C30F60552}"/>
          </ac:picMkLst>
        </pc:picChg>
        <pc:picChg chg="mod">
          <ac:chgData name="06546216" userId="2f4ba56f-d03a-4696-b79f-1bbafc42140c" providerId="ADAL" clId="{E5262B61-FE6F-475A-B499-47147F210A44}" dt="2022-07-23T12:59:55.451" v="2" actId="164"/>
          <ac:picMkLst>
            <pc:docMk/>
            <pc:sldMk cId="2588985848" sldId="309"/>
            <ac:picMk id="14" creationId="{47DA0987-859F-4EA1-ADBE-87E44009752F}"/>
          </ac:picMkLst>
        </pc:picChg>
        <pc:picChg chg="mod">
          <ac:chgData name="06546216" userId="2f4ba56f-d03a-4696-b79f-1bbafc42140c" providerId="ADAL" clId="{E5262B61-FE6F-475A-B499-47147F210A44}" dt="2022-07-23T12:59:55.451" v="2" actId="164"/>
          <ac:picMkLst>
            <pc:docMk/>
            <pc:sldMk cId="2588985848" sldId="309"/>
            <ac:picMk id="16" creationId="{09C756B1-E8D6-4E01-ABD0-3BF06C59818D}"/>
          </ac:picMkLst>
        </pc:picChg>
        <pc:picChg chg="mod">
          <ac:chgData name="06546216" userId="2f4ba56f-d03a-4696-b79f-1bbafc42140c" providerId="ADAL" clId="{E5262B61-FE6F-475A-B499-47147F210A44}" dt="2022-07-23T12:59:35.164" v="0" actId="164"/>
          <ac:picMkLst>
            <pc:docMk/>
            <pc:sldMk cId="2588985848" sldId="309"/>
            <ac:picMk id="42" creationId="{BFB4573E-2699-44EF-ACCE-21AA4B78DC2C}"/>
          </ac:picMkLst>
        </pc:picChg>
        <pc:picChg chg="mod">
          <ac:chgData name="06546216" userId="2f4ba56f-d03a-4696-b79f-1bbafc42140c" providerId="ADAL" clId="{E5262B61-FE6F-475A-B499-47147F210A44}" dt="2022-07-23T12:59:35.164" v="0" actId="164"/>
          <ac:picMkLst>
            <pc:docMk/>
            <pc:sldMk cId="2588985848" sldId="309"/>
            <ac:picMk id="43" creationId="{14A48E3F-B601-4299-8F0B-D13D83CA31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FCDB0-9F7E-4577-BACF-DD9D0CA3315D}" type="datetimeFigureOut">
              <a:rPr lang="zh-TW" altLang="en-US" smtClean="0"/>
              <a:t>2022/7/23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2531-134A-4906-83A7-8B2FE27F61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總房價雖然不是最好的，但參考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價差不多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模型泛用性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小坪數預測效果更好</a:t>
            </a:r>
            <a:r>
              <a:rPr lang="en-US" altLang="zh-TW" dirty="0"/>
              <a:t>(10-50</a:t>
            </a:r>
            <a:r>
              <a:rPr lang="zh-TW" altLang="en-US" dirty="0"/>
              <a:t>坪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2531-134A-4906-83A7-8B2FE27F61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3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A570A8F-85B3-886B-B302-8CEB76FC2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網站預測案例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E85EA3-2A0F-E9D1-FDBE-326387D00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 實價登陸資料測試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EF8F01-AD23-F741-E528-B45B78E3F3B8}"/>
              </a:ext>
            </a:extLst>
          </p:cNvPr>
          <p:cNvGrpSpPr/>
          <p:nvPr/>
        </p:nvGrpSpPr>
        <p:grpSpPr>
          <a:xfrm>
            <a:off x="4782261" y="2925364"/>
            <a:ext cx="3382033" cy="1736729"/>
            <a:chOff x="4782261" y="2925364"/>
            <a:chExt cx="3382033" cy="1736729"/>
          </a:xfrm>
        </p:grpSpPr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3A94B30D-E36B-4F9B-AAD0-A351601E869F}"/>
                </a:ext>
              </a:extLst>
            </p:cNvPr>
            <p:cNvSpPr txBox="1"/>
            <p:nvPr/>
          </p:nvSpPr>
          <p:spPr>
            <a:xfrm>
              <a:off x="5370356" y="2925364"/>
              <a:ext cx="2321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花蓮縣花蓮市 </a:t>
              </a:r>
              <a:r>
                <a:rPr lang="en-US" altLang="zh-TW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– </a:t>
              </a:r>
              <a:r>
                <a:rPr lang="zh-TW" alt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預售屋</a:t>
              </a:r>
              <a:endParaRPr lang="ko-KR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AB58B6A-18B0-430C-9FA9-DFE8CE17B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341" y="3320667"/>
              <a:ext cx="1482006" cy="65400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9BDA4A1-FC56-45EB-860B-751DFEE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333" y="3332188"/>
              <a:ext cx="1543961" cy="652980"/>
            </a:xfrm>
            <a:prstGeom prst="rect">
              <a:avLst/>
            </a:prstGeom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FA72F64C-B09F-4BC3-98E2-F9FE7A7CEAE1}"/>
                </a:ext>
              </a:extLst>
            </p:cNvPr>
            <p:cNvSpPr txBox="1"/>
            <p:nvPr/>
          </p:nvSpPr>
          <p:spPr>
            <a:xfrm>
              <a:off x="4782261" y="4200428"/>
              <a:ext cx="31938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總房價誤差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41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萬 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  6 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單坪房價誤差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4.6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1.6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84A9C3BF-AEAB-4C21-B805-12E5A45B2F82}"/>
                </a:ext>
              </a:extLst>
            </p:cNvPr>
            <p:cNvSpPr txBox="1"/>
            <p:nvPr/>
          </p:nvSpPr>
          <p:spPr>
            <a:xfrm>
              <a:off x="4782261" y="3980238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基礎欄位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17">
              <a:extLst>
                <a:ext uri="{FF2B5EF4-FFF2-40B4-BE49-F238E27FC236}">
                  <a16:creationId xmlns:a16="http://schemas.microsoft.com/office/drawing/2014/main" id="{DCEAE8FD-7C7D-448E-B590-AC94B2F140CA}"/>
                </a:ext>
              </a:extLst>
            </p:cNvPr>
            <p:cNvSpPr txBox="1"/>
            <p:nvPr/>
          </p:nvSpPr>
          <p:spPr>
            <a:xfrm>
              <a:off x="6553833" y="3989759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更多欄位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8CED41-BB85-E5AF-6B1D-6CD17EE3A62B}"/>
              </a:ext>
            </a:extLst>
          </p:cNvPr>
          <p:cNvGrpSpPr/>
          <p:nvPr/>
        </p:nvGrpSpPr>
        <p:grpSpPr>
          <a:xfrm>
            <a:off x="523365" y="1041246"/>
            <a:ext cx="3315532" cy="1731014"/>
            <a:chOff x="523365" y="1041246"/>
            <a:chExt cx="3315532" cy="1731014"/>
          </a:xfrm>
        </p:grpSpPr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B9D4DC20-C217-4E0E-8B70-3DEEAD190D2C}"/>
                </a:ext>
              </a:extLst>
            </p:cNvPr>
            <p:cNvSpPr txBox="1"/>
            <p:nvPr/>
          </p:nvSpPr>
          <p:spPr>
            <a:xfrm>
              <a:off x="1167334" y="1041246"/>
              <a:ext cx="2321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新北市林口區</a:t>
              </a:r>
              <a:endParaRPr lang="ko-KR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68AF4A83-52CB-4B1B-8E07-989DAE455739}"/>
                </a:ext>
              </a:extLst>
            </p:cNvPr>
            <p:cNvSpPr txBox="1"/>
            <p:nvPr/>
          </p:nvSpPr>
          <p:spPr>
            <a:xfrm>
              <a:off x="523365" y="2078568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基礎欄位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DD7386B-D01D-4344-9006-FF8807AAA503}"/>
                </a:ext>
              </a:extLst>
            </p:cNvPr>
            <p:cNvSpPr txBox="1"/>
            <p:nvPr/>
          </p:nvSpPr>
          <p:spPr>
            <a:xfrm>
              <a:off x="523365" y="2310595"/>
              <a:ext cx="31938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總房價誤差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74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萬 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  34 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單坪房價誤差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1.2 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0.2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17">
              <a:extLst>
                <a:ext uri="{FF2B5EF4-FFF2-40B4-BE49-F238E27FC236}">
                  <a16:creationId xmlns:a16="http://schemas.microsoft.com/office/drawing/2014/main" id="{BFED3E9C-299F-4B21-9BD9-644167A2E337}"/>
                </a:ext>
              </a:extLst>
            </p:cNvPr>
            <p:cNvSpPr txBox="1"/>
            <p:nvPr/>
          </p:nvSpPr>
          <p:spPr>
            <a:xfrm>
              <a:off x="2294937" y="2088089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更多欄位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BFB4573E-2699-44EF-ACCE-21AA4B78D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784" b="7602"/>
            <a:stretch/>
          </p:blipFill>
          <p:spPr>
            <a:xfrm>
              <a:off x="601020" y="1432903"/>
              <a:ext cx="1443176" cy="636417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14A48E3F-B601-4299-8F0B-D13D83CA3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1064" y="1432332"/>
              <a:ext cx="1417833" cy="668572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8294512-65D7-F200-545D-8097AC4ADA93}"/>
              </a:ext>
            </a:extLst>
          </p:cNvPr>
          <p:cNvGrpSpPr/>
          <p:nvPr/>
        </p:nvGrpSpPr>
        <p:grpSpPr>
          <a:xfrm>
            <a:off x="563971" y="2927827"/>
            <a:ext cx="3315532" cy="1731014"/>
            <a:chOff x="563971" y="2927827"/>
            <a:chExt cx="3315532" cy="1731014"/>
          </a:xfrm>
        </p:grpSpPr>
        <p:sp>
          <p:nvSpPr>
            <p:cNvPr id="51" name="TextBox 17">
              <a:extLst>
                <a:ext uri="{FF2B5EF4-FFF2-40B4-BE49-F238E27FC236}">
                  <a16:creationId xmlns:a16="http://schemas.microsoft.com/office/drawing/2014/main" id="{16787FE6-CC4E-4A4C-83A7-11CEF8DFFC53}"/>
                </a:ext>
              </a:extLst>
            </p:cNvPr>
            <p:cNvSpPr txBox="1"/>
            <p:nvPr/>
          </p:nvSpPr>
          <p:spPr>
            <a:xfrm>
              <a:off x="1207940" y="2927827"/>
              <a:ext cx="2321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高雄市鳳山區</a:t>
              </a:r>
              <a:endParaRPr lang="ko-KR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17">
              <a:extLst>
                <a:ext uri="{FF2B5EF4-FFF2-40B4-BE49-F238E27FC236}">
                  <a16:creationId xmlns:a16="http://schemas.microsoft.com/office/drawing/2014/main" id="{2BB0F4AC-556F-4594-A967-5FE13E315A1C}"/>
                </a:ext>
              </a:extLst>
            </p:cNvPr>
            <p:cNvSpPr txBox="1"/>
            <p:nvPr/>
          </p:nvSpPr>
          <p:spPr>
            <a:xfrm>
              <a:off x="563971" y="3965149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基礎欄位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AF2CAC6-63A6-40B3-B0B1-6843666EC366}"/>
                </a:ext>
              </a:extLst>
            </p:cNvPr>
            <p:cNvSpPr txBox="1"/>
            <p:nvPr/>
          </p:nvSpPr>
          <p:spPr>
            <a:xfrm>
              <a:off x="563971" y="4197176"/>
              <a:ext cx="31938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總房價誤差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130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萬 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  71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單坪房價誤差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1.8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0.2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2964E23B-88AC-4506-A0F7-F00BF69367C4}"/>
                </a:ext>
              </a:extLst>
            </p:cNvPr>
            <p:cNvSpPr txBox="1"/>
            <p:nvPr/>
          </p:nvSpPr>
          <p:spPr>
            <a:xfrm>
              <a:off x="2335543" y="3974670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更多欄位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7DA0987-859F-4EA1-ADBE-87E44009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416" y="3274831"/>
              <a:ext cx="1459780" cy="641325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9C756B1-E8D6-4E01-ABD0-3BF06C598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01191" y="3265065"/>
              <a:ext cx="1359800" cy="651091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E52D2E7-E4F4-45C5-D7F5-FF42083E0645}"/>
              </a:ext>
            </a:extLst>
          </p:cNvPr>
          <p:cNvGrpSpPr/>
          <p:nvPr/>
        </p:nvGrpSpPr>
        <p:grpSpPr>
          <a:xfrm>
            <a:off x="4688582" y="1093557"/>
            <a:ext cx="3330921" cy="1736729"/>
            <a:chOff x="4688582" y="1093557"/>
            <a:chExt cx="3330921" cy="1736729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03896D2E-1F4A-4F53-AE5D-8FD560FFD0AF}"/>
                </a:ext>
              </a:extLst>
            </p:cNvPr>
            <p:cNvSpPr txBox="1"/>
            <p:nvPr/>
          </p:nvSpPr>
          <p:spPr>
            <a:xfrm>
              <a:off x="5276677" y="1093557"/>
              <a:ext cx="2321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台中市東區 </a:t>
              </a:r>
              <a:r>
                <a:rPr lang="en-US" altLang="zh-TW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–</a:t>
              </a:r>
              <a:r>
                <a:rPr lang="zh-TW" altLang="en-US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預售屋</a:t>
              </a:r>
              <a:endParaRPr lang="ko-KR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16D98C7-C444-47D9-8A7A-1B979842317B}"/>
                </a:ext>
              </a:extLst>
            </p:cNvPr>
            <p:cNvSpPr txBox="1"/>
            <p:nvPr/>
          </p:nvSpPr>
          <p:spPr>
            <a:xfrm>
              <a:off x="4688582" y="2368621"/>
              <a:ext cx="31938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總房價誤差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131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萬 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  38 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單坪房價誤差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萬</a:t>
              </a:r>
              <a:endParaRPr lang="ko-KR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17">
              <a:extLst>
                <a:ext uri="{FF2B5EF4-FFF2-40B4-BE49-F238E27FC236}">
                  <a16:creationId xmlns:a16="http://schemas.microsoft.com/office/drawing/2014/main" id="{66B6D3B4-A0A2-4656-A482-9ADF3E85E93C}"/>
                </a:ext>
              </a:extLst>
            </p:cNvPr>
            <p:cNvSpPr txBox="1"/>
            <p:nvPr/>
          </p:nvSpPr>
          <p:spPr>
            <a:xfrm>
              <a:off x="4688582" y="2148431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基礎欄位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540AC1CA-861A-4D88-862D-3B4CE8B3AD3A}"/>
                </a:ext>
              </a:extLst>
            </p:cNvPr>
            <p:cNvSpPr txBox="1"/>
            <p:nvPr/>
          </p:nvSpPr>
          <p:spPr>
            <a:xfrm>
              <a:off x="6460154" y="2157952"/>
              <a:ext cx="1543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更多欄位</a:t>
              </a:r>
              <a:endParaRPr lang="ko-KR" altLang="en-US" sz="1000" b="1" dirty="0">
                <a:solidFill>
                  <a:srgbClr val="4784A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0A7AB6F-D439-41F1-8C57-0BEE3D800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2261" y="1416504"/>
              <a:ext cx="1417833" cy="66921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AED673F-5715-4808-9DC6-1D5C30F60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53832" y="1428359"/>
              <a:ext cx="1465671" cy="677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9858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7F9274"/>
      </a:accent5>
      <a:accent6>
        <a:srgbClr val="C0575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157</Words>
  <Application>Microsoft Office PowerPoint</Application>
  <PresentationFormat>如螢幕大小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Contents Slide Master</vt:lpstr>
      <vt:lpstr>Section Break Slide Master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06546216</cp:lastModifiedBy>
  <cp:revision>100</cp:revision>
  <dcterms:created xsi:type="dcterms:W3CDTF">2016-12-05T23:26:54Z</dcterms:created>
  <dcterms:modified xsi:type="dcterms:W3CDTF">2022-07-23T13:00:04Z</dcterms:modified>
</cp:coreProperties>
</file>