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 id="2147483653" r:id="rId3"/>
  </p:sldMasterIdLst>
  <p:notesMasterIdLst>
    <p:notesMasterId r:id="rId13"/>
  </p:notesMasterIdLst>
  <p:handoutMasterIdLst>
    <p:handoutMasterId r:id="rId14"/>
  </p:handoutMasterIdLst>
  <p:sldIdLst>
    <p:sldId id="256" r:id="rId4"/>
    <p:sldId id="298" r:id="rId5"/>
    <p:sldId id="269" r:id="rId6"/>
    <p:sldId id="304" r:id="rId7"/>
    <p:sldId id="305" r:id="rId8"/>
    <p:sldId id="306" r:id="rId9"/>
    <p:sldId id="264" r:id="rId10"/>
    <p:sldId id="308" r:id="rId11"/>
    <p:sldId id="272"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E0B4"/>
    <a:srgbClr val="C0575C"/>
    <a:srgbClr val="7F9274"/>
    <a:srgbClr val="478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474C9B-BFFF-4A29-8013-30AF9FF3C126}" v="63" dt="2022-07-23T15:14:38.564"/>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90" autoAdjust="0"/>
    <p:restoredTop sz="83753" autoAdjust="0"/>
  </p:normalViewPr>
  <p:slideViewPr>
    <p:cSldViewPr>
      <p:cViewPr varScale="1">
        <p:scale>
          <a:sx n="87" d="100"/>
          <a:sy n="87" d="100"/>
        </p:scale>
        <p:origin x="140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06546216" userId="2f4ba56f-d03a-4696-b79f-1bbafc42140c" providerId="ADAL" clId="{EB474C9B-BFFF-4A29-8013-30AF9FF3C126}"/>
    <pc:docChg chg="undo redo custSel addSld delSld modSld sldOrd">
      <pc:chgData name="06546216" userId="2f4ba56f-d03a-4696-b79f-1bbafc42140c" providerId="ADAL" clId="{EB474C9B-BFFF-4A29-8013-30AF9FF3C126}" dt="2022-07-23T15:17:30.879" v="2665"/>
      <pc:docMkLst>
        <pc:docMk/>
      </pc:docMkLst>
      <pc:sldChg chg="modSp mod">
        <pc:chgData name="06546216" userId="2f4ba56f-d03a-4696-b79f-1bbafc42140c" providerId="ADAL" clId="{EB474C9B-BFFF-4A29-8013-30AF9FF3C126}" dt="2022-07-20T13:37:33.203" v="1" actId="20577"/>
        <pc:sldMkLst>
          <pc:docMk/>
          <pc:sldMk cId="2971841378" sldId="256"/>
        </pc:sldMkLst>
        <pc:spChg chg="mod">
          <ac:chgData name="06546216" userId="2f4ba56f-d03a-4696-b79f-1bbafc42140c" providerId="ADAL" clId="{EB474C9B-BFFF-4A29-8013-30AF9FF3C126}" dt="2022-07-20T13:37:33.203" v="1" actId="20577"/>
          <ac:spMkLst>
            <pc:docMk/>
            <pc:sldMk cId="2971841378" sldId="256"/>
            <ac:spMk id="4" creationId="{00000000-0000-0000-0000-000000000000}"/>
          </ac:spMkLst>
        </pc:spChg>
      </pc:sldChg>
      <pc:sldChg chg="del">
        <pc:chgData name="06546216" userId="2f4ba56f-d03a-4696-b79f-1bbafc42140c" providerId="ADAL" clId="{EB474C9B-BFFF-4A29-8013-30AF9FF3C126}" dt="2022-07-20T14:13:44.847" v="355" actId="47"/>
        <pc:sldMkLst>
          <pc:docMk/>
          <pc:sldMk cId="1700516468" sldId="257"/>
        </pc:sldMkLst>
      </pc:sldChg>
      <pc:sldChg chg="del">
        <pc:chgData name="06546216" userId="2f4ba56f-d03a-4696-b79f-1bbafc42140c" providerId="ADAL" clId="{EB474C9B-BFFF-4A29-8013-30AF9FF3C126}" dt="2022-07-20T14:13:44.847" v="355" actId="47"/>
        <pc:sldMkLst>
          <pc:docMk/>
          <pc:sldMk cId="3851709272" sldId="258"/>
        </pc:sldMkLst>
      </pc:sldChg>
      <pc:sldChg chg="del">
        <pc:chgData name="06546216" userId="2f4ba56f-d03a-4696-b79f-1bbafc42140c" providerId="ADAL" clId="{EB474C9B-BFFF-4A29-8013-30AF9FF3C126}" dt="2022-07-20T14:13:44.847" v="355" actId="47"/>
        <pc:sldMkLst>
          <pc:docMk/>
          <pc:sldMk cId="61455909" sldId="262"/>
        </pc:sldMkLst>
      </pc:sldChg>
      <pc:sldChg chg="addSp modSp mod ord modNotesTx">
        <pc:chgData name="06546216" userId="2f4ba56f-d03a-4696-b79f-1bbafc42140c" providerId="ADAL" clId="{EB474C9B-BFFF-4A29-8013-30AF9FF3C126}" dt="2022-07-23T15:17:30.879" v="2665"/>
        <pc:sldMkLst>
          <pc:docMk/>
          <pc:sldMk cId="3101234267" sldId="264"/>
        </pc:sldMkLst>
        <pc:spChg chg="mod">
          <ac:chgData name="06546216" userId="2f4ba56f-d03a-4696-b79f-1bbafc42140c" providerId="ADAL" clId="{EB474C9B-BFFF-4A29-8013-30AF9FF3C126}" dt="2022-07-20T14:09:27.927" v="327"/>
          <ac:spMkLst>
            <pc:docMk/>
            <pc:sldMk cId="3101234267" sldId="264"/>
            <ac:spMk id="2" creationId="{00000000-0000-0000-0000-000000000000}"/>
          </ac:spMkLst>
        </pc:spChg>
        <pc:spChg chg="mod">
          <ac:chgData name="06546216" userId="2f4ba56f-d03a-4696-b79f-1bbafc42140c" providerId="ADAL" clId="{EB474C9B-BFFF-4A29-8013-30AF9FF3C126}" dt="2022-07-20T14:09:33.648" v="328"/>
          <ac:spMkLst>
            <pc:docMk/>
            <pc:sldMk cId="3101234267" sldId="264"/>
            <ac:spMk id="3" creationId="{00000000-0000-0000-0000-000000000000}"/>
          </ac:spMkLst>
        </pc:spChg>
        <pc:spChg chg="add mod">
          <ac:chgData name="06546216" userId="2f4ba56f-d03a-4696-b79f-1bbafc42140c" providerId="ADAL" clId="{EB474C9B-BFFF-4A29-8013-30AF9FF3C126}" dt="2022-07-22T15:21:37.065" v="1199" actId="20577"/>
          <ac:spMkLst>
            <pc:docMk/>
            <pc:sldMk cId="3101234267" sldId="264"/>
            <ac:spMk id="4" creationId="{D3AA80DF-B79D-94DA-0B0E-F3C6BA1E78C8}"/>
          </ac:spMkLst>
        </pc:spChg>
      </pc:sldChg>
      <pc:sldChg chg="del">
        <pc:chgData name="06546216" userId="2f4ba56f-d03a-4696-b79f-1bbafc42140c" providerId="ADAL" clId="{EB474C9B-BFFF-4A29-8013-30AF9FF3C126}" dt="2022-07-20T14:13:44.847" v="355" actId="47"/>
        <pc:sldMkLst>
          <pc:docMk/>
          <pc:sldMk cId="1575110056" sldId="266"/>
        </pc:sldMkLst>
      </pc:sldChg>
      <pc:sldChg chg="del">
        <pc:chgData name="06546216" userId="2f4ba56f-d03a-4696-b79f-1bbafc42140c" providerId="ADAL" clId="{EB474C9B-BFFF-4A29-8013-30AF9FF3C126}" dt="2022-07-20T14:13:44.847" v="355" actId="47"/>
        <pc:sldMkLst>
          <pc:docMk/>
          <pc:sldMk cId="137041241" sldId="267"/>
        </pc:sldMkLst>
      </pc:sldChg>
      <pc:sldChg chg="del">
        <pc:chgData name="06546216" userId="2f4ba56f-d03a-4696-b79f-1bbafc42140c" providerId="ADAL" clId="{EB474C9B-BFFF-4A29-8013-30AF9FF3C126}" dt="2022-07-20T14:13:44.847" v="355" actId="47"/>
        <pc:sldMkLst>
          <pc:docMk/>
          <pc:sldMk cId="3590766696" sldId="268"/>
        </pc:sldMkLst>
      </pc:sldChg>
      <pc:sldChg chg="addSp modSp mod">
        <pc:chgData name="06546216" userId="2f4ba56f-d03a-4696-b79f-1bbafc42140c" providerId="ADAL" clId="{EB474C9B-BFFF-4A29-8013-30AF9FF3C126}" dt="2022-07-22T15:21:21.045" v="1187" actId="20577"/>
        <pc:sldMkLst>
          <pc:docMk/>
          <pc:sldMk cId="2734409778" sldId="269"/>
        </pc:sldMkLst>
        <pc:spChg chg="mod">
          <ac:chgData name="06546216" userId="2f4ba56f-d03a-4696-b79f-1bbafc42140c" providerId="ADAL" clId="{EB474C9B-BFFF-4A29-8013-30AF9FF3C126}" dt="2022-07-20T13:40:49.161" v="39" actId="207"/>
          <ac:spMkLst>
            <pc:docMk/>
            <pc:sldMk cId="2734409778" sldId="269"/>
            <ac:spMk id="2" creationId="{00000000-0000-0000-0000-000000000000}"/>
          </ac:spMkLst>
        </pc:spChg>
        <pc:spChg chg="mod">
          <ac:chgData name="06546216" userId="2f4ba56f-d03a-4696-b79f-1bbafc42140c" providerId="ADAL" clId="{EB474C9B-BFFF-4A29-8013-30AF9FF3C126}" dt="2022-07-20T14:15:28.731" v="371" actId="403"/>
          <ac:spMkLst>
            <pc:docMk/>
            <pc:sldMk cId="2734409778" sldId="269"/>
            <ac:spMk id="3" creationId="{00000000-0000-0000-0000-000000000000}"/>
          </ac:spMkLst>
        </pc:spChg>
        <pc:spChg chg="add mod">
          <ac:chgData name="06546216" userId="2f4ba56f-d03a-4696-b79f-1bbafc42140c" providerId="ADAL" clId="{EB474C9B-BFFF-4A29-8013-30AF9FF3C126}" dt="2022-07-22T15:21:21.045" v="1187" actId="20577"/>
          <ac:spMkLst>
            <pc:docMk/>
            <pc:sldMk cId="2734409778" sldId="269"/>
            <ac:spMk id="23" creationId="{BB67F1A0-148A-75B0-4EA9-27FF325693EF}"/>
          </ac:spMkLst>
        </pc:spChg>
        <pc:spChg chg="mod">
          <ac:chgData name="06546216" userId="2f4ba56f-d03a-4696-b79f-1bbafc42140c" providerId="ADAL" clId="{EB474C9B-BFFF-4A29-8013-30AF9FF3C126}" dt="2022-07-20T14:15:34.016" v="372" actId="403"/>
          <ac:spMkLst>
            <pc:docMk/>
            <pc:sldMk cId="2734409778" sldId="269"/>
            <ac:spMk id="24" creationId="{00000000-0000-0000-0000-000000000000}"/>
          </ac:spMkLst>
        </pc:spChg>
        <pc:spChg chg="mod">
          <ac:chgData name="06546216" userId="2f4ba56f-d03a-4696-b79f-1bbafc42140c" providerId="ADAL" clId="{EB474C9B-BFFF-4A29-8013-30AF9FF3C126}" dt="2022-07-20T14:15:34.016" v="372" actId="403"/>
          <ac:spMkLst>
            <pc:docMk/>
            <pc:sldMk cId="2734409778" sldId="269"/>
            <ac:spMk id="25" creationId="{00000000-0000-0000-0000-000000000000}"/>
          </ac:spMkLst>
        </pc:spChg>
        <pc:spChg chg="mod">
          <ac:chgData name="06546216" userId="2f4ba56f-d03a-4696-b79f-1bbafc42140c" providerId="ADAL" clId="{EB474C9B-BFFF-4A29-8013-30AF9FF3C126}" dt="2022-07-20T14:15:41.113" v="373" actId="1076"/>
          <ac:spMkLst>
            <pc:docMk/>
            <pc:sldMk cId="2734409778" sldId="269"/>
            <ac:spMk id="26" creationId="{00000000-0000-0000-0000-000000000000}"/>
          </ac:spMkLst>
        </pc:spChg>
        <pc:spChg chg="mod">
          <ac:chgData name="06546216" userId="2f4ba56f-d03a-4696-b79f-1bbafc42140c" providerId="ADAL" clId="{EB474C9B-BFFF-4A29-8013-30AF9FF3C126}" dt="2022-07-20T14:15:46.488" v="374" actId="1076"/>
          <ac:spMkLst>
            <pc:docMk/>
            <pc:sldMk cId="2734409778" sldId="269"/>
            <ac:spMk id="27" creationId="{00000000-0000-0000-0000-000000000000}"/>
          </ac:spMkLst>
        </pc:spChg>
      </pc:sldChg>
      <pc:sldChg chg="del">
        <pc:chgData name="06546216" userId="2f4ba56f-d03a-4696-b79f-1bbafc42140c" providerId="ADAL" clId="{EB474C9B-BFFF-4A29-8013-30AF9FF3C126}" dt="2022-07-20T14:13:44.847" v="355" actId="47"/>
        <pc:sldMkLst>
          <pc:docMk/>
          <pc:sldMk cId="2032739130" sldId="270"/>
        </pc:sldMkLst>
      </pc:sldChg>
      <pc:sldChg chg="del">
        <pc:chgData name="06546216" userId="2f4ba56f-d03a-4696-b79f-1bbafc42140c" providerId="ADAL" clId="{EB474C9B-BFFF-4A29-8013-30AF9FF3C126}" dt="2022-07-20T14:13:44.847" v="355" actId="47"/>
        <pc:sldMkLst>
          <pc:docMk/>
          <pc:sldMk cId="4238006301" sldId="271"/>
        </pc:sldMkLst>
      </pc:sldChg>
      <pc:sldChg chg="addSp delSp modSp mod ord">
        <pc:chgData name="06546216" userId="2f4ba56f-d03a-4696-b79f-1bbafc42140c" providerId="ADAL" clId="{EB474C9B-BFFF-4A29-8013-30AF9FF3C126}" dt="2022-07-23T13:56:44.204" v="1867" actId="20577"/>
        <pc:sldMkLst>
          <pc:docMk/>
          <pc:sldMk cId="2616729561" sldId="272"/>
        </pc:sldMkLst>
        <pc:spChg chg="mod">
          <ac:chgData name="06546216" userId="2f4ba56f-d03a-4696-b79f-1bbafc42140c" providerId="ADAL" clId="{EB474C9B-BFFF-4A29-8013-30AF9FF3C126}" dt="2022-07-20T14:10:39.931" v="333" actId="207"/>
          <ac:spMkLst>
            <pc:docMk/>
            <pc:sldMk cId="2616729561" sldId="272"/>
            <ac:spMk id="2" creationId="{00000000-0000-0000-0000-000000000000}"/>
          </ac:spMkLst>
        </pc:spChg>
        <pc:spChg chg="mod">
          <ac:chgData name="06546216" userId="2f4ba56f-d03a-4696-b79f-1bbafc42140c" providerId="ADAL" clId="{EB474C9B-BFFF-4A29-8013-30AF9FF3C126}" dt="2022-07-20T14:17:49.003" v="416" actId="403"/>
          <ac:spMkLst>
            <pc:docMk/>
            <pc:sldMk cId="2616729561" sldId="272"/>
            <ac:spMk id="3"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4"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5" creationId="{00000000-0000-0000-0000-000000000000}"/>
          </ac:spMkLst>
        </pc:spChg>
        <pc:spChg chg="mod">
          <ac:chgData name="06546216" userId="2f4ba56f-d03a-4696-b79f-1bbafc42140c" providerId="ADAL" clId="{EB474C9B-BFFF-4A29-8013-30AF9FF3C126}" dt="2022-07-20T14:57:57.671" v="1090" actId="255"/>
          <ac:spMkLst>
            <pc:docMk/>
            <pc:sldMk cId="2616729561" sldId="272"/>
            <ac:spMk id="8" creationId="{00000000-0000-0000-0000-000000000000}"/>
          </ac:spMkLst>
        </pc:spChg>
        <pc:spChg chg="mod">
          <ac:chgData name="06546216" userId="2f4ba56f-d03a-4696-b79f-1bbafc42140c" providerId="ADAL" clId="{EB474C9B-BFFF-4A29-8013-30AF9FF3C126}" dt="2022-07-20T15:03:27.330" v="1126" actId="1076"/>
          <ac:spMkLst>
            <pc:docMk/>
            <pc:sldMk cId="2616729561" sldId="272"/>
            <ac:spMk id="9"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12"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13" creationId="{00000000-0000-0000-0000-000000000000}"/>
          </ac:spMkLst>
        </pc:spChg>
        <pc:spChg chg="mod">
          <ac:chgData name="06546216" userId="2f4ba56f-d03a-4696-b79f-1bbafc42140c" providerId="ADAL" clId="{EB474C9B-BFFF-4A29-8013-30AF9FF3C126}" dt="2022-07-20T14:58:01.361" v="1091" actId="255"/>
          <ac:spMkLst>
            <pc:docMk/>
            <pc:sldMk cId="2616729561" sldId="272"/>
            <ac:spMk id="15" creationId="{00000000-0000-0000-0000-000000000000}"/>
          </ac:spMkLst>
        </pc:spChg>
        <pc:spChg chg="mod">
          <ac:chgData name="06546216" userId="2f4ba56f-d03a-4696-b79f-1bbafc42140c" providerId="ADAL" clId="{EB474C9B-BFFF-4A29-8013-30AF9FF3C126}" dt="2022-07-20T15:03:30.983" v="1127" actId="1076"/>
          <ac:spMkLst>
            <pc:docMk/>
            <pc:sldMk cId="2616729561" sldId="272"/>
            <ac:spMk id="16"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18"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19" creationId="{00000000-0000-0000-0000-000000000000}"/>
          </ac:spMkLst>
        </pc:spChg>
        <pc:spChg chg="mod">
          <ac:chgData name="06546216" userId="2f4ba56f-d03a-4696-b79f-1bbafc42140c" providerId="ADAL" clId="{EB474C9B-BFFF-4A29-8013-30AF9FF3C126}" dt="2022-07-22T12:29:23.773" v="1175" actId="20577"/>
          <ac:spMkLst>
            <pc:docMk/>
            <pc:sldMk cId="2616729561" sldId="272"/>
            <ac:spMk id="21" creationId="{00000000-0000-0000-0000-000000000000}"/>
          </ac:spMkLst>
        </pc:spChg>
        <pc:spChg chg="mod">
          <ac:chgData name="06546216" userId="2f4ba56f-d03a-4696-b79f-1bbafc42140c" providerId="ADAL" clId="{EB474C9B-BFFF-4A29-8013-30AF9FF3C126}" dt="2022-07-20T15:03:36.082" v="1128" actId="1076"/>
          <ac:spMkLst>
            <pc:docMk/>
            <pc:sldMk cId="2616729561" sldId="272"/>
            <ac:spMk id="22"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24"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25" creationId="{00000000-0000-0000-0000-000000000000}"/>
          </ac:spMkLst>
        </pc:spChg>
        <pc:spChg chg="mod">
          <ac:chgData name="06546216" userId="2f4ba56f-d03a-4696-b79f-1bbafc42140c" providerId="ADAL" clId="{EB474C9B-BFFF-4A29-8013-30AF9FF3C126}" dt="2022-07-20T14:58:16.526" v="1095" actId="255"/>
          <ac:spMkLst>
            <pc:docMk/>
            <pc:sldMk cId="2616729561" sldId="272"/>
            <ac:spMk id="27" creationId="{00000000-0000-0000-0000-000000000000}"/>
          </ac:spMkLst>
        </pc:spChg>
        <pc:spChg chg="mod">
          <ac:chgData name="06546216" userId="2f4ba56f-d03a-4696-b79f-1bbafc42140c" providerId="ADAL" clId="{EB474C9B-BFFF-4A29-8013-30AF9FF3C126}" dt="2022-07-20T15:03:40.653" v="1129" actId="1076"/>
          <ac:spMkLst>
            <pc:docMk/>
            <pc:sldMk cId="2616729561" sldId="272"/>
            <ac:spMk id="28"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30"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31" creationId="{00000000-0000-0000-0000-000000000000}"/>
          </ac:spMkLst>
        </pc:spChg>
        <pc:spChg chg="mod">
          <ac:chgData name="06546216" userId="2f4ba56f-d03a-4696-b79f-1bbafc42140c" providerId="ADAL" clId="{EB474C9B-BFFF-4A29-8013-30AF9FF3C126}" dt="2022-07-20T14:58:08.876" v="1093" actId="255"/>
          <ac:spMkLst>
            <pc:docMk/>
            <pc:sldMk cId="2616729561" sldId="272"/>
            <ac:spMk id="33" creationId="{00000000-0000-0000-0000-000000000000}"/>
          </ac:spMkLst>
        </pc:spChg>
        <pc:spChg chg="mod">
          <ac:chgData name="06546216" userId="2f4ba56f-d03a-4696-b79f-1bbafc42140c" providerId="ADAL" clId="{EB474C9B-BFFF-4A29-8013-30AF9FF3C126}" dt="2022-07-20T15:08:48.120" v="1171" actId="1076"/>
          <ac:spMkLst>
            <pc:docMk/>
            <pc:sldMk cId="2616729561" sldId="272"/>
            <ac:spMk id="34" creationId="{00000000-0000-0000-0000-000000000000}"/>
          </ac:spMkLst>
        </pc:spChg>
        <pc:spChg chg="add mod">
          <ac:chgData name="06546216" userId="2f4ba56f-d03a-4696-b79f-1bbafc42140c" providerId="ADAL" clId="{EB474C9B-BFFF-4A29-8013-30AF9FF3C126}" dt="2022-07-23T13:56:44.204" v="1867" actId="20577"/>
          <ac:spMkLst>
            <pc:docMk/>
            <pc:sldMk cId="2616729561" sldId="272"/>
            <ac:spMk id="35" creationId="{11191F3E-1A76-8439-BA98-EF24290A80A3}"/>
          </ac:spMkLst>
        </pc:spChg>
        <pc:spChg chg="add del">
          <ac:chgData name="06546216" userId="2f4ba56f-d03a-4696-b79f-1bbafc42140c" providerId="ADAL" clId="{EB474C9B-BFFF-4A29-8013-30AF9FF3C126}" dt="2022-07-20T14:22:05.366" v="631" actId="22"/>
          <ac:spMkLst>
            <pc:docMk/>
            <pc:sldMk cId="2616729561" sldId="272"/>
            <ac:spMk id="35" creationId="{FE9F32BC-08BA-56DC-8EE6-DEBE01DC9390}"/>
          </ac:spMkLst>
        </pc:spChg>
        <pc:spChg chg="mod">
          <ac:chgData name="06546216" userId="2f4ba56f-d03a-4696-b79f-1bbafc42140c" providerId="ADAL" clId="{EB474C9B-BFFF-4A29-8013-30AF9FF3C126}" dt="2022-07-20T14:41:49.872" v="1084" actId="1037"/>
          <ac:spMkLst>
            <pc:docMk/>
            <pc:sldMk cId="2616729561" sldId="272"/>
            <ac:spMk id="36" creationId="{00000000-0000-0000-0000-000000000000}"/>
          </ac:spMkLst>
        </pc:spChg>
        <pc:spChg chg="mod">
          <ac:chgData name="06546216" userId="2f4ba56f-d03a-4696-b79f-1bbafc42140c" providerId="ADAL" clId="{EB474C9B-BFFF-4A29-8013-30AF9FF3C126}" dt="2022-07-20T14:41:49.872" v="1084" actId="1037"/>
          <ac:spMkLst>
            <pc:docMk/>
            <pc:sldMk cId="2616729561" sldId="272"/>
            <ac:spMk id="37" creationId="{00000000-0000-0000-0000-000000000000}"/>
          </ac:spMkLst>
        </pc:spChg>
        <pc:spChg chg="mod">
          <ac:chgData name="06546216" userId="2f4ba56f-d03a-4696-b79f-1bbafc42140c" providerId="ADAL" clId="{EB474C9B-BFFF-4A29-8013-30AF9FF3C126}" dt="2022-07-20T14:58:12.250" v="1094" actId="255"/>
          <ac:spMkLst>
            <pc:docMk/>
            <pc:sldMk cId="2616729561" sldId="272"/>
            <ac:spMk id="39" creationId="{00000000-0000-0000-0000-000000000000}"/>
          </ac:spMkLst>
        </pc:spChg>
        <pc:spChg chg="mod">
          <ac:chgData name="06546216" userId="2f4ba56f-d03a-4696-b79f-1bbafc42140c" providerId="ADAL" clId="{EB474C9B-BFFF-4A29-8013-30AF9FF3C126}" dt="2022-07-20T15:03:42.939" v="1130" actId="1076"/>
          <ac:spMkLst>
            <pc:docMk/>
            <pc:sldMk cId="2616729561" sldId="272"/>
            <ac:spMk id="40" creationId="{00000000-0000-0000-0000-000000000000}"/>
          </ac:spMkLst>
        </pc:spChg>
        <pc:grpChg chg="mod">
          <ac:chgData name="06546216" userId="2f4ba56f-d03a-4696-b79f-1bbafc42140c" providerId="ADAL" clId="{EB474C9B-BFFF-4A29-8013-30AF9FF3C126}" dt="2022-07-20T14:41:49.872" v="1084" actId="1037"/>
          <ac:grpSpMkLst>
            <pc:docMk/>
            <pc:sldMk cId="2616729561" sldId="272"/>
            <ac:grpSpMk id="7" creationId="{00000000-0000-0000-0000-000000000000}"/>
          </ac:grpSpMkLst>
        </pc:grpChg>
        <pc:grpChg chg="mod">
          <ac:chgData name="06546216" userId="2f4ba56f-d03a-4696-b79f-1bbafc42140c" providerId="ADAL" clId="{EB474C9B-BFFF-4A29-8013-30AF9FF3C126}" dt="2022-07-20T14:41:49.872" v="1084" actId="1037"/>
          <ac:grpSpMkLst>
            <pc:docMk/>
            <pc:sldMk cId="2616729561" sldId="272"/>
            <ac:grpSpMk id="14" creationId="{00000000-0000-0000-0000-000000000000}"/>
          </ac:grpSpMkLst>
        </pc:grpChg>
        <pc:grpChg chg="mod">
          <ac:chgData name="06546216" userId="2f4ba56f-d03a-4696-b79f-1bbafc42140c" providerId="ADAL" clId="{EB474C9B-BFFF-4A29-8013-30AF9FF3C126}" dt="2022-07-20T14:41:49.872" v="1084" actId="1037"/>
          <ac:grpSpMkLst>
            <pc:docMk/>
            <pc:sldMk cId="2616729561" sldId="272"/>
            <ac:grpSpMk id="20" creationId="{00000000-0000-0000-0000-000000000000}"/>
          </ac:grpSpMkLst>
        </pc:grpChg>
        <pc:grpChg chg="mod">
          <ac:chgData name="06546216" userId="2f4ba56f-d03a-4696-b79f-1bbafc42140c" providerId="ADAL" clId="{EB474C9B-BFFF-4A29-8013-30AF9FF3C126}" dt="2022-07-20T14:41:49.872" v="1084" actId="1037"/>
          <ac:grpSpMkLst>
            <pc:docMk/>
            <pc:sldMk cId="2616729561" sldId="272"/>
            <ac:grpSpMk id="26" creationId="{00000000-0000-0000-0000-000000000000}"/>
          </ac:grpSpMkLst>
        </pc:grpChg>
        <pc:grpChg chg="mod">
          <ac:chgData name="06546216" userId="2f4ba56f-d03a-4696-b79f-1bbafc42140c" providerId="ADAL" clId="{EB474C9B-BFFF-4A29-8013-30AF9FF3C126}" dt="2022-07-20T14:41:49.872" v="1084" actId="1037"/>
          <ac:grpSpMkLst>
            <pc:docMk/>
            <pc:sldMk cId="2616729561" sldId="272"/>
            <ac:grpSpMk id="32" creationId="{00000000-0000-0000-0000-000000000000}"/>
          </ac:grpSpMkLst>
        </pc:grpChg>
        <pc:grpChg chg="mod">
          <ac:chgData name="06546216" userId="2f4ba56f-d03a-4696-b79f-1bbafc42140c" providerId="ADAL" clId="{EB474C9B-BFFF-4A29-8013-30AF9FF3C126}" dt="2022-07-20T14:41:49.872" v="1084" actId="1037"/>
          <ac:grpSpMkLst>
            <pc:docMk/>
            <pc:sldMk cId="2616729561" sldId="272"/>
            <ac:grpSpMk id="38" creationId="{00000000-0000-0000-0000-000000000000}"/>
          </ac:grpSpMkLst>
        </pc:grpChg>
      </pc:sldChg>
      <pc:sldChg chg="del">
        <pc:chgData name="06546216" userId="2f4ba56f-d03a-4696-b79f-1bbafc42140c" providerId="ADAL" clId="{EB474C9B-BFFF-4A29-8013-30AF9FF3C126}" dt="2022-07-20T14:13:44.847" v="355" actId="47"/>
        <pc:sldMkLst>
          <pc:docMk/>
          <pc:sldMk cId="3693268382" sldId="273"/>
        </pc:sldMkLst>
      </pc:sldChg>
      <pc:sldChg chg="del">
        <pc:chgData name="06546216" userId="2f4ba56f-d03a-4696-b79f-1bbafc42140c" providerId="ADAL" clId="{EB474C9B-BFFF-4A29-8013-30AF9FF3C126}" dt="2022-07-20T14:13:44.847" v="355" actId="47"/>
        <pc:sldMkLst>
          <pc:docMk/>
          <pc:sldMk cId="4146960352" sldId="276"/>
        </pc:sldMkLst>
      </pc:sldChg>
      <pc:sldChg chg="del">
        <pc:chgData name="06546216" userId="2f4ba56f-d03a-4696-b79f-1bbafc42140c" providerId="ADAL" clId="{EB474C9B-BFFF-4A29-8013-30AF9FF3C126}" dt="2022-07-20T14:13:44.847" v="355" actId="47"/>
        <pc:sldMkLst>
          <pc:docMk/>
          <pc:sldMk cId="414071479" sldId="278"/>
        </pc:sldMkLst>
      </pc:sldChg>
      <pc:sldChg chg="del">
        <pc:chgData name="06546216" userId="2f4ba56f-d03a-4696-b79f-1bbafc42140c" providerId="ADAL" clId="{EB474C9B-BFFF-4A29-8013-30AF9FF3C126}" dt="2022-07-20T14:13:44.847" v="355" actId="47"/>
        <pc:sldMkLst>
          <pc:docMk/>
          <pc:sldMk cId="1294041423" sldId="279"/>
        </pc:sldMkLst>
      </pc:sldChg>
      <pc:sldChg chg="del">
        <pc:chgData name="06546216" userId="2f4ba56f-d03a-4696-b79f-1bbafc42140c" providerId="ADAL" clId="{EB474C9B-BFFF-4A29-8013-30AF9FF3C126}" dt="2022-07-20T14:13:44.847" v="355" actId="47"/>
        <pc:sldMkLst>
          <pc:docMk/>
          <pc:sldMk cId="2730066314" sldId="280"/>
        </pc:sldMkLst>
      </pc:sldChg>
      <pc:sldChg chg="del">
        <pc:chgData name="06546216" userId="2f4ba56f-d03a-4696-b79f-1bbafc42140c" providerId="ADAL" clId="{EB474C9B-BFFF-4A29-8013-30AF9FF3C126}" dt="2022-07-20T14:13:44.847" v="355" actId="47"/>
        <pc:sldMkLst>
          <pc:docMk/>
          <pc:sldMk cId="4091731874" sldId="281"/>
        </pc:sldMkLst>
      </pc:sldChg>
      <pc:sldChg chg="del">
        <pc:chgData name="06546216" userId="2f4ba56f-d03a-4696-b79f-1bbafc42140c" providerId="ADAL" clId="{EB474C9B-BFFF-4A29-8013-30AF9FF3C126}" dt="2022-07-20T14:13:44.847" v="355" actId="47"/>
        <pc:sldMkLst>
          <pc:docMk/>
          <pc:sldMk cId="1393198943" sldId="282"/>
        </pc:sldMkLst>
      </pc:sldChg>
      <pc:sldChg chg="del">
        <pc:chgData name="06546216" userId="2f4ba56f-d03a-4696-b79f-1bbafc42140c" providerId="ADAL" clId="{EB474C9B-BFFF-4A29-8013-30AF9FF3C126}" dt="2022-07-20T14:13:44.847" v="355" actId="47"/>
        <pc:sldMkLst>
          <pc:docMk/>
          <pc:sldMk cId="2059937058" sldId="283"/>
        </pc:sldMkLst>
      </pc:sldChg>
      <pc:sldChg chg="del">
        <pc:chgData name="06546216" userId="2f4ba56f-d03a-4696-b79f-1bbafc42140c" providerId="ADAL" clId="{EB474C9B-BFFF-4A29-8013-30AF9FF3C126}" dt="2022-07-20T14:13:44.847" v="355" actId="47"/>
        <pc:sldMkLst>
          <pc:docMk/>
          <pc:sldMk cId="173793730" sldId="284"/>
        </pc:sldMkLst>
      </pc:sldChg>
      <pc:sldChg chg="del">
        <pc:chgData name="06546216" userId="2f4ba56f-d03a-4696-b79f-1bbafc42140c" providerId="ADAL" clId="{EB474C9B-BFFF-4A29-8013-30AF9FF3C126}" dt="2022-07-20T14:13:44.847" v="355" actId="47"/>
        <pc:sldMkLst>
          <pc:docMk/>
          <pc:sldMk cId="4152549531" sldId="285"/>
        </pc:sldMkLst>
      </pc:sldChg>
      <pc:sldChg chg="del">
        <pc:chgData name="06546216" userId="2f4ba56f-d03a-4696-b79f-1bbafc42140c" providerId="ADAL" clId="{EB474C9B-BFFF-4A29-8013-30AF9FF3C126}" dt="2022-07-20T14:13:44.847" v="355" actId="47"/>
        <pc:sldMkLst>
          <pc:docMk/>
          <pc:sldMk cId="3607093855" sldId="286"/>
        </pc:sldMkLst>
      </pc:sldChg>
      <pc:sldChg chg="del">
        <pc:chgData name="06546216" userId="2f4ba56f-d03a-4696-b79f-1bbafc42140c" providerId="ADAL" clId="{EB474C9B-BFFF-4A29-8013-30AF9FF3C126}" dt="2022-07-20T14:13:44.847" v="355" actId="47"/>
        <pc:sldMkLst>
          <pc:docMk/>
          <pc:sldMk cId="773244949" sldId="287"/>
        </pc:sldMkLst>
      </pc:sldChg>
      <pc:sldChg chg="del">
        <pc:chgData name="06546216" userId="2f4ba56f-d03a-4696-b79f-1bbafc42140c" providerId="ADAL" clId="{EB474C9B-BFFF-4A29-8013-30AF9FF3C126}" dt="2022-07-20T14:13:44.847" v="355" actId="47"/>
        <pc:sldMkLst>
          <pc:docMk/>
          <pc:sldMk cId="2745284264" sldId="288"/>
        </pc:sldMkLst>
      </pc:sldChg>
      <pc:sldChg chg="del">
        <pc:chgData name="06546216" userId="2f4ba56f-d03a-4696-b79f-1bbafc42140c" providerId="ADAL" clId="{EB474C9B-BFFF-4A29-8013-30AF9FF3C126}" dt="2022-07-20T14:13:44.847" v="355" actId="47"/>
        <pc:sldMkLst>
          <pc:docMk/>
          <pc:sldMk cId="3433079513" sldId="289"/>
        </pc:sldMkLst>
      </pc:sldChg>
      <pc:sldChg chg="del">
        <pc:chgData name="06546216" userId="2f4ba56f-d03a-4696-b79f-1bbafc42140c" providerId="ADAL" clId="{EB474C9B-BFFF-4A29-8013-30AF9FF3C126}" dt="2022-07-20T14:13:44.847" v="355" actId="47"/>
        <pc:sldMkLst>
          <pc:docMk/>
          <pc:sldMk cId="3679323952" sldId="290"/>
        </pc:sldMkLst>
      </pc:sldChg>
      <pc:sldChg chg="del">
        <pc:chgData name="06546216" userId="2f4ba56f-d03a-4696-b79f-1bbafc42140c" providerId="ADAL" clId="{EB474C9B-BFFF-4A29-8013-30AF9FF3C126}" dt="2022-07-20T14:13:44.847" v="355" actId="47"/>
        <pc:sldMkLst>
          <pc:docMk/>
          <pc:sldMk cId="3038750406" sldId="291"/>
        </pc:sldMkLst>
      </pc:sldChg>
      <pc:sldChg chg="del">
        <pc:chgData name="06546216" userId="2f4ba56f-d03a-4696-b79f-1bbafc42140c" providerId="ADAL" clId="{EB474C9B-BFFF-4A29-8013-30AF9FF3C126}" dt="2022-07-20T14:13:44.847" v="355" actId="47"/>
        <pc:sldMkLst>
          <pc:docMk/>
          <pc:sldMk cId="363122540" sldId="292"/>
        </pc:sldMkLst>
      </pc:sldChg>
      <pc:sldChg chg="del">
        <pc:chgData name="06546216" userId="2f4ba56f-d03a-4696-b79f-1bbafc42140c" providerId="ADAL" clId="{EB474C9B-BFFF-4A29-8013-30AF9FF3C126}" dt="2022-07-20T14:13:44.847" v="355" actId="47"/>
        <pc:sldMkLst>
          <pc:docMk/>
          <pc:sldMk cId="1843778471" sldId="293"/>
        </pc:sldMkLst>
      </pc:sldChg>
      <pc:sldChg chg="del">
        <pc:chgData name="06546216" userId="2f4ba56f-d03a-4696-b79f-1bbafc42140c" providerId="ADAL" clId="{EB474C9B-BFFF-4A29-8013-30AF9FF3C126}" dt="2022-07-20T14:13:44.847" v="355" actId="47"/>
        <pc:sldMkLst>
          <pc:docMk/>
          <pc:sldMk cId="3034645201" sldId="295"/>
        </pc:sldMkLst>
      </pc:sldChg>
      <pc:sldChg chg="del">
        <pc:chgData name="06546216" userId="2f4ba56f-d03a-4696-b79f-1bbafc42140c" providerId="ADAL" clId="{EB474C9B-BFFF-4A29-8013-30AF9FF3C126}" dt="2022-07-20T14:13:44.847" v="355" actId="47"/>
        <pc:sldMkLst>
          <pc:docMk/>
          <pc:sldMk cId="62709288" sldId="296"/>
        </pc:sldMkLst>
      </pc:sldChg>
      <pc:sldChg chg="del">
        <pc:chgData name="06546216" userId="2f4ba56f-d03a-4696-b79f-1bbafc42140c" providerId="ADAL" clId="{EB474C9B-BFFF-4A29-8013-30AF9FF3C126}" dt="2022-07-20T14:13:44.847" v="355" actId="47"/>
        <pc:sldMkLst>
          <pc:docMk/>
          <pc:sldMk cId="792819831" sldId="297"/>
        </pc:sldMkLst>
      </pc:sldChg>
      <pc:sldChg chg="addSp modSp mod modNotesTx">
        <pc:chgData name="06546216" userId="2f4ba56f-d03a-4696-b79f-1bbafc42140c" providerId="ADAL" clId="{EB474C9B-BFFF-4A29-8013-30AF9FF3C126}" dt="2022-07-23T14:01:56.044" v="2658" actId="20577"/>
        <pc:sldMkLst>
          <pc:docMk/>
          <pc:sldMk cId="2895364220" sldId="298"/>
        </pc:sldMkLst>
        <pc:spChg chg="mod">
          <ac:chgData name="06546216" userId="2f4ba56f-d03a-4696-b79f-1bbafc42140c" providerId="ADAL" clId="{EB474C9B-BFFF-4A29-8013-30AF9FF3C126}" dt="2022-07-20T13:40:52.239" v="40" actId="207"/>
          <ac:spMkLst>
            <pc:docMk/>
            <pc:sldMk cId="2895364220" sldId="298"/>
            <ac:spMk id="2" creationId="{00000000-0000-0000-0000-000000000000}"/>
          </ac:spMkLst>
        </pc:spChg>
        <pc:spChg chg="mod">
          <ac:chgData name="06546216" userId="2f4ba56f-d03a-4696-b79f-1bbafc42140c" providerId="ADAL" clId="{EB474C9B-BFFF-4A29-8013-30AF9FF3C126}" dt="2022-07-20T14:15:24.496" v="370" actId="403"/>
          <ac:spMkLst>
            <pc:docMk/>
            <pc:sldMk cId="2895364220" sldId="298"/>
            <ac:spMk id="3" creationId="{00000000-0000-0000-0000-000000000000}"/>
          </ac:spMkLst>
        </pc:spChg>
        <pc:spChg chg="add mod">
          <ac:chgData name="06546216" userId="2f4ba56f-d03a-4696-b79f-1bbafc42140c" providerId="ADAL" clId="{EB474C9B-BFFF-4A29-8013-30AF9FF3C126}" dt="2022-07-22T15:21:13.014" v="1184" actId="20577"/>
          <ac:spMkLst>
            <pc:docMk/>
            <pc:sldMk cId="2895364220" sldId="298"/>
            <ac:spMk id="4" creationId="{5FAD4976-EB6D-D75D-9E06-B12190C58D1A}"/>
          </ac:spMkLst>
        </pc:spChg>
        <pc:spChg chg="mod">
          <ac:chgData name="06546216" userId="2f4ba56f-d03a-4696-b79f-1bbafc42140c" providerId="ADAL" clId="{EB474C9B-BFFF-4A29-8013-30AF9FF3C126}" dt="2022-07-20T14:15:22.096" v="369" actId="403"/>
          <ac:spMkLst>
            <pc:docMk/>
            <pc:sldMk cId="2895364220" sldId="298"/>
            <ac:spMk id="124" creationId="{00000000-0000-0000-0000-000000000000}"/>
          </ac:spMkLst>
        </pc:spChg>
      </pc:sldChg>
      <pc:sldChg chg="del">
        <pc:chgData name="06546216" userId="2f4ba56f-d03a-4696-b79f-1bbafc42140c" providerId="ADAL" clId="{EB474C9B-BFFF-4A29-8013-30AF9FF3C126}" dt="2022-07-20T14:13:44.847" v="355" actId="47"/>
        <pc:sldMkLst>
          <pc:docMk/>
          <pc:sldMk cId="536747729" sldId="302"/>
        </pc:sldMkLst>
      </pc:sldChg>
      <pc:sldChg chg="del">
        <pc:chgData name="06546216" userId="2f4ba56f-d03a-4696-b79f-1bbafc42140c" providerId="ADAL" clId="{EB474C9B-BFFF-4A29-8013-30AF9FF3C126}" dt="2022-07-20T14:13:44.847" v="355" actId="47"/>
        <pc:sldMkLst>
          <pc:docMk/>
          <pc:sldMk cId="329092659" sldId="303"/>
        </pc:sldMkLst>
      </pc:sldChg>
      <pc:sldChg chg="addSp delSp modSp add mod">
        <pc:chgData name="06546216" userId="2f4ba56f-d03a-4696-b79f-1bbafc42140c" providerId="ADAL" clId="{EB474C9B-BFFF-4A29-8013-30AF9FF3C126}" dt="2022-07-22T15:21:25.141" v="1190" actId="20577"/>
        <pc:sldMkLst>
          <pc:docMk/>
          <pc:sldMk cId="2497769017" sldId="304"/>
        </pc:sldMkLst>
        <pc:spChg chg="mod">
          <ac:chgData name="06546216" userId="2f4ba56f-d03a-4696-b79f-1bbafc42140c" providerId="ADAL" clId="{EB474C9B-BFFF-4A29-8013-30AF9FF3C126}" dt="2022-07-20T13:40:45.598" v="38" actId="207"/>
          <ac:spMkLst>
            <pc:docMk/>
            <pc:sldMk cId="2497769017" sldId="304"/>
            <ac:spMk id="2" creationId="{00000000-0000-0000-0000-000000000000}"/>
          </ac:spMkLst>
        </pc:spChg>
        <pc:spChg chg="mod">
          <ac:chgData name="06546216" userId="2f4ba56f-d03a-4696-b79f-1bbafc42140c" providerId="ADAL" clId="{EB474C9B-BFFF-4A29-8013-30AF9FF3C126}" dt="2022-07-20T14:15:53.153" v="375" actId="403"/>
          <ac:spMkLst>
            <pc:docMk/>
            <pc:sldMk cId="2497769017" sldId="304"/>
            <ac:spMk id="3" creationId="{00000000-0000-0000-0000-000000000000}"/>
          </ac:spMkLst>
        </pc:spChg>
        <pc:spChg chg="add mod">
          <ac:chgData name="06546216" userId="2f4ba56f-d03a-4696-b79f-1bbafc42140c" providerId="ADAL" clId="{EB474C9B-BFFF-4A29-8013-30AF9FF3C126}" dt="2022-07-22T15:21:25.141" v="1190" actId="20577"/>
          <ac:spMkLst>
            <pc:docMk/>
            <pc:sldMk cId="2497769017" sldId="304"/>
            <ac:spMk id="59" creationId="{2F3FE18E-8C84-D599-7AB6-823F34CB010C}"/>
          </ac:spMkLst>
        </pc:spChg>
        <pc:spChg chg="add del">
          <ac:chgData name="06546216" userId="2f4ba56f-d03a-4696-b79f-1bbafc42140c" providerId="ADAL" clId="{EB474C9B-BFFF-4A29-8013-30AF9FF3C126}" dt="2022-07-20T13:40:38.976" v="36" actId="478"/>
          <ac:spMkLst>
            <pc:docMk/>
            <pc:sldMk cId="2497769017" sldId="304"/>
            <ac:spMk id="123" creationId="{00000000-0000-0000-0000-000000000000}"/>
          </ac:spMkLst>
        </pc:spChg>
        <pc:spChg chg="mod">
          <ac:chgData name="06546216" userId="2f4ba56f-d03a-4696-b79f-1bbafc42140c" providerId="ADAL" clId="{EB474C9B-BFFF-4A29-8013-30AF9FF3C126}" dt="2022-07-20T14:15:54.672" v="376" actId="403"/>
          <ac:spMkLst>
            <pc:docMk/>
            <pc:sldMk cId="2497769017" sldId="304"/>
            <ac:spMk id="124" creationId="{00000000-0000-0000-0000-000000000000}"/>
          </ac:spMkLst>
        </pc:spChg>
        <pc:spChg chg="add del">
          <ac:chgData name="06546216" userId="2f4ba56f-d03a-4696-b79f-1bbafc42140c" providerId="ADAL" clId="{EB474C9B-BFFF-4A29-8013-30AF9FF3C126}" dt="2022-07-20T13:40:38.976" v="36" actId="478"/>
          <ac:spMkLst>
            <pc:docMk/>
            <pc:sldMk cId="2497769017" sldId="304"/>
            <ac:spMk id="125" creationId="{00000000-0000-0000-0000-000000000000}"/>
          </ac:spMkLst>
        </pc:spChg>
        <pc:spChg chg="add del">
          <ac:chgData name="06546216" userId="2f4ba56f-d03a-4696-b79f-1bbafc42140c" providerId="ADAL" clId="{EB474C9B-BFFF-4A29-8013-30AF9FF3C126}" dt="2022-07-20T13:40:38.976" v="36" actId="478"/>
          <ac:spMkLst>
            <pc:docMk/>
            <pc:sldMk cId="2497769017" sldId="304"/>
            <ac:spMk id="126" creationId="{00000000-0000-0000-0000-000000000000}"/>
          </ac:spMkLst>
        </pc:spChg>
      </pc:sldChg>
      <pc:sldChg chg="addSp delSp modSp new mod modNotesTx">
        <pc:chgData name="06546216" userId="2f4ba56f-d03a-4696-b79f-1bbafc42140c" providerId="ADAL" clId="{EB474C9B-BFFF-4A29-8013-30AF9FF3C126}" dt="2022-07-22T15:21:28.645" v="1193" actId="20577"/>
        <pc:sldMkLst>
          <pc:docMk/>
          <pc:sldMk cId="761745803" sldId="305"/>
        </pc:sldMkLst>
        <pc:spChg chg="mod">
          <ac:chgData name="06546216" userId="2f4ba56f-d03a-4696-b79f-1bbafc42140c" providerId="ADAL" clId="{EB474C9B-BFFF-4A29-8013-30AF9FF3C126}" dt="2022-07-20T13:41:29.629" v="45" actId="207"/>
          <ac:spMkLst>
            <pc:docMk/>
            <pc:sldMk cId="761745803" sldId="305"/>
            <ac:spMk id="2" creationId="{B5CE48BF-953A-6356-ECC5-5FE12A13C114}"/>
          </ac:spMkLst>
        </pc:spChg>
        <pc:spChg chg="mod">
          <ac:chgData name="06546216" userId="2f4ba56f-d03a-4696-b79f-1bbafc42140c" providerId="ADAL" clId="{EB474C9B-BFFF-4A29-8013-30AF9FF3C126}" dt="2022-07-20T14:16:00.861" v="377" actId="403"/>
          <ac:spMkLst>
            <pc:docMk/>
            <pc:sldMk cId="761745803" sldId="305"/>
            <ac:spMk id="3" creationId="{6C4F8CF9-D708-8CA6-A497-B9198CE48CCC}"/>
          </ac:spMkLst>
        </pc:spChg>
        <pc:spChg chg="add mod">
          <ac:chgData name="06546216" userId="2f4ba56f-d03a-4696-b79f-1bbafc42140c" providerId="ADAL" clId="{EB474C9B-BFFF-4A29-8013-30AF9FF3C126}" dt="2022-07-20T13:42:05.205" v="52" actId="164"/>
          <ac:spMkLst>
            <pc:docMk/>
            <pc:sldMk cId="761745803" sldId="305"/>
            <ac:spMk id="6" creationId="{EFA45348-0CFD-4F27-D3D1-C15F09DF7476}"/>
          </ac:spMkLst>
        </pc:spChg>
        <pc:spChg chg="add mod">
          <ac:chgData name="06546216" userId="2f4ba56f-d03a-4696-b79f-1bbafc42140c" providerId="ADAL" clId="{EB474C9B-BFFF-4A29-8013-30AF9FF3C126}" dt="2022-07-20T13:42:05.205" v="52" actId="164"/>
          <ac:spMkLst>
            <pc:docMk/>
            <pc:sldMk cId="761745803" sldId="305"/>
            <ac:spMk id="7" creationId="{0664A03C-46F2-E438-7D6A-A87A8CC26FCF}"/>
          </ac:spMkLst>
        </pc:spChg>
        <pc:spChg chg="mod topLvl">
          <ac:chgData name="06546216" userId="2f4ba56f-d03a-4696-b79f-1bbafc42140c" providerId="ADAL" clId="{EB474C9B-BFFF-4A29-8013-30AF9FF3C126}" dt="2022-07-20T13:43:24.875" v="78" actId="164"/>
          <ac:spMkLst>
            <pc:docMk/>
            <pc:sldMk cId="761745803" sldId="305"/>
            <ac:spMk id="10" creationId="{0FBC8B8C-2827-E661-F418-CE0EFAC0EC36}"/>
          </ac:spMkLst>
        </pc:spChg>
        <pc:spChg chg="del mod topLvl">
          <ac:chgData name="06546216" userId="2f4ba56f-d03a-4696-b79f-1bbafc42140c" providerId="ADAL" clId="{EB474C9B-BFFF-4A29-8013-30AF9FF3C126}" dt="2022-07-20T13:43:01.922" v="69" actId="478"/>
          <ac:spMkLst>
            <pc:docMk/>
            <pc:sldMk cId="761745803" sldId="305"/>
            <ac:spMk id="11" creationId="{0D2F126E-6A08-693F-EB90-A66C9322CF03}"/>
          </ac:spMkLst>
        </pc:spChg>
        <pc:spChg chg="mod topLvl">
          <ac:chgData name="06546216" userId="2f4ba56f-d03a-4696-b79f-1bbafc42140c" providerId="ADAL" clId="{EB474C9B-BFFF-4A29-8013-30AF9FF3C126}" dt="2022-07-20T13:43:47.033" v="86" actId="164"/>
          <ac:spMkLst>
            <pc:docMk/>
            <pc:sldMk cId="761745803" sldId="305"/>
            <ac:spMk id="13" creationId="{C63F247E-0EFA-6129-EE55-A635FEC09A24}"/>
          </ac:spMkLst>
        </pc:spChg>
        <pc:spChg chg="del mod topLvl">
          <ac:chgData name="06546216" userId="2f4ba56f-d03a-4696-b79f-1bbafc42140c" providerId="ADAL" clId="{EB474C9B-BFFF-4A29-8013-30AF9FF3C126}" dt="2022-07-20T13:43:35.742" v="81" actId="478"/>
          <ac:spMkLst>
            <pc:docMk/>
            <pc:sldMk cId="761745803" sldId="305"/>
            <ac:spMk id="14" creationId="{9DCFBEED-1795-2EB2-93C2-40C1807A4445}"/>
          </ac:spMkLst>
        </pc:spChg>
        <pc:spChg chg="mod topLvl">
          <ac:chgData name="06546216" userId="2f4ba56f-d03a-4696-b79f-1bbafc42140c" providerId="ADAL" clId="{EB474C9B-BFFF-4A29-8013-30AF9FF3C126}" dt="2022-07-20T13:44:05.309" v="92" actId="164"/>
          <ac:spMkLst>
            <pc:docMk/>
            <pc:sldMk cId="761745803" sldId="305"/>
            <ac:spMk id="16" creationId="{80935E59-1D5C-41C8-E96B-410FA617AE2C}"/>
          </ac:spMkLst>
        </pc:spChg>
        <pc:spChg chg="del mod topLvl">
          <ac:chgData name="06546216" userId="2f4ba56f-d03a-4696-b79f-1bbafc42140c" providerId="ADAL" clId="{EB474C9B-BFFF-4A29-8013-30AF9FF3C126}" dt="2022-07-20T13:43:57.162" v="90" actId="478"/>
          <ac:spMkLst>
            <pc:docMk/>
            <pc:sldMk cId="761745803" sldId="305"/>
            <ac:spMk id="17" creationId="{027BDE93-E768-B0AC-9AA8-1A142FE33A87}"/>
          </ac:spMkLst>
        </pc:spChg>
        <pc:spChg chg="mod topLvl">
          <ac:chgData name="06546216" userId="2f4ba56f-d03a-4696-b79f-1bbafc42140c" providerId="ADAL" clId="{EB474C9B-BFFF-4A29-8013-30AF9FF3C126}" dt="2022-07-20T13:44:37.900" v="99" actId="164"/>
          <ac:spMkLst>
            <pc:docMk/>
            <pc:sldMk cId="761745803" sldId="305"/>
            <ac:spMk id="19" creationId="{837624EE-5738-94B7-0C8B-8BAC500FF16D}"/>
          </ac:spMkLst>
        </pc:spChg>
        <pc:spChg chg="del mod topLvl">
          <ac:chgData name="06546216" userId="2f4ba56f-d03a-4696-b79f-1bbafc42140c" providerId="ADAL" clId="{EB474C9B-BFFF-4A29-8013-30AF9FF3C126}" dt="2022-07-20T13:44:17.249" v="96" actId="478"/>
          <ac:spMkLst>
            <pc:docMk/>
            <pc:sldMk cId="761745803" sldId="305"/>
            <ac:spMk id="20" creationId="{D5340CC5-3336-F1A3-14F9-6B6BFF0A4BCD}"/>
          </ac:spMkLst>
        </pc:spChg>
        <pc:spChg chg="add mod">
          <ac:chgData name="06546216" userId="2f4ba56f-d03a-4696-b79f-1bbafc42140c" providerId="ADAL" clId="{EB474C9B-BFFF-4A29-8013-30AF9FF3C126}" dt="2022-07-20T13:43:24.875" v="78" actId="164"/>
          <ac:spMkLst>
            <pc:docMk/>
            <pc:sldMk cId="761745803" sldId="305"/>
            <ac:spMk id="21" creationId="{A831B283-6AE3-0A57-92FC-0B8C0CF5532E}"/>
          </ac:spMkLst>
        </pc:spChg>
        <pc:spChg chg="add mod">
          <ac:chgData name="06546216" userId="2f4ba56f-d03a-4696-b79f-1bbafc42140c" providerId="ADAL" clId="{EB474C9B-BFFF-4A29-8013-30AF9FF3C126}" dt="2022-07-20T13:43:47.033" v="86" actId="164"/>
          <ac:spMkLst>
            <pc:docMk/>
            <pc:sldMk cId="761745803" sldId="305"/>
            <ac:spMk id="23" creationId="{9C0207D7-3E65-6061-3FAF-FBAD2247F409}"/>
          </ac:spMkLst>
        </pc:spChg>
        <pc:spChg chg="add mod">
          <ac:chgData name="06546216" userId="2f4ba56f-d03a-4696-b79f-1bbafc42140c" providerId="ADAL" clId="{EB474C9B-BFFF-4A29-8013-30AF9FF3C126}" dt="2022-07-20T13:44:05.309" v="92" actId="164"/>
          <ac:spMkLst>
            <pc:docMk/>
            <pc:sldMk cId="761745803" sldId="305"/>
            <ac:spMk id="25" creationId="{3D9CC80C-B589-394A-4983-325EB0C50BED}"/>
          </ac:spMkLst>
        </pc:spChg>
        <pc:spChg chg="add mod">
          <ac:chgData name="06546216" userId="2f4ba56f-d03a-4696-b79f-1bbafc42140c" providerId="ADAL" clId="{EB474C9B-BFFF-4A29-8013-30AF9FF3C126}" dt="2022-07-20T13:44:37.900" v="99" actId="164"/>
          <ac:spMkLst>
            <pc:docMk/>
            <pc:sldMk cId="761745803" sldId="305"/>
            <ac:spMk id="27" creationId="{C39B44DD-F795-D059-F1BC-E3F9B952E0E3}"/>
          </ac:spMkLst>
        </pc:spChg>
        <pc:spChg chg="add del mod">
          <ac:chgData name="06546216" userId="2f4ba56f-d03a-4696-b79f-1bbafc42140c" providerId="ADAL" clId="{EB474C9B-BFFF-4A29-8013-30AF9FF3C126}" dt="2022-07-20T13:44:44.189" v="101"/>
          <ac:spMkLst>
            <pc:docMk/>
            <pc:sldMk cId="761745803" sldId="305"/>
            <ac:spMk id="29" creationId="{3A97FE36-AD0F-E94A-75B9-D8C68E7D24CB}"/>
          </ac:spMkLst>
        </pc:spChg>
        <pc:spChg chg="add del mod">
          <ac:chgData name="06546216" userId="2f4ba56f-d03a-4696-b79f-1bbafc42140c" providerId="ADAL" clId="{EB474C9B-BFFF-4A29-8013-30AF9FF3C126}" dt="2022-07-20T13:44:44.189" v="101"/>
          <ac:spMkLst>
            <pc:docMk/>
            <pc:sldMk cId="761745803" sldId="305"/>
            <ac:spMk id="30" creationId="{B671B5F2-1923-48DC-2DCD-642D3408BD04}"/>
          </ac:spMkLst>
        </pc:spChg>
        <pc:spChg chg="add mod">
          <ac:chgData name="06546216" userId="2f4ba56f-d03a-4696-b79f-1bbafc42140c" providerId="ADAL" clId="{EB474C9B-BFFF-4A29-8013-30AF9FF3C126}" dt="2022-07-20T15:08:49.778" v="1173" actId="255"/>
          <ac:spMkLst>
            <pc:docMk/>
            <pc:sldMk cId="761745803" sldId="305"/>
            <ac:spMk id="31" creationId="{5C10E9EE-E593-829F-2533-2C6F39490621}"/>
          </ac:spMkLst>
        </pc:spChg>
        <pc:spChg chg="add mod">
          <ac:chgData name="06546216" userId="2f4ba56f-d03a-4696-b79f-1bbafc42140c" providerId="ADAL" clId="{EB474C9B-BFFF-4A29-8013-30AF9FF3C126}" dt="2022-07-20T15:08:45.325" v="1168" actId="1076"/>
          <ac:spMkLst>
            <pc:docMk/>
            <pc:sldMk cId="761745803" sldId="305"/>
            <ac:spMk id="32" creationId="{6228DE93-2082-4EF0-A5B1-8F920AE7F359}"/>
          </ac:spMkLst>
        </pc:spChg>
        <pc:spChg chg="add del mod">
          <ac:chgData name="06546216" userId="2f4ba56f-d03a-4696-b79f-1bbafc42140c" providerId="ADAL" clId="{EB474C9B-BFFF-4A29-8013-30AF9FF3C126}" dt="2022-07-20T13:52:07.789" v="122" actId="478"/>
          <ac:spMkLst>
            <pc:docMk/>
            <pc:sldMk cId="761745803" sldId="305"/>
            <ac:spMk id="33" creationId="{88F73856-1E52-1AC3-F6C9-DBC51DB81126}"/>
          </ac:spMkLst>
        </pc:spChg>
        <pc:spChg chg="add del mod">
          <ac:chgData name="06546216" userId="2f4ba56f-d03a-4696-b79f-1bbafc42140c" providerId="ADAL" clId="{EB474C9B-BFFF-4A29-8013-30AF9FF3C126}" dt="2022-07-20T13:52:07.789" v="122" actId="478"/>
          <ac:spMkLst>
            <pc:docMk/>
            <pc:sldMk cId="761745803" sldId="305"/>
            <ac:spMk id="34" creationId="{7967E53D-2EDD-0F02-5504-6D0207243A1C}"/>
          </ac:spMkLst>
        </pc:spChg>
        <pc:spChg chg="add mod">
          <ac:chgData name="06546216" userId="2f4ba56f-d03a-4696-b79f-1bbafc42140c" providerId="ADAL" clId="{EB474C9B-BFFF-4A29-8013-30AF9FF3C126}" dt="2022-07-20T15:08:44.871" v="1167" actId="404"/>
          <ac:spMkLst>
            <pc:docMk/>
            <pc:sldMk cId="761745803" sldId="305"/>
            <ac:spMk id="35" creationId="{708FF326-AA88-2254-8E24-BF86A07B6CB8}"/>
          </ac:spMkLst>
        </pc:spChg>
        <pc:spChg chg="add mod">
          <ac:chgData name="06546216" userId="2f4ba56f-d03a-4696-b79f-1bbafc42140c" providerId="ADAL" clId="{EB474C9B-BFFF-4A29-8013-30AF9FF3C126}" dt="2022-07-20T15:08:44.474" v="1166" actId="1076"/>
          <ac:spMkLst>
            <pc:docMk/>
            <pc:sldMk cId="761745803" sldId="305"/>
            <ac:spMk id="36" creationId="{B8D3AD25-61EF-064D-2403-205C46B95277}"/>
          </ac:spMkLst>
        </pc:spChg>
        <pc:spChg chg="add mod">
          <ac:chgData name="06546216" userId="2f4ba56f-d03a-4696-b79f-1bbafc42140c" providerId="ADAL" clId="{EB474C9B-BFFF-4A29-8013-30AF9FF3C126}" dt="2022-07-22T15:21:28.645" v="1193" actId="20577"/>
          <ac:spMkLst>
            <pc:docMk/>
            <pc:sldMk cId="761745803" sldId="305"/>
            <ac:spMk id="37" creationId="{4032C04C-A2A7-238E-E77E-441EC8677E7D}"/>
          </ac:spMkLst>
        </pc:spChg>
        <pc:spChg chg="mod">
          <ac:chgData name="06546216" userId="2f4ba56f-d03a-4696-b79f-1bbafc42140c" providerId="ADAL" clId="{EB474C9B-BFFF-4A29-8013-30AF9FF3C126}" dt="2022-07-20T15:08:42.259" v="1161" actId="404"/>
          <ac:spMkLst>
            <pc:docMk/>
            <pc:sldMk cId="761745803" sldId="305"/>
            <ac:spMk id="42" creationId="{A2CC0E41-37F4-4C0E-E6A3-523F9598BE89}"/>
          </ac:spMkLst>
        </pc:spChg>
        <pc:spChg chg="mod">
          <ac:chgData name="06546216" userId="2f4ba56f-d03a-4696-b79f-1bbafc42140c" providerId="ADAL" clId="{EB474C9B-BFFF-4A29-8013-30AF9FF3C126}" dt="2022-07-20T15:08:41.765" v="1160" actId="1076"/>
          <ac:spMkLst>
            <pc:docMk/>
            <pc:sldMk cId="761745803" sldId="305"/>
            <ac:spMk id="43" creationId="{5C324FF1-036C-22C8-83E9-A6AF7BF1DDD0}"/>
          </ac:spMkLst>
        </pc:spChg>
        <pc:spChg chg="mod">
          <ac:chgData name="06546216" userId="2f4ba56f-d03a-4696-b79f-1bbafc42140c" providerId="ADAL" clId="{EB474C9B-BFFF-4A29-8013-30AF9FF3C126}" dt="2022-07-20T15:08:44.024" v="1165" actId="404"/>
          <ac:spMkLst>
            <pc:docMk/>
            <pc:sldMk cId="761745803" sldId="305"/>
            <ac:spMk id="45" creationId="{CEA297F6-04A9-6FC7-EF62-40985387C792}"/>
          </ac:spMkLst>
        </pc:spChg>
        <pc:spChg chg="mod">
          <ac:chgData name="06546216" userId="2f4ba56f-d03a-4696-b79f-1bbafc42140c" providerId="ADAL" clId="{EB474C9B-BFFF-4A29-8013-30AF9FF3C126}" dt="2022-07-20T15:08:43.612" v="1164" actId="1076"/>
          <ac:spMkLst>
            <pc:docMk/>
            <pc:sldMk cId="761745803" sldId="305"/>
            <ac:spMk id="46" creationId="{B79A4E0A-8A0E-DFF1-4AB4-A69B7EAC9234}"/>
          </ac:spMkLst>
        </pc:spChg>
        <pc:spChg chg="mod">
          <ac:chgData name="06546216" userId="2f4ba56f-d03a-4696-b79f-1bbafc42140c" providerId="ADAL" clId="{EB474C9B-BFFF-4A29-8013-30AF9FF3C126}" dt="2022-07-20T15:08:43.164" v="1163" actId="404"/>
          <ac:spMkLst>
            <pc:docMk/>
            <pc:sldMk cId="761745803" sldId="305"/>
            <ac:spMk id="48" creationId="{E21ECE9F-BB8C-7819-5C3B-8C51FA2BCECD}"/>
          </ac:spMkLst>
        </pc:spChg>
        <pc:spChg chg="mod">
          <ac:chgData name="06546216" userId="2f4ba56f-d03a-4696-b79f-1bbafc42140c" providerId="ADAL" clId="{EB474C9B-BFFF-4A29-8013-30AF9FF3C126}" dt="2022-07-20T15:08:42.711" v="1162" actId="1076"/>
          <ac:spMkLst>
            <pc:docMk/>
            <pc:sldMk cId="761745803" sldId="305"/>
            <ac:spMk id="49" creationId="{CBA4ADAC-40A5-F510-667D-556B8DE158DC}"/>
          </ac:spMkLst>
        </pc:spChg>
        <pc:grpChg chg="add mod">
          <ac:chgData name="06546216" userId="2f4ba56f-d03a-4696-b79f-1bbafc42140c" providerId="ADAL" clId="{EB474C9B-BFFF-4A29-8013-30AF9FF3C126}" dt="2022-07-20T14:39:34.073" v="1063" actId="1038"/>
          <ac:grpSpMkLst>
            <pc:docMk/>
            <pc:sldMk cId="761745803" sldId="305"/>
            <ac:grpSpMk id="8" creationId="{F04E6F47-41D7-F96E-3368-7EDCD74A13AD}"/>
          </ac:grpSpMkLst>
        </pc:grpChg>
        <pc:grpChg chg="add del mod">
          <ac:chgData name="06546216" userId="2f4ba56f-d03a-4696-b79f-1bbafc42140c" providerId="ADAL" clId="{EB474C9B-BFFF-4A29-8013-30AF9FF3C126}" dt="2022-07-20T13:43:01.922" v="69" actId="478"/>
          <ac:grpSpMkLst>
            <pc:docMk/>
            <pc:sldMk cId="761745803" sldId="305"/>
            <ac:grpSpMk id="9" creationId="{07195796-460B-DD56-C56D-8FFA85AF9A83}"/>
          </ac:grpSpMkLst>
        </pc:grpChg>
        <pc:grpChg chg="add del mod">
          <ac:chgData name="06546216" userId="2f4ba56f-d03a-4696-b79f-1bbafc42140c" providerId="ADAL" clId="{EB474C9B-BFFF-4A29-8013-30AF9FF3C126}" dt="2022-07-20T13:43:35.742" v="81" actId="478"/>
          <ac:grpSpMkLst>
            <pc:docMk/>
            <pc:sldMk cId="761745803" sldId="305"/>
            <ac:grpSpMk id="12" creationId="{9E59E673-B892-0DA7-1CF7-3667B835DFDB}"/>
          </ac:grpSpMkLst>
        </pc:grpChg>
        <pc:grpChg chg="add del mod">
          <ac:chgData name="06546216" userId="2f4ba56f-d03a-4696-b79f-1bbafc42140c" providerId="ADAL" clId="{EB474C9B-BFFF-4A29-8013-30AF9FF3C126}" dt="2022-07-20T13:43:57.162" v="90" actId="478"/>
          <ac:grpSpMkLst>
            <pc:docMk/>
            <pc:sldMk cId="761745803" sldId="305"/>
            <ac:grpSpMk id="15" creationId="{064EF151-E1C7-542C-0501-22CC8F3FBD7C}"/>
          </ac:grpSpMkLst>
        </pc:grpChg>
        <pc:grpChg chg="add del mod">
          <ac:chgData name="06546216" userId="2f4ba56f-d03a-4696-b79f-1bbafc42140c" providerId="ADAL" clId="{EB474C9B-BFFF-4A29-8013-30AF9FF3C126}" dt="2022-07-20T13:44:17.249" v="96" actId="478"/>
          <ac:grpSpMkLst>
            <pc:docMk/>
            <pc:sldMk cId="761745803" sldId="305"/>
            <ac:grpSpMk id="18" creationId="{41C1B764-BA66-D50A-865A-DBC79998B301}"/>
          </ac:grpSpMkLst>
        </pc:grpChg>
        <pc:grpChg chg="add mod">
          <ac:chgData name="06546216" userId="2f4ba56f-d03a-4696-b79f-1bbafc42140c" providerId="ADAL" clId="{EB474C9B-BFFF-4A29-8013-30AF9FF3C126}" dt="2022-07-20T13:59:12.266" v="231" actId="408"/>
          <ac:grpSpMkLst>
            <pc:docMk/>
            <pc:sldMk cId="761745803" sldId="305"/>
            <ac:grpSpMk id="22" creationId="{2F5F9977-1F0C-9F62-E4B0-FD28C51A2D87}"/>
          </ac:grpSpMkLst>
        </pc:grpChg>
        <pc:grpChg chg="add mod">
          <ac:chgData name="06546216" userId="2f4ba56f-d03a-4696-b79f-1bbafc42140c" providerId="ADAL" clId="{EB474C9B-BFFF-4A29-8013-30AF9FF3C126}" dt="2022-07-20T14:39:15.040" v="1061" actId="1038"/>
          <ac:grpSpMkLst>
            <pc:docMk/>
            <pc:sldMk cId="761745803" sldId="305"/>
            <ac:grpSpMk id="24" creationId="{82C11F8B-CA68-DC4C-8B1C-668C4C892D44}"/>
          </ac:grpSpMkLst>
        </pc:grpChg>
        <pc:grpChg chg="add mod">
          <ac:chgData name="06546216" userId="2f4ba56f-d03a-4696-b79f-1bbafc42140c" providerId="ADAL" clId="{EB474C9B-BFFF-4A29-8013-30AF9FF3C126}" dt="2022-07-20T14:39:21.114" v="1062" actId="1037"/>
          <ac:grpSpMkLst>
            <pc:docMk/>
            <pc:sldMk cId="761745803" sldId="305"/>
            <ac:grpSpMk id="26" creationId="{9EC402A2-D20D-7CE6-BDB9-0E665399E4E7}"/>
          </ac:grpSpMkLst>
        </pc:grpChg>
        <pc:grpChg chg="add mod">
          <ac:chgData name="06546216" userId="2f4ba56f-d03a-4696-b79f-1bbafc42140c" providerId="ADAL" clId="{EB474C9B-BFFF-4A29-8013-30AF9FF3C126}" dt="2022-07-20T14:00:49.289" v="267" actId="1037"/>
          <ac:grpSpMkLst>
            <pc:docMk/>
            <pc:sldMk cId="761745803" sldId="305"/>
            <ac:grpSpMk id="28" creationId="{51A0B254-8B81-915D-CE33-2932A24C7C18}"/>
          </ac:grpSpMkLst>
        </pc:grpChg>
        <pc:grpChg chg="add mod">
          <ac:chgData name="06546216" userId="2f4ba56f-d03a-4696-b79f-1bbafc42140c" providerId="ADAL" clId="{EB474C9B-BFFF-4A29-8013-30AF9FF3C126}" dt="2022-07-20T14:39:34.073" v="1063" actId="1038"/>
          <ac:grpSpMkLst>
            <pc:docMk/>
            <pc:sldMk cId="761745803" sldId="305"/>
            <ac:grpSpMk id="39" creationId="{ED4CF4C6-CFA1-2C9C-A1EF-6FC004C3C920}"/>
          </ac:grpSpMkLst>
        </pc:grpChg>
        <pc:grpChg chg="add mod">
          <ac:chgData name="06546216" userId="2f4ba56f-d03a-4696-b79f-1bbafc42140c" providerId="ADAL" clId="{EB474C9B-BFFF-4A29-8013-30AF9FF3C126}" dt="2022-07-20T14:16:33.952" v="405" actId="1035"/>
          <ac:grpSpMkLst>
            <pc:docMk/>
            <pc:sldMk cId="761745803" sldId="305"/>
            <ac:grpSpMk id="40" creationId="{71AD64AA-7D52-4B2C-C5C5-D8A57C46F9D3}"/>
          </ac:grpSpMkLst>
        </pc:grpChg>
        <pc:grpChg chg="add mod">
          <ac:chgData name="06546216" userId="2f4ba56f-d03a-4696-b79f-1bbafc42140c" providerId="ADAL" clId="{EB474C9B-BFFF-4A29-8013-30AF9FF3C126}" dt="2022-07-20T14:39:15.040" v="1061" actId="1038"/>
          <ac:grpSpMkLst>
            <pc:docMk/>
            <pc:sldMk cId="761745803" sldId="305"/>
            <ac:grpSpMk id="41" creationId="{22C9E5C6-6209-B6D0-3390-36BD2C7A8CDE}"/>
          </ac:grpSpMkLst>
        </pc:grpChg>
        <pc:grpChg chg="add mod">
          <ac:chgData name="06546216" userId="2f4ba56f-d03a-4696-b79f-1bbafc42140c" providerId="ADAL" clId="{EB474C9B-BFFF-4A29-8013-30AF9FF3C126}" dt="2022-07-20T14:39:21.114" v="1062" actId="1037"/>
          <ac:grpSpMkLst>
            <pc:docMk/>
            <pc:sldMk cId="761745803" sldId="305"/>
            <ac:grpSpMk id="44" creationId="{86F1B2A9-98EA-84F7-8690-0E7B71DD4C39}"/>
          </ac:grpSpMkLst>
        </pc:grpChg>
        <pc:grpChg chg="add mod">
          <ac:chgData name="06546216" userId="2f4ba56f-d03a-4696-b79f-1bbafc42140c" providerId="ADAL" clId="{EB474C9B-BFFF-4A29-8013-30AF9FF3C126}" dt="2022-07-20T14:01:48.045" v="274" actId="1035"/>
          <ac:grpSpMkLst>
            <pc:docMk/>
            <pc:sldMk cId="761745803" sldId="305"/>
            <ac:grpSpMk id="47" creationId="{DBB0B98E-1781-DA0C-BC0F-32673C97DAB6}"/>
          </ac:grpSpMkLst>
        </pc:grpChg>
        <pc:cxnChg chg="add mod">
          <ac:chgData name="06546216" userId="2f4ba56f-d03a-4696-b79f-1bbafc42140c" providerId="ADAL" clId="{EB474C9B-BFFF-4A29-8013-30AF9FF3C126}" dt="2022-07-20T13:52:49.430" v="135" actId="14100"/>
          <ac:cxnSpMkLst>
            <pc:docMk/>
            <pc:sldMk cId="761745803" sldId="305"/>
            <ac:cxnSpMk id="5" creationId="{06A9C5FC-4C49-4092-6D14-560C5F08D1EF}"/>
          </ac:cxnSpMkLst>
        </pc:cxnChg>
        <pc:cxnChg chg="add del mod">
          <ac:chgData name="06546216" userId="2f4ba56f-d03a-4696-b79f-1bbafc42140c" providerId="ADAL" clId="{EB474C9B-BFFF-4A29-8013-30AF9FF3C126}" dt="2022-07-20T14:02:19.452" v="277" actId="478"/>
          <ac:cxnSpMkLst>
            <pc:docMk/>
            <pc:sldMk cId="761745803" sldId="305"/>
            <ac:cxnSpMk id="51" creationId="{FC721FC5-B008-C356-5519-7CF03F97A582}"/>
          </ac:cxnSpMkLst>
        </pc:cxnChg>
      </pc:sldChg>
      <pc:sldChg chg="addSp delSp modSp new mod modNotesTx">
        <pc:chgData name="06546216" userId="2f4ba56f-d03a-4696-b79f-1bbafc42140c" providerId="ADAL" clId="{EB474C9B-BFFF-4A29-8013-30AF9FF3C126}" dt="2022-07-23T14:05:42.932" v="2664" actId="1076"/>
        <pc:sldMkLst>
          <pc:docMk/>
          <pc:sldMk cId="2301697443" sldId="306"/>
        </pc:sldMkLst>
        <pc:spChg chg="mod">
          <ac:chgData name="06546216" userId="2f4ba56f-d03a-4696-b79f-1bbafc42140c" providerId="ADAL" clId="{EB474C9B-BFFF-4A29-8013-30AF9FF3C126}" dt="2022-07-20T14:03:43.801" v="286" actId="207"/>
          <ac:spMkLst>
            <pc:docMk/>
            <pc:sldMk cId="2301697443" sldId="306"/>
            <ac:spMk id="2" creationId="{BA570A8F-85B3-886B-B302-8CEB76FC2CE3}"/>
          </ac:spMkLst>
        </pc:spChg>
        <pc:spChg chg="mod">
          <ac:chgData name="06546216" userId="2f4ba56f-d03a-4696-b79f-1bbafc42140c" providerId="ADAL" clId="{EB474C9B-BFFF-4A29-8013-30AF9FF3C126}" dt="2022-07-20T14:16:39.843" v="406" actId="403"/>
          <ac:spMkLst>
            <pc:docMk/>
            <pc:sldMk cId="2301697443" sldId="306"/>
            <ac:spMk id="3" creationId="{EDE85EA3-2A0F-E9D1-FDBE-326387D00C96}"/>
          </ac:spMkLst>
        </pc:spChg>
        <pc:spChg chg="add mod">
          <ac:chgData name="06546216" userId="2f4ba56f-d03a-4696-b79f-1bbafc42140c" providerId="ADAL" clId="{EB474C9B-BFFF-4A29-8013-30AF9FF3C126}" dt="2022-07-23T14:05:42.932" v="2664" actId="1076"/>
          <ac:spMkLst>
            <pc:docMk/>
            <pc:sldMk cId="2301697443" sldId="306"/>
            <ac:spMk id="6" creationId="{51F72D15-78DE-988D-9FE7-177B5BA8E300}"/>
          </ac:spMkLst>
        </pc:spChg>
        <pc:spChg chg="add mod ord">
          <ac:chgData name="06546216" userId="2f4ba56f-d03a-4696-b79f-1bbafc42140c" providerId="ADAL" clId="{EB474C9B-BFFF-4A29-8013-30AF9FF3C126}" dt="2022-07-23T14:05:26.820" v="2662" actId="167"/>
          <ac:spMkLst>
            <pc:docMk/>
            <pc:sldMk cId="2301697443" sldId="306"/>
            <ac:spMk id="7" creationId="{D1E787F1-BB90-6644-61E7-BB50D567C719}"/>
          </ac:spMkLst>
        </pc:spChg>
        <pc:spChg chg="add del mod">
          <ac:chgData name="06546216" userId="2f4ba56f-d03a-4696-b79f-1bbafc42140c" providerId="ADAL" clId="{EB474C9B-BFFF-4A29-8013-30AF9FF3C126}" dt="2022-07-20T14:05:35.040" v="312" actId="478"/>
          <ac:spMkLst>
            <pc:docMk/>
            <pc:sldMk cId="2301697443" sldId="306"/>
            <ac:spMk id="8" creationId="{B96629E2-0DBD-514D-0771-454DA273819E}"/>
          </ac:spMkLst>
        </pc:spChg>
        <pc:spChg chg="add del mod">
          <ac:chgData name="06546216" userId="2f4ba56f-d03a-4696-b79f-1bbafc42140c" providerId="ADAL" clId="{EB474C9B-BFFF-4A29-8013-30AF9FF3C126}" dt="2022-07-20T14:40:24.137" v="1070" actId="478"/>
          <ac:spMkLst>
            <pc:docMk/>
            <pc:sldMk cId="2301697443" sldId="306"/>
            <ac:spMk id="9" creationId="{57E3CCFA-FA10-704D-6D8F-7C529CDC109D}"/>
          </ac:spMkLst>
        </pc:spChg>
        <pc:spChg chg="add mod ord">
          <ac:chgData name="06546216" userId="2f4ba56f-d03a-4696-b79f-1bbafc42140c" providerId="ADAL" clId="{EB474C9B-BFFF-4A29-8013-30AF9FF3C126}" dt="2022-07-23T14:05:26.820" v="2662" actId="167"/>
          <ac:spMkLst>
            <pc:docMk/>
            <pc:sldMk cId="2301697443" sldId="306"/>
            <ac:spMk id="10" creationId="{363EE66B-BD37-0548-7BD5-21AE3CB65E4D}"/>
          </ac:spMkLst>
        </pc:spChg>
        <pc:spChg chg="add mod">
          <ac:chgData name="06546216" userId="2f4ba56f-d03a-4696-b79f-1bbafc42140c" providerId="ADAL" clId="{EB474C9B-BFFF-4A29-8013-30AF9FF3C126}" dt="2022-07-23T14:05:42.932" v="2664" actId="1076"/>
          <ac:spMkLst>
            <pc:docMk/>
            <pc:sldMk cId="2301697443" sldId="306"/>
            <ac:spMk id="11" creationId="{92596B92-29C8-636E-C778-CE1A3B041189}"/>
          </ac:spMkLst>
        </pc:spChg>
        <pc:spChg chg="add mod">
          <ac:chgData name="06546216" userId="2f4ba56f-d03a-4696-b79f-1bbafc42140c" providerId="ADAL" clId="{EB474C9B-BFFF-4A29-8013-30AF9FF3C126}" dt="2022-07-22T15:21:33.017" v="1196" actId="20577"/>
          <ac:spMkLst>
            <pc:docMk/>
            <pc:sldMk cId="2301697443" sldId="306"/>
            <ac:spMk id="12" creationId="{E41676BD-DC6B-1AC3-F0C6-520CD2478CCE}"/>
          </ac:spMkLst>
        </pc:spChg>
        <pc:picChg chg="add mod">
          <ac:chgData name="06546216" userId="2f4ba56f-d03a-4696-b79f-1bbafc42140c" providerId="ADAL" clId="{EB474C9B-BFFF-4A29-8013-30AF9FF3C126}" dt="2022-07-23T14:05:42.932" v="2664" actId="1076"/>
          <ac:picMkLst>
            <pc:docMk/>
            <pc:sldMk cId="2301697443" sldId="306"/>
            <ac:picMk id="4" creationId="{7CEAA489-2847-CD3B-78E1-2A14C64431D8}"/>
          </ac:picMkLst>
        </pc:picChg>
        <pc:picChg chg="add mod ord">
          <ac:chgData name="06546216" userId="2f4ba56f-d03a-4696-b79f-1bbafc42140c" providerId="ADAL" clId="{EB474C9B-BFFF-4A29-8013-30AF9FF3C126}" dt="2022-07-23T14:05:26.820" v="2662" actId="167"/>
          <ac:picMkLst>
            <pc:docMk/>
            <pc:sldMk cId="2301697443" sldId="306"/>
            <ac:picMk id="5" creationId="{765D3258-15D2-8F37-1D99-A68E2B15AEA5}"/>
          </ac:picMkLst>
        </pc:picChg>
      </pc:sldChg>
      <pc:sldChg chg="addSp delSp modSp new del mod modClrScheme chgLayout">
        <pc:chgData name="06546216" userId="2f4ba56f-d03a-4696-b79f-1bbafc42140c" providerId="ADAL" clId="{EB474C9B-BFFF-4A29-8013-30AF9FF3C126}" dt="2022-07-23T12:58:46.341" v="1206" actId="47"/>
        <pc:sldMkLst>
          <pc:docMk/>
          <pc:sldMk cId="3247846204" sldId="307"/>
        </pc:sldMkLst>
        <pc:spChg chg="del mod ord">
          <ac:chgData name="06546216" userId="2f4ba56f-d03a-4696-b79f-1bbafc42140c" providerId="ADAL" clId="{EB474C9B-BFFF-4A29-8013-30AF9FF3C126}" dt="2022-07-23T12:58:39.132" v="1204" actId="700"/>
          <ac:spMkLst>
            <pc:docMk/>
            <pc:sldMk cId="3247846204" sldId="307"/>
            <ac:spMk id="2" creationId="{35D55CD9-4C49-436F-20C8-3881EF163AA7}"/>
          </ac:spMkLst>
        </pc:spChg>
        <pc:spChg chg="del mod ord">
          <ac:chgData name="06546216" userId="2f4ba56f-d03a-4696-b79f-1bbafc42140c" providerId="ADAL" clId="{EB474C9B-BFFF-4A29-8013-30AF9FF3C126}" dt="2022-07-23T12:58:39.132" v="1204" actId="700"/>
          <ac:spMkLst>
            <pc:docMk/>
            <pc:sldMk cId="3247846204" sldId="307"/>
            <ac:spMk id="3" creationId="{EB399E0C-F635-0873-2610-174ACA8BE06E}"/>
          </ac:spMkLst>
        </pc:spChg>
        <pc:spChg chg="add mod ord">
          <ac:chgData name="06546216" userId="2f4ba56f-d03a-4696-b79f-1bbafc42140c" providerId="ADAL" clId="{EB474C9B-BFFF-4A29-8013-30AF9FF3C126}" dt="2022-07-23T12:58:39.132" v="1204" actId="700"/>
          <ac:spMkLst>
            <pc:docMk/>
            <pc:sldMk cId="3247846204" sldId="307"/>
            <ac:spMk id="4" creationId="{DF04D044-5B20-729F-5B3D-B75A8FB0766D}"/>
          </ac:spMkLst>
        </pc:spChg>
        <pc:spChg chg="add mod ord">
          <ac:chgData name="06546216" userId="2f4ba56f-d03a-4696-b79f-1bbafc42140c" providerId="ADAL" clId="{EB474C9B-BFFF-4A29-8013-30AF9FF3C126}" dt="2022-07-23T12:58:39.132" v="1204" actId="700"/>
          <ac:spMkLst>
            <pc:docMk/>
            <pc:sldMk cId="3247846204" sldId="307"/>
            <ac:spMk id="5" creationId="{A6ECCFB5-C60D-3BC6-5DC7-C8E8C2C327E2}"/>
          </ac:spMkLst>
        </pc:spChg>
      </pc:sldChg>
      <pc:sldChg chg="addSp delSp modSp add mod">
        <pc:chgData name="06546216" userId="2f4ba56f-d03a-4696-b79f-1bbafc42140c" providerId="ADAL" clId="{EB474C9B-BFFF-4A29-8013-30AF9FF3C126}" dt="2022-07-23T13:56:40.383" v="1866" actId="20577"/>
        <pc:sldMkLst>
          <pc:docMk/>
          <pc:sldMk cId="1041361432" sldId="308"/>
        </pc:sldMkLst>
        <pc:spChg chg="mod">
          <ac:chgData name="06546216" userId="2f4ba56f-d03a-4696-b79f-1bbafc42140c" providerId="ADAL" clId="{EB474C9B-BFFF-4A29-8013-30AF9FF3C126}" dt="2022-07-23T12:59:15.365" v="1248" actId="20577"/>
          <ac:spMkLst>
            <pc:docMk/>
            <pc:sldMk cId="1041361432" sldId="308"/>
            <ac:spMk id="2" creationId="{B5CE48BF-953A-6356-ECC5-5FE12A13C114}"/>
          </ac:spMkLst>
        </pc:spChg>
        <pc:spChg chg="mod">
          <ac:chgData name="06546216" userId="2f4ba56f-d03a-4696-b79f-1bbafc42140c" providerId="ADAL" clId="{EB474C9B-BFFF-4A29-8013-30AF9FF3C126}" dt="2022-07-23T12:59:03.398" v="1210"/>
          <ac:spMkLst>
            <pc:docMk/>
            <pc:sldMk cId="1041361432" sldId="308"/>
            <ac:spMk id="3" creationId="{6C4F8CF9-D708-8CA6-A497-B9198CE48CCC}"/>
          </ac:spMkLst>
        </pc:spChg>
        <pc:spChg chg="add mod">
          <ac:chgData name="06546216" userId="2f4ba56f-d03a-4696-b79f-1bbafc42140c" providerId="ADAL" clId="{EB474C9B-BFFF-4A29-8013-30AF9FF3C126}" dt="2022-07-23T13:48:08.106" v="1865" actId="1076"/>
          <ac:spMkLst>
            <pc:docMk/>
            <pc:sldMk cId="1041361432" sldId="308"/>
            <ac:spMk id="29" creationId="{A477A488-C3DD-4563-C0DC-2914DEC306C8}"/>
          </ac:spMkLst>
        </pc:spChg>
        <pc:spChg chg="mod">
          <ac:chgData name="06546216" userId="2f4ba56f-d03a-4696-b79f-1bbafc42140c" providerId="ADAL" clId="{EB474C9B-BFFF-4A29-8013-30AF9FF3C126}" dt="2022-07-23T13:56:40.383" v="1866" actId="20577"/>
          <ac:spMkLst>
            <pc:docMk/>
            <pc:sldMk cId="1041361432" sldId="308"/>
            <ac:spMk id="37" creationId="{4032C04C-A2A7-238E-E77E-441EC8677E7D}"/>
          </ac:spMkLst>
        </pc:spChg>
        <pc:spChg chg="mod topLvl">
          <ac:chgData name="06546216" userId="2f4ba56f-d03a-4696-b79f-1bbafc42140c" providerId="ADAL" clId="{EB474C9B-BFFF-4A29-8013-30AF9FF3C126}" dt="2022-07-23T13:06:33.313" v="1332"/>
          <ac:spMkLst>
            <pc:docMk/>
            <pc:sldMk cId="1041361432" sldId="308"/>
            <ac:spMk id="50" creationId="{BEC76459-022C-5340-2A23-4600B03200F0}"/>
          </ac:spMkLst>
        </pc:spChg>
        <pc:spChg chg="mod topLvl">
          <ac:chgData name="06546216" userId="2f4ba56f-d03a-4696-b79f-1bbafc42140c" providerId="ADAL" clId="{EB474C9B-BFFF-4A29-8013-30AF9FF3C126}" dt="2022-07-23T13:06:12.190" v="1327" actId="164"/>
          <ac:spMkLst>
            <pc:docMk/>
            <pc:sldMk cId="1041361432" sldId="308"/>
            <ac:spMk id="51" creationId="{F66E7A88-5ECC-FFEF-3B4B-9CA51F0F4702}"/>
          </ac:spMkLst>
        </pc:spChg>
        <pc:spChg chg="mod topLvl">
          <ac:chgData name="06546216" userId="2f4ba56f-d03a-4696-b79f-1bbafc42140c" providerId="ADAL" clId="{EB474C9B-BFFF-4A29-8013-30AF9FF3C126}" dt="2022-07-23T13:07:11.068" v="1347" actId="14100"/>
          <ac:spMkLst>
            <pc:docMk/>
            <pc:sldMk cId="1041361432" sldId="308"/>
            <ac:spMk id="52" creationId="{259C3516-4CAE-CB41-AB7F-F896C90010B5}"/>
          </ac:spMkLst>
        </pc:spChg>
        <pc:spChg chg="mod topLvl">
          <ac:chgData name="06546216" userId="2f4ba56f-d03a-4696-b79f-1bbafc42140c" providerId="ADAL" clId="{EB474C9B-BFFF-4A29-8013-30AF9FF3C126}" dt="2022-07-23T13:06:12.190" v="1327" actId="164"/>
          <ac:spMkLst>
            <pc:docMk/>
            <pc:sldMk cId="1041361432" sldId="308"/>
            <ac:spMk id="53" creationId="{C4B9508F-308E-7737-865E-DA1F07AAAB7A}"/>
          </ac:spMkLst>
        </pc:spChg>
        <pc:spChg chg="del mod topLvl">
          <ac:chgData name="06546216" userId="2f4ba56f-d03a-4696-b79f-1bbafc42140c" providerId="ADAL" clId="{EB474C9B-BFFF-4A29-8013-30AF9FF3C126}" dt="2022-07-23T13:08:12.386" v="1363" actId="478"/>
          <ac:spMkLst>
            <pc:docMk/>
            <pc:sldMk cId="1041361432" sldId="308"/>
            <ac:spMk id="57" creationId="{1ABD37B3-CB90-04D2-F11F-DED98B4F8212}"/>
          </ac:spMkLst>
        </pc:spChg>
        <pc:spChg chg="del mod topLvl">
          <ac:chgData name="06546216" userId="2f4ba56f-d03a-4696-b79f-1bbafc42140c" providerId="ADAL" clId="{EB474C9B-BFFF-4A29-8013-30AF9FF3C126}" dt="2022-07-23T13:08:14.741" v="1364" actId="478"/>
          <ac:spMkLst>
            <pc:docMk/>
            <pc:sldMk cId="1041361432" sldId="308"/>
            <ac:spMk id="58" creationId="{68C74CDB-8FE8-3A22-FD75-3267AE709C4A}"/>
          </ac:spMkLst>
        </pc:spChg>
        <pc:spChg chg="del mod topLvl">
          <ac:chgData name="06546216" userId="2f4ba56f-d03a-4696-b79f-1bbafc42140c" providerId="ADAL" clId="{EB474C9B-BFFF-4A29-8013-30AF9FF3C126}" dt="2022-07-23T13:08:12.386" v="1363" actId="478"/>
          <ac:spMkLst>
            <pc:docMk/>
            <pc:sldMk cId="1041361432" sldId="308"/>
            <ac:spMk id="59" creationId="{AA1DEF0A-FE47-2878-C095-5CAECBC14D1A}"/>
          </ac:spMkLst>
        </pc:spChg>
        <pc:spChg chg="del mod topLvl">
          <ac:chgData name="06546216" userId="2f4ba56f-d03a-4696-b79f-1bbafc42140c" providerId="ADAL" clId="{EB474C9B-BFFF-4A29-8013-30AF9FF3C126}" dt="2022-07-23T13:08:12.386" v="1363" actId="478"/>
          <ac:spMkLst>
            <pc:docMk/>
            <pc:sldMk cId="1041361432" sldId="308"/>
            <ac:spMk id="60" creationId="{7989AC86-3DCB-5B42-BCDA-0E0E3A879A98}"/>
          </ac:spMkLst>
        </pc:spChg>
        <pc:spChg chg="mod">
          <ac:chgData name="06546216" userId="2f4ba56f-d03a-4696-b79f-1bbafc42140c" providerId="ADAL" clId="{EB474C9B-BFFF-4A29-8013-30AF9FF3C126}" dt="2022-07-23T12:59:56.747" v="1258"/>
          <ac:spMkLst>
            <pc:docMk/>
            <pc:sldMk cId="1041361432" sldId="308"/>
            <ac:spMk id="64" creationId="{4B667EDB-6EE6-A04F-8173-438C14089DD0}"/>
          </ac:spMkLst>
        </pc:spChg>
        <pc:spChg chg="mod">
          <ac:chgData name="06546216" userId="2f4ba56f-d03a-4696-b79f-1bbafc42140c" providerId="ADAL" clId="{EB474C9B-BFFF-4A29-8013-30AF9FF3C126}" dt="2022-07-23T12:59:56.747" v="1258"/>
          <ac:spMkLst>
            <pc:docMk/>
            <pc:sldMk cId="1041361432" sldId="308"/>
            <ac:spMk id="65" creationId="{34386AF0-FE13-C47C-9D14-FFD06BBF62E9}"/>
          </ac:spMkLst>
        </pc:spChg>
        <pc:spChg chg="mod">
          <ac:chgData name="06546216" userId="2f4ba56f-d03a-4696-b79f-1bbafc42140c" providerId="ADAL" clId="{EB474C9B-BFFF-4A29-8013-30AF9FF3C126}" dt="2022-07-23T12:59:56.747" v="1258"/>
          <ac:spMkLst>
            <pc:docMk/>
            <pc:sldMk cId="1041361432" sldId="308"/>
            <ac:spMk id="66" creationId="{4136681D-B888-676A-10C2-0D7011C8BFC4}"/>
          </ac:spMkLst>
        </pc:spChg>
        <pc:spChg chg="mod">
          <ac:chgData name="06546216" userId="2f4ba56f-d03a-4696-b79f-1bbafc42140c" providerId="ADAL" clId="{EB474C9B-BFFF-4A29-8013-30AF9FF3C126}" dt="2022-07-23T12:59:56.747" v="1258"/>
          <ac:spMkLst>
            <pc:docMk/>
            <pc:sldMk cId="1041361432" sldId="308"/>
            <ac:spMk id="67" creationId="{6AAEDFED-6928-91E5-7969-EC1815A3E355}"/>
          </ac:spMkLst>
        </pc:spChg>
        <pc:spChg chg="mod">
          <ac:chgData name="06546216" userId="2f4ba56f-d03a-4696-b79f-1bbafc42140c" providerId="ADAL" clId="{EB474C9B-BFFF-4A29-8013-30AF9FF3C126}" dt="2022-07-23T13:00:05.209" v="1259"/>
          <ac:spMkLst>
            <pc:docMk/>
            <pc:sldMk cId="1041361432" sldId="308"/>
            <ac:spMk id="71" creationId="{1AD58736-EB35-EF1D-7211-ED1BCC6A82B6}"/>
          </ac:spMkLst>
        </pc:spChg>
        <pc:spChg chg="mod">
          <ac:chgData name="06546216" userId="2f4ba56f-d03a-4696-b79f-1bbafc42140c" providerId="ADAL" clId="{EB474C9B-BFFF-4A29-8013-30AF9FF3C126}" dt="2022-07-23T13:00:05.209" v="1259"/>
          <ac:spMkLst>
            <pc:docMk/>
            <pc:sldMk cId="1041361432" sldId="308"/>
            <ac:spMk id="74" creationId="{4AED7001-83BB-051F-3950-072AF64505BF}"/>
          </ac:spMkLst>
        </pc:spChg>
        <pc:spChg chg="mod">
          <ac:chgData name="06546216" userId="2f4ba56f-d03a-4696-b79f-1bbafc42140c" providerId="ADAL" clId="{EB474C9B-BFFF-4A29-8013-30AF9FF3C126}" dt="2022-07-23T13:00:05.209" v="1259"/>
          <ac:spMkLst>
            <pc:docMk/>
            <pc:sldMk cId="1041361432" sldId="308"/>
            <ac:spMk id="75" creationId="{EE48F742-CD3A-56E0-2DFD-0CE1A47F93E3}"/>
          </ac:spMkLst>
        </pc:spChg>
        <pc:spChg chg="mod">
          <ac:chgData name="06546216" userId="2f4ba56f-d03a-4696-b79f-1bbafc42140c" providerId="ADAL" clId="{EB474C9B-BFFF-4A29-8013-30AF9FF3C126}" dt="2022-07-23T13:00:05.209" v="1259"/>
          <ac:spMkLst>
            <pc:docMk/>
            <pc:sldMk cId="1041361432" sldId="308"/>
            <ac:spMk id="76" creationId="{09B5235D-B097-74B9-6195-058B68678EC0}"/>
          </ac:spMkLst>
        </pc:spChg>
        <pc:spChg chg="mod">
          <ac:chgData name="06546216" userId="2f4ba56f-d03a-4696-b79f-1bbafc42140c" providerId="ADAL" clId="{EB474C9B-BFFF-4A29-8013-30AF9FF3C126}" dt="2022-07-23T13:06:23.081" v="1329"/>
          <ac:spMkLst>
            <pc:docMk/>
            <pc:sldMk cId="1041361432" sldId="308"/>
            <ac:spMk id="80" creationId="{C9C73E01-D4D1-60F2-C320-C4E006BD5B44}"/>
          </ac:spMkLst>
        </pc:spChg>
        <pc:spChg chg="mod">
          <ac:chgData name="06546216" userId="2f4ba56f-d03a-4696-b79f-1bbafc42140c" providerId="ADAL" clId="{EB474C9B-BFFF-4A29-8013-30AF9FF3C126}" dt="2022-07-23T13:06:23.081" v="1329"/>
          <ac:spMkLst>
            <pc:docMk/>
            <pc:sldMk cId="1041361432" sldId="308"/>
            <ac:spMk id="81" creationId="{98DA12F4-9C73-0B1B-A955-261A1BA6943C}"/>
          </ac:spMkLst>
        </pc:spChg>
        <pc:spChg chg="mod">
          <ac:chgData name="06546216" userId="2f4ba56f-d03a-4696-b79f-1bbafc42140c" providerId="ADAL" clId="{EB474C9B-BFFF-4A29-8013-30AF9FF3C126}" dt="2022-07-23T13:06:23.081" v="1329"/>
          <ac:spMkLst>
            <pc:docMk/>
            <pc:sldMk cId="1041361432" sldId="308"/>
            <ac:spMk id="82" creationId="{228EE5E0-35ED-EB93-FA5B-E721DDCDB51E}"/>
          </ac:spMkLst>
        </pc:spChg>
        <pc:spChg chg="mod">
          <ac:chgData name="06546216" userId="2f4ba56f-d03a-4696-b79f-1bbafc42140c" providerId="ADAL" clId="{EB474C9B-BFFF-4A29-8013-30AF9FF3C126}" dt="2022-07-23T13:06:23.081" v="1329"/>
          <ac:spMkLst>
            <pc:docMk/>
            <pc:sldMk cId="1041361432" sldId="308"/>
            <ac:spMk id="83" creationId="{2B07C5CB-E618-D2E7-04A1-69B26CF689C9}"/>
          </ac:spMkLst>
        </pc:spChg>
        <pc:spChg chg="add mod">
          <ac:chgData name="06546216" userId="2f4ba56f-d03a-4696-b79f-1bbafc42140c" providerId="ADAL" clId="{EB474C9B-BFFF-4A29-8013-30AF9FF3C126}" dt="2022-07-23T13:40:39.563" v="1704" actId="1076"/>
          <ac:spMkLst>
            <pc:docMk/>
            <pc:sldMk cId="1041361432" sldId="308"/>
            <ac:spMk id="87" creationId="{C3030CF4-171F-0E93-49C3-C444C9659091}"/>
          </ac:spMkLst>
        </pc:spChg>
        <pc:spChg chg="add mod">
          <ac:chgData name="06546216" userId="2f4ba56f-d03a-4696-b79f-1bbafc42140c" providerId="ADAL" clId="{EB474C9B-BFFF-4A29-8013-30AF9FF3C126}" dt="2022-07-23T13:40:49.220" v="1706" actId="1076"/>
          <ac:spMkLst>
            <pc:docMk/>
            <pc:sldMk cId="1041361432" sldId="308"/>
            <ac:spMk id="88" creationId="{F87AEB8F-F225-37D9-154E-CF04DEFAD84D}"/>
          </ac:spMkLst>
        </pc:spChg>
        <pc:spChg chg="add del mod">
          <ac:chgData name="06546216" userId="2f4ba56f-d03a-4696-b79f-1bbafc42140c" providerId="ADAL" clId="{EB474C9B-BFFF-4A29-8013-30AF9FF3C126}" dt="2022-07-23T13:37:11.561" v="1587"/>
          <ac:spMkLst>
            <pc:docMk/>
            <pc:sldMk cId="1041361432" sldId="308"/>
            <ac:spMk id="89" creationId="{21888D99-0879-8DF3-0AC9-AB47C7C74CD7}"/>
          </ac:spMkLst>
        </pc:spChg>
        <pc:spChg chg="add del mod">
          <ac:chgData name="06546216" userId="2f4ba56f-d03a-4696-b79f-1bbafc42140c" providerId="ADAL" clId="{EB474C9B-BFFF-4A29-8013-30AF9FF3C126}" dt="2022-07-23T13:37:11.561" v="1587"/>
          <ac:spMkLst>
            <pc:docMk/>
            <pc:sldMk cId="1041361432" sldId="308"/>
            <ac:spMk id="90" creationId="{AE8DD1BE-6609-6B01-90D1-5CE5BB9A73B7}"/>
          </ac:spMkLst>
        </pc:spChg>
        <pc:grpChg chg="del">
          <ac:chgData name="06546216" userId="2f4ba56f-d03a-4696-b79f-1bbafc42140c" providerId="ADAL" clId="{EB474C9B-BFFF-4A29-8013-30AF9FF3C126}" dt="2022-07-23T12:59:22.022" v="1251" actId="478"/>
          <ac:grpSpMkLst>
            <pc:docMk/>
            <pc:sldMk cId="1041361432" sldId="308"/>
            <ac:grpSpMk id="8" creationId="{F04E6F47-41D7-F96E-3368-7EDCD74A13AD}"/>
          </ac:grpSpMkLst>
        </pc:grpChg>
        <pc:grpChg chg="add mod">
          <ac:chgData name="06546216" userId="2f4ba56f-d03a-4696-b79f-1bbafc42140c" providerId="ADAL" clId="{EB474C9B-BFFF-4A29-8013-30AF9FF3C126}" dt="2022-07-23T13:08:05.446" v="1362" actId="164"/>
          <ac:grpSpMkLst>
            <pc:docMk/>
            <pc:sldMk cId="1041361432" sldId="308"/>
            <ac:grpSpMk id="14" creationId="{F4CB7C93-CBCC-985F-EBAE-23A23EE71BFC}"/>
          </ac:grpSpMkLst>
        </pc:grpChg>
        <pc:grpChg chg="add del mod">
          <ac:chgData name="06546216" userId="2f4ba56f-d03a-4696-b79f-1bbafc42140c" providerId="ADAL" clId="{EB474C9B-BFFF-4A29-8013-30AF9FF3C126}" dt="2022-07-23T13:36:56.771" v="1582" actId="478"/>
          <ac:grpSpMkLst>
            <pc:docMk/>
            <pc:sldMk cId="1041361432" sldId="308"/>
            <ac:grpSpMk id="15" creationId="{2F864C6B-F786-B913-CCC9-E4C66485DB8D}"/>
          </ac:grpSpMkLst>
        </pc:grpChg>
        <pc:grpChg chg="del">
          <ac:chgData name="06546216" userId="2f4ba56f-d03a-4696-b79f-1bbafc42140c" providerId="ADAL" clId="{EB474C9B-BFFF-4A29-8013-30AF9FF3C126}" dt="2022-07-23T12:59:22.473" v="1252" actId="478"/>
          <ac:grpSpMkLst>
            <pc:docMk/>
            <pc:sldMk cId="1041361432" sldId="308"/>
            <ac:grpSpMk id="22" creationId="{2F5F9977-1F0C-9F62-E4B0-FD28C51A2D87}"/>
          </ac:grpSpMkLst>
        </pc:grpChg>
        <pc:grpChg chg="del">
          <ac:chgData name="06546216" userId="2f4ba56f-d03a-4696-b79f-1bbafc42140c" providerId="ADAL" clId="{EB474C9B-BFFF-4A29-8013-30AF9FF3C126}" dt="2022-07-23T12:59:22.968" v="1253" actId="478"/>
          <ac:grpSpMkLst>
            <pc:docMk/>
            <pc:sldMk cId="1041361432" sldId="308"/>
            <ac:grpSpMk id="24" creationId="{82C11F8B-CA68-DC4C-8B1C-668C4C892D44}"/>
          </ac:grpSpMkLst>
        </pc:grpChg>
        <pc:grpChg chg="del">
          <ac:chgData name="06546216" userId="2f4ba56f-d03a-4696-b79f-1bbafc42140c" providerId="ADAL" clId="{EB474C9B-BFFF-4A29-8013-30AF9FF3C126}" dt="2022-07-23T12:59:23.372" v="1254" actId="478"/>
          <ac:grpSpMkLst>
            <pc:docMk/>
            <pc:sldMk cId="1041361432" sldId="308"/>
            <ac:grpSpMk id="26" creationId="{9EC402A2-D20D-7CE6-BDB9-0E665399E4E7}"/>
          </ac:grpSpMkLst>
        </pc:grpChg>
        <pc:grpChg chg="del">
          <ac:chgData name="06546216" userId="2f4ba56f-d03a-4696-b79f-1bbafc42140c" providerId="ADAL" clId="{EB474C9B-BFFF-4A29-8013-30AF9FF3C126}" dt="2022-07-23T12:59:23.915" v="1255" actId="478"/>
          <ac:grpSpMkLst>
            <pc:docMk/>
            <pc:sldMk cId="1041361432" sldId="308"/>
            <ac:grpSpMk id="28" creationId="{51A0B254-8B81-915D-CE33-2932A24C7C18}"/>
          </ac:grpSpMkLst>
        </pc:grpChg>
        <pc:grpChg chg="add del mod">
          <ac:chgData name="06546216" userId="2f4ba56f-d03a-4696-b79f-1bbafc42140c" providerId="ADAL" clId="{EB474C9B-BFFF-4A29-8013-30AF9FF3C126}" dt="2022-07-23T13:02:07.529" v="1283" actId="165"/>
          <ac:grpSpMkLst>
            <pc:docMk/>
            <pc:sldMk cId="1041361432" sldId="308"/>
            <ac:grpSpMk id="38" creationId="{1BEBA178-DF6D-3E41-85B4-92C0205B707E}"/>
          </ac:grpSpMkLst>
        </pc:grpChg>
        <pc:grpChg chg="del">
          <ac:chgData name="06546216" userId="2f4ba56f-d03a-4696-b79f-1bbafc42140c" providerId="ADAL" clId="{EB474C9B-BFFF-4A29-8013-30AF9FF3C126}" dt="2022-07-23T12:59:21.276" v="1250" actId="478"/>
          <ac:grpSpMkLst>
            <pc:docMk/>
            <pc:sldMk cId="1041361432" sldId="308"/>
            <ac:grpSpMk id="39" creationId="{ED4CF4C6-CFA1-2C9C-A1EF-6FC004C3C920}"/>
          </ac:grpSpMkLst>
        </pc:grpChg>
        <pc:grpChg chg="del">
          <ac:chgData name="06546216" userId="2f4ba56f-d03a-4696-b79f-1bbafc42140c" providerId="ADAL" clId="{EB474C9B-BFFF-4A29-8013-30AF9FF3C126}" dt="2022-07-23T12:59:18.985" v="1249" actId="478"/>
          <ac:grpSpMkLst>
            <pc:docMk/>
            <pc:sldMk cId="1041361432" sldId="308"/>
            <ac:grpSpMk id="40" creationId="{71AD64AA-7D52-4B2C-C5C5-D8A57C46F9D3}"/>
          </ac:grpSpMkLst>
        </pc:grpChg>
        <pc:grpChg chg="del">
          <ac:chgData name="06546216" userId="2f4ba56f-d03a-4696-b79f-1bbafc42140c" providerId="ADAL" clId="{EB474C9B-BFFF-4A29-8013-30AF9FF3C126}" dt="2022-07-23T12:59:18.985" v="1249" actId="478"/>
          <ac:grpSpMkLst>
            <pc:docMk/>
            <pc:sldMk cId="1041361432" sldId="308"/>
            <ac:grpSpMk id="41" creationId="{22C9E5C6-6209-B6D0-3390-36BD2C7A8CDE}"/>
          </ac:grpSpMkLst>
        </pc:grpChg>
        <pc:grpChg chg="del">
          <ac:chgData name="06546216" userId="2f4ba56f-d03a-4696-b79f-1bbafc42140c" providerId="ADAL" clId="{EB474C9B-BFFF-4A29-8013-30AF9FF3C126}" dt="2022-07-23T12:59:18.985" v="1249" actId="478"/>
          <ac:grpSpMkLst>
            <pc:docMk/>
            <pc:sldMk cId="1041361432" sldId="308"/>
            <ac:grpSpMk id="44" creationId="{86F1B2A9-98EA-84F7-8690-0E7B71DD4C39}"/>
          </ac:grpSpMkLst>
        </pc:grpChg>
        <pc:grpChg chg="del">
          <ac:chgData name="06546216" userId="2f4ba56f-d03a-4696-b79f-1bbafc42140c" providerId="ADAL" clId="{EB474C9B-BFFF-4A29-8013-30AF9FF3C126}" dt="2022-07-23T12:59:18.985" v="1249" actId="478"/>
          <ac:grpSpMkLst>
            <pc:docMk/>
            <pc:sldMk cId="1041361432" sldId="308"/>
            <ac:grpSpMk id="47" creationId="{DBB0B98E-1781-DA0C-BC0F-32673C97DAB6}"/>
          </ac:grpSpMkLst>
        </pc:grpChg>
        <pc:grpChg chg="add del mod">
          <ac:chgData name="06546216" userId="2f4ba56f-d03a-4696-b79f-1bbafc42140c" providerId="ADAL" clId="{EB474C9B-BFFF-4A29-8013-30AF9FF3C126}" dt="2022-07-23T13:07:59.899" v="1361" actId="165"/>
          <ac:grpSpMkLst>
            <pc:docMk/>
            <pc:sldMk cId="1041361432" sldId="308"/>
            <ac:grpSpMk id="56" creationId="{BA58D667-CEC5-F651-9ED2-022D60AC3F4F}"/>
          </ac:grpSpMkLst>
        </pc:grpChg>
        <pc:grpChg chg="add del mod">
          <ac:chgData name="06546216" userId="2f4ba56f-d03a-4696-b79f-1bbafc42140c" providerId="ADAL" clId="{EB474C9B-BFFF-4A29-8013-30AF9FF3C126}" dt="2022-07-23T13:36:56.771" v="1582" actId="478"/>
          <ac:grpSpMkLst>
            <pc:docMk/>
            <pc:sldMk cId="1041361432" sldId="308"/>
            <ac:grpSpMk id="63" creationId="{422FF316-8DBA-54F1-BD9F-B4ABC51CF65E}"/>
          </ac:grpSpMkLst>
        </pc:grpChg>
        <pc:grpChg chg="add del mod">
          <ac:chgData name="06546216" userId="2f4ba56f-d03a-4696-b79f-1bbafc42140c" providerId="ADAL" clId="{EB474C9B-BFFF-4A29-8013-30AF9FF3C126}" dt="2022-07-23T13:36:56.771" v="1582" actId="478"/>
          <ac:grpSpMkLst>
            <pc:docMk/>
            <pc:sldMk cId="1041361432" sldId="308"/>
            <ac:grpSpMk id="70" creationId="{C0A844D6-B620-AB45-F5B3-C41AF3F4A7F5}"/>
          </ac:grpSpMkLst>
        </pc:grpChg>
        <pc:grpChg chg="add del mod">
          <ac:chgData name="06546216" userId="2f4ba56f-d03a-4696-b79f-1bbafc42140c" providerId="ADAL" clId="{EB474C9B-BFFF-4A29-8013-30AF9FF3C126}" dt="2022-07-23T13:36:56.771" v="1582" actId="478"/>
          <ac:grpSpMkLst>
            <pc:docMk/>
            <pc:sldMk cId="1041361432" sldId="308"/>
            <ac:grpSpMk id="79" creationId="{703129B1-E371-0632-A49A-2074251E3DF8}"/>
          </ac:grpSpMkLst>
        </pc:grpChg>
        <pc:graphicFrameChg chg="add del mod modGraphic">
          <ac:chgData name="06546216" userId="2f4ba56f-d03a-4696-b79f-1bbafc42140c" providerId="ADAL" clId="{EB474C9B-BFFF-4A29-8013-30AF9FF3C126}" dt="2022-07-23T13:36:53.180" v="1581" actId="478"/>
          <ac:graphicFrameMkLst>
            <pc:docMk/>
            <pc:sldMk cId="1041361432" sldId="308"/>
            <ac:graphicFrameMk id="17" creationId="{15D3CC86-D866-F295-C6F9-A3C6803BD1F7}"/>
          </ac:graphicFrameMkLst>
        </pc:graphicFrameChg>
        <pc:picChg chg="add mod">
          <ac:chgData name="06546216" userId="2f4ba56f-d03a-4696-b79f-1bbafc42140c" providerId="ADAL" clId="{EB474C9B-BFFF-4A29-8013-30AF9FF3C126}" dt="2022-07-23T13:40:33.261" v="1703" actId="1076"/>
          <ac:picMkLst>
            <pc:docMk/>
            <pc:sldMk cId="1041361432" sldId="308"/>
            <ac:picMk id="20" creationId="{5F6AF6A6-A28D-6EEA-805D-656FF39A53E0}"/>
          </ac:picMkLst>
        </pc:picChg>
        <pc:picChg chg="add del mod">
          <ac:chgData name="06546216" userId="2f4ba56f-d03a-4696-b79f-1bbafc42140c" providerId="ADAL" clId="{EB474C9B-BFFF-4A29-8013-30AF9FF3C126}" dt="2022-07-23T13:45:58.011" v="1713" actId="478"/>
          <ac:picMkLst>
            <pc:docMk/>
            <pc:sldMk cId="1041361432" sldId="308"/>
            <ac:picMk id="33" creationId="{686523C5-8000-EF79-D6E6-23FAD9D2312B}"/>
          </ac:picMkLst>
        </pc:picChg>
        <pc:picChg chg="del mod topLvl">
          <ac:chgData name="06546216" userId="2f4ba56f-d03a-4696-b79f-1bbafc42140c" providerId="ADAL" clId="{EB474C9B-BFFF-4A29-8013-30AF9FF3C126}" dt="2022-07-23T13:07:19.595" v="1350" actId="478"/>
          <ac:picMkLst>
            <pc:docMk/>
            <pc:sldMk cId="1041361432" sldId="308"/>
            <ac:picMk id="54" creationId="{F0BEC10A-35FF-E53A-250F-71253E023B09}"/>
          </ac:picMkLst>
        </pc:picChg>
        <pc:picChg chg="del mod topLvl">
          <ac:chgData name="06546216" userId="2f4ba56f-d03a-4696-b79f-1bbafc42140c" providerId="ADAL" clId="{EB474C9B-BFFF-4A29-8013-30AF9FF3C126}" dt="2022-07-23T13:07:45.263" v="1357" actId="478"/>
          <ac:picMkLst>
            <pc:docMk/>
            <pc:sldMk cId="1041361432" sldId="308"/>
            <ac:picMk id="55" creationId="{43A47BF2-2D3C-3688-6932-97C3FA5E50D8}"/>
          </ac:picMkLst>
        </pc:picChg>
        <pc:picChg chg="mod topLvl">
          <ac:chgData name="06546216" userId="2f4ba56f-d03a-4696-b79f-1bbafc42140c" providerId="ADAL" clId="{EB474C9B-BFFF-4A29-8013-30AF9FF3C126}" dt="2022-07-23T13:08:05.446" v="1362" actId="164"/>
          <ac:picMkLst>
            <pc:docMk/>
            <pc:sldMk cId="1041361432" sldId="308"/>
            <ac:picMk id="61" creationId="{A6CA6529-49A4-CA6D-3B8C-2C82C8CB76B0}"/>
          </ac:picMkLst>
        </pc:picChg>
        <pc:picChg chg="add del mod ord topLvl">
          <ac:chgData name="06546216" userId="2f4ba56f-d03a-4696-b79f-1bbafc42140c" providerId="ADAL" clId="{EB474C9B-BFFF-4A29-8013-30AF9FF3C126}" dt="2022-07-23T13:08:05.446" v="1362" actId="164"/>
          <ac:picMkLst>
            <pc:docMk/>
            <pc:sldMk cId="1041361432" sldId="308"/>
            <ac:picMk id="62" creationId="{36D7902E-32A1-2D0E-14CD-D13784FE2574}"/>
          </ac:picMkLst>
        </pc:picChg>
        <pc:picChg chg="mod">
          <ac:chgData name="06546216" userId="2f4ba56f-d03a-4696-b79f-1bbafc42140c" providerId="ADAL" clId="{EB474C9B-BFFF-4A29-8013-30AF9FF3C126}" dt="2022-07-23T12:59:56.747" v="1258"/>
          <ac:picMkLst>
            <pc:docMk/>
            <pc:sldMk cId="1041361432" sldId="308"/>
            <ac:picMk id="68" creationId="{6EDBB852-F45E-8349-8000-9F47C5BA054B}"/>
          </ac:picMkLst>
        </pc:picChg>
        <pc:picChg chg="mod">
          <ac:chgData name="06546216" userId="2f4ba56f-d03a-4696-b79f-1bbafc42140c" providerId="ADAL" clId="{EB474C9B-BFFF-4A29-8013-30AF9FF3C126}" dt="2022-07-23T12:59:56.747" v="1258"/>
          <ac:picMkLst>
            <pc:docMk/>
            <pc:sldMk cId="1041361432" sldId="308"/>
            <ac:picMk id="69" creationId="{D77671F9-70B7-E4FC-E64B-6F04D5AD3C64}"/>
          </ac:picMkLst>
        </pc:picChg>
        <pc:picChg chg="mod">
          <ac:chgData name="06546216" userId="2f4ba56f-d03a-4696-b79f-1bbafc42140c" providerId="ADAL" clId="{EB474C9B-BFFF-4A29-8013-30AF9FF3C126}" dt="2022-07-23T13:00:05.209" v="1259"/>
          <ac:picMkLst>
            <pc:docMk/>
            <pc:sldMk cId="1041361432" sldId="308"/>
            <ac:picMk id="72" creationId="{D5105637-A6A9-8764-8136-87D875448EFF}"/>
          </ac:picMkLst>
        </pc:picChg>
        <pc:picChg chg="mod">
          <ac:chgData name="06546216" userId="2f4ba56f-d03a-4696-b79f-1bbafc42140c" providerId="ADAL" clId="{EB474C9B-BFFF-4A29-8013-30AF9FF3C126}" dt="2022-07-23T13:00:05.209" v="1259"/>
          <ac:picMkLst>
            <pc:docMk/>
            <pc:sldMk cId="1041361432" sldId="308"/>
            <ac:picMk id="73" creationId="{08A203D7-CB7E-6669-BF37-03E6396DD919}"/>
          </ac:picMkLst>
        </pc:picChg>
        <pc:picChg chg="mod">
          <ac:chgData name="06546216" userId="2f4ba56f-d03a-4696-b79f-1bbafc42140c" providerId="ADAL" clId="{EB474C9B-BFFF-4A29-8013-30AF9FF3C126}" dt="2022-07-23T13:06:23.081" v="1329"/>
          <ac:picMkLst>
            <pc:docMk/>
            <pc:sldMk cId="1041361432" sldId="308"/>
            <ac:picMk id="84" creationId="{8888EAB5-8BAB-4E77-B9E1-667FD2F88965}"/>
          </ac:picMkLst>
        </pc:picChg>
        <pc:picChg chg="mod">
          <ac:chgData name="06546216" userId="2f4ba56f-d03a-4696-b79f-1bbafc42140c" providerId="ADAL" clId="{EB474C9B-BFFF-4A29-8013-30AF9FF3C126}" dt="2022-07-23T13:06:23.081" v="1329"/>
          <ac:picMkLst>
            <pc:docMk/>
            <pc:sldMk cId="1041361432" sldId="308"/>
            <ac:picMk id="85" creationId="{8C94B65C-07FA-1077-703B-A2828497EE52}"/>
          </ac:picMkLst>
        </pc:picChg>
        <pc:picChg chg="add del mod">
          <ac:chgData name="06546216" userId="2f4ba56f-d03a-4696-b79f-1bbafc42140c" providerId="ADAL" clId="{EB474C9B-BFFF-4A29-8013-30AF9FF3C126}" dt="2022-07-23T13:07:17.848" v="1349"/>
          <ac:picMkLst>
            <pc:docMk/>
            <pc:sldMk cId="1041361432" sldId="308"/>
            <ac:picMk id="86" creationId="{2947662C-36E8-00FB-B21E-C5B845EFE2B5}"/>
          </ac:picMkLst>
        </pc:picChg>
        <pc:picChg chg="add del mod">
          <ac:chgData name="06546216" userId="2f4ba56f-d03a-4696-b79f-1bbafc42140c" providerId="ADAL" clId="{EB474C9B-BFFF-4A29-8013-30AF9FF3C126}" dt="2022-07-23T13:45:34.293" v="1707" actId="478"/>
          <ac:picMkLst>
            <pc:docMk/>
            <pc:sldMk cId="1041361432" sldId="308"/>
            <ac:picMk id="91" creationId="{5A035974-7418-6FFF-F321-2C8F4B70D538}"/>
          </ac:picMkLst>
        </pc:picChg>
        <pc:cxnChg chg="del">
          <ac:chgData name="06546216" userId="2f4ba56f-d03a-4696-b79f-1bbafc42140c" providerId="ADAL" clId="{EB474C9B-BFFF-4A29-8013-30AF9FF3C126}" dt="2022-07-23T12:59:18.985" v="1249" actId="478"/>
          <ac:cxnSpMkLst>
            <pc:docMk/>
            <pc:sldMk cId="1041361432" sldId="308"/>
            <ac:cxnSpMk id="5" creationId="{06A9C5FC-4C49-4092-6D14-560C5F08D1EF}"/>
          </ac:cxnSpMkLst>
        </pc:cxnChg>
        <pc:cxnChg chg="add del mod">
          <ac:chgData name="06546216" userId="2f4ba56f-d03a-4696-b79f-1bbafc42140c" providerId="ADAL" clId="{EB474C9B-BFFF-4A29-8013-30AF9FF3C126}" dt="2022-07-23T13:04:07.044" v="1301" actId="478"/>
          <ac:cxnSpMkLst>
            <pc:docMk/>
            <pc:sldMk cId="1041361432" sldId="308"/>
            <ac:cxnSpMk id="9" creationId="{C45630F0-7740-6BE2-18C2-E3AA78CFE57E}"/>
          </ac:cxnSpMkLst>
        </pc:cxnChg>
        <pc:cxnChg chg="add del mod">
          <ac:chgData name="06546216" userId="2f4ba56f-d03a-4696-b79f-1bbafc42140c" providerId="ADAL" clId="{EB474C9B-BFFF-4A29-8013-30AF9FF3C126}" dt="2022-07-23T13:05:49.924" v="1324" actId="478"/>
          <ac:cxnSpMkLst>
            <pc:docMk/>
            <pc:sldMk cId="1041361432" sldId="308"/>
            <ac:cxnSpMk id="12" creationId="{5FE0C37B-9E6F-6A82-0D8F-6EC4A36D9700}"/>
          </ac:cxnSpMkLst>
        </pc:cxnChg>
        <pc:cxnChg chg="add del mod">
          <ac:chgData name="06546216" userId="2f4ba56f-d03a-4696-b79f-1bbafc42140c" providerId="ADAL" clId="{EB474C9B-BFFF-4A29-8013-30AF9FF3C126}" dt="2022-07-23T13:04:45.235" v="1312" actId="478"/>
          <ac:cxnSpMkLst>
            <pc:docMk/>
            <pc:sldMk cId="1041361432" sldId="308"/>
            <ac:cxnSpMk id="77" creationId="{4D87F502-6FB3-1B5C-B375-0B8C6F14F48E}"/>
          </ac:cxnSpMkLst>
        </pc:cxnChg>
        <pc:cxnChg chg="add del mod">
          <ac:chgData name="06546216" userId="2f4ba56f-d03a-4696-b79f-1bbafc42140c" providerId="ADAL" clId="{EB474C9B-BFFF-4A29-8013-30AF9FF3C126}" dt="2022-07-23T13:04:45.235" v="1312" actId="478"/>
          <ac:cxnSpMkLst>
            <pc:docMk/>
            <pc:sldMk cId="1041361432" sldId="308"/>
            <ac:cxnSpMk id="78" creationId="{E8000D51-C3F3-9352-9C2D-AE9BDC67A081}"/>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BB9E983-F115-7437-0A43-F1DCB2658F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37DC367C-69E1-9FE0-A483-9F2135ED99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C5CCA3-3D22-471D-B89E-43CFEA825CC8}" type="datetimeFigureOut">
              <a:rPr lang="zh-TW" altLang="en-US" smtClean="0"/>
              <a:t>2022/7/24</a:t>
            </a:fld>
            <a:endParaRPr lang="zh-TW" altLang="en-US"/>
          </a:p>
        </p:txBody>
      </p:sp>
      <p:sp>
        <p:nvSpPr>
          <p:cNvPr id="4" name="頁尾版面配置區 3">
            <a:extLst>
              <a:ext uri="{FF2B5EF4-FFF2-40B4-BE49-F238E27FC236}">
                <a16:creationId xmlns:a16="http://schemas.microsoft.com/office/drawing/2014/main" id="{B7EC0EFC-86F6-9C96-C88E-AAFF04F7E3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1E63926D-7FE3-C215-477D-5692CCF3AF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341A02-3D33-47FB-B8A3-C12C47324310}" type="slidenum">
              <a:rPr lang="zh-TW" altLang="en-US" smtClean="0"/>
              <a:t>‹#›</a:t>
            </a:fld>
            <a:endParaRPr lang="zh-TW" altLang="en-US"/>
          </a:p>
        </p:txBody>
      </p:sp>
    </p:spTree>
    <p:extLst>
      <p:ext uri="{BB962C8B-B14F-4D97-AF65-F5344CB8AC3E}">
        <p14:creationId xmlns:p14="http://schemas.microsoft.com/office/powerpoint/2010/main" val="18091178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FCDB0-9F7E-4577-BACF-DD9D0CA3315D}" type="datetimeFigureOut">
              <a:rPr lang="zh-TW" altLang="en-US" smtClean="0"/>
              <a:t>2022/7/24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82531-134A-4906-83A7-8B2FE27F61E6}" type="slidenum">
              <a:rPr lang="zh-TW" altLang="en-US" smtClean="0"/>
              <a:t>‹#›</a:t>
            </a:fld>
            <a:endParaRPr lang="zh-TW" altLang="en-US"/>
          </a:p>
        </p:txBody>
      </p:sp>
    </p:spTree>
    <p:extLst>
      <p:ext uri="{BB962C8B-B14F-4D97-AF65-F5344CB8AC3E}">
        <p14:creationId xmlns:p14="http://schemas.microsoft.com/office/powerpoint/2010/main" val="35430616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房屋市場現在偏向賣方市場，造成房價都是自由心證，無從考證，也無法得知合理價位</a:t>
            </a:r>
            <a:endParaRPr lang="en-US" altLang="zh-TW" dirty="0"/>
          </a:p>
          <a:p>
            <a:pPr marL="228600" indent="-228600">
              <a:buAutoNum type="arabicPeriod"/>
            </a:pPr>
            <a:r>
              <a:rPr lang="zh-TW" altLang="en-US" dirty="0"/>
              <a:t>影響房屋價格的變因很多</a:t>
            </a:r>
            <a:r>
              <a:rPr lang="en-US" altLang="zh-TW" dirty="0"/>
              <a:t>(</a:t>
            </a:r>
            <a:r>
              <a:rPr lang="zh-TW" altLang="en-US" dirty="0"/>
              <a:t>房屋狀況、經濟狀況、市場心態影響</a:t>
            </a:r>
            <a:r>
              <a:rPr lang="en-US" altLang="zh-TW" dirty="0"/>
              <a:t>)</a:t>
            </a:r>
          </a:p>
          <a:p>
            <a:pPr marL="228600" indent="-228600">
              <a:buAutoNum type="arabicPeriod"/>
            </a:pPr>
            <a:r>
              <a:rPr lang="zh-TW" altLang="en-US" dirty="0"/>
              <a:t>買房市一個重大決定，可能是人生花的最大一筆錢，且可能只會買一棟房，因此實際上無法像股市一樣，能夠進場測試提升敏感程度，洞察價格變化</a:t>
            </a:r>
          </a:p>
        </p:txBody>
      </p:sp>
      <p:sp>
        <p:nvSpPr>
          <p:cNvPr id="4" name="投影片編號版面配置區 3"/>
          <p:cNvSpPr>
            <a:spLocks noGrp="1"/>
          </p:cNvSpPr>
          <p:nvPr>
            <p:ph type="sldNum" sz="quarter" idx="5"/>
          </p:nvPr>
        </p:nvSpPr>
        <p:spPr/>
        <p:txBody>
          <a:bodyPr/>
          <a:lstStyle/>
          <a:p>
            <a:fld id="{86A82531-134A-4906-83A7-8B2FE27F61E6}" type="slidenum">
              <a:rPr lang="zh-TW" altLang="en-US" smtClean="0"/>
              <a:t>2</a:t>
            </a:fld>
            <a:endParaRPr lang="zh-TW" altLang="en-US"/>
          </a:p>
        </p:txBody>
      </p:sp>
    </p:spTree>
    <p:extLst>
      <p:ext uri="{BB962C8B-B14F-4D97-AF65-F5344CB8AC3E}">
        <p14:creationId xmlns:p14="http://schemas.microsoft.com/office/powerpoint/2010/main" val="4289958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演算法測試</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zh-TW" sz="1200" dirty="0">
                <a:solidFill>
                  <a:schemeClr val="accent2"/>
                </a:solidFill>
                <a:latin typeface="Times New Roman" panose="02020603050405020304" pitchFamily="18" charset="0"/>
                <a:cs typeface="Times New Roman" panose="02020603050405020304" pitchFamily="18" charset="0"/>
              </a:rPr>
              <a:t>Regression</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zh-TW" sz="1200" dirty="0">
                <a:solidFill>
                  <a:schemeClr val="accent2"/>
                </a:solidFill>
                <a:latin typeface="Times New Roman" panose="02020603050405020304" pitchFamily="18" charset="0"/>
                <a:cs typeface="Times New Roman" panose="02020603050405020304" pitchFamily="18" charset="0"/>
              </a:rPr>
              <a:t>Decision Tree</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ko-KR" sz="1200" dirty="0" err="1">
                <a:solidFill>
                  <a:schemeClr val="accent2"/>
                </a:solidFill>
                <a:latin typeface="Times New Roman" panose="02020603050405020304" pitchFamily="18" charset="0"/>
                <a:cs typeface="Times New Roman" panose="02020603050405020304" pitchFamily="18" charset="0"/>
              </a:rPr>
              <a:t>RandomForest</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ko-KR" sz="1200" dirty="0" err="1">
                <a:solidFill>
                  <a:schemeClr val="accent2"/>
                </a:solidFill>
                <a:latin typeface="Times New Roman" panose="02020603050405020304" pitchFamily="18" charset="0"/>
                <a:cs typeface="Times New Roman" panose="02020603050405020304" pitchFamily="18" charset="0"/>
              </a:rPr>
              <a:t>XGBoost</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ko-KR" sz="1200" dirty="0">
                <a:solidFill>
                  <a:schemeClr val="accent2"/>
                </a:solidFill>
                <a:latin typeface="Times New Roman" panose="02020603050405020304" pitchFamily="18" charset="0"/>
                <a:cs typeface="Times New Roman" panose="02020603050405020304" pitchFamily="18" charset="0"/>
              </a:rPr>
              <a:t>LGBM</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accent2"/>
                </a:solidFill>
                <a:latin typeface="Times New Roman" panose="02020603050405020304" pitchFamily="18" charset="0"/>
                <a:cs typeface="Times New Roman" panose="02020603050405020304" pitchFamily="18" charset="0"/>
              </a:rPr>
              <a:t>變數測試：全部欄位、剃除部分無法使用欄位</a:t>
            </a:r>
            <a:r>
              <a:rPr lang="en-US" altLang="zh-TW" sz="1200" dirty="0">
                <a:solidFill>
                  <a:schemeClr val="accent2"/>
                </a:solidFill>
                <a:latin typeface="Times New Roman" panose="02020603050405020304" pitchFamily="18" charset="0"/>
                <a:cs typeface="Times New Roman" panose="02020603050405020304" pitchFamily="18" charset="0"/>
              </a:rPr>
              <a:t>(</a:t>
            </a:r>
            <a:r>
              <a:rPr lang="zh-TW" altLang="en-US" sz="1200" dirty="0">
                <a:solidFill>
                  <a:schemeClr val="accent2"/>
                </a:solidFill>
                <a:latin typeface="Times New Roman" panose="02020603050405020304" pitchFamily="18" charset="0"/>
                <a:cs typeface="Times New Roman" panose="02020603050405020304" pitchFamily="18" charset="0"/>
              </a:rPr>
              <a:t>人工</a:t>
            </a:r>
            <a:r>
              <a:rPr lang="en-US" altLang="zh-TW" sz="1200" dirty="0">
                <a:solidFill>
                  <a:schemeClr val="accent2"/>
                </a:solidFill>
                <a:latin typeface="Times New Roman" panose="02020603050405020304" pitchFamily="18" charset="0"/>
                <a:cs typeface="Times New Roman" panose="02020603050405020304" pitchFamily="18" charset="0"/>
              </a:rPr>
              <a:t>)</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zh-TW" sz="1200" dirty="0" err="1">
                <a:solidFill>
                  <a:schemeClr val="accent2"/>
                </a:solidFill>
                <a:latin typeface="Times New Roman" panose="02020603050405020304" pitchFamily="18" charset="0"/>
                <a:cs typeface="Times New Roman" panose="02020603050405020304" pitchFamily="18" charset="0"/>
              </a:rPr>
              <a:t>Onehotencoding</a:t>
            </a:r>
            <a:r>
              <a:rPr lang="zh-TW" altLang="en-US" sz="1200" dirty="0">
                <a:solidFill>
                  <a:schemeClr val="accent2"/>
                </a:solidFill>
                <a:latin typeface="Times New Roman" panose="02020603050405020304" pitchFamily="18" charset="0"/>
                <a:cs typeface="Times New Roman" panose="02020603050405020304" pitchFamily="18" charset="0"/>
              </a:rPr>
              <a:t>、加入</a:t>
            </a:r>
            <a:r>
              <a:rPr lang="en-US" altLang="zh-TW" sz="1200" dirty="0" err="1">
                <a:solidFill>
                  <a:schemeClr val="accent2"/>
                </a:solidFill>
                <a:latin typeface="Times New Roman" panose="02020603050405020304" pitchFamily="18" charset="0"/>
                <a:cs typeface="Times New Roman" panose="02020603050405020304" pitchFamily="18" charset="0"/>
              </a:rPr>
              <a:t>Cmoney</a:t>
            </a:r>
            <a:r>
              <a:rPr lang="en-US" altLang="zh-TW" sz="1200" dirty="0">
                <a:solidFill>
                  <a:schemeClr val="accent2"/>
                </a:solidFill>
                <a:latin typeface="Times New Roman" panose="02020603050405020304" pitchFamily="18" charset="0"/>
                <a:cs typeface="Times New Roman" panose="02020603050405020304" pitchFamily="18" charset="0"/>
              </a:rPr>
              <a:t> </a:t>
            </a:r>
            <a:r>
              <a:rPr lang="zh-TW" altLang="en-US" sz="1200" dirty="0">
                <a:solidFill>
                  <a:schemeClr val="accent2"/>
                </a:solidFill>
                <a:latin typeface="Times New Roman" panose="02020603050405020304" pitchFamily="18" charset="0"/>
                <a:cs typeface="Times New Roman" panose="02020603050405020304" pitchFamily="18" charset="0"/>
              </a:rPr>
              <a:t>總經資料、減少</a:t>
            </a:r>
            <a:r>
              <a:rPr lang="en-US" altLang="zh-TW" sz="1200" dirty="0">
                <a:solidFill>
                  <a:schemeClr val="accent2"/>
                </a:solidFill>
                <a:latin typeface="Times New Roman" panose="02020603050405020304" pitchFamily="18" charset="0"/>
                <a:cs typeface="Times New Roman" panose="02020603050405020304" pitchFamily="18" charset="0"/>
              </a:rPr>
              <a:t>X</a:t>
            </a:r>
            <a:r>
              <a:rPr lang="zh-TW" altLang="en-US" sz="1200" dirty="0">
                <a:solidFill>
                  <a:schemeClr val="accent2"/>
                </a:solidFill>
                <a:latin typeface="Times New Roman" panose="02020603050405020304" pitchFamily="18" charset="0"/>
                <a:cs typeface="Times New Roman" panose="02020603050405020304" pitchFamily="18" charset="0"/>
              </a:rPr>
              <a:t>資料</a:t>
            </a:r>
            <a:endParaRPr lang="en-US" altLang="zh-TW" sz="1200" dirty="0">
              <a:solidFill>
                <a:schemeClr val="accent2"/>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accent2"/>
                </a:solidFill>
                <a:latin typeface="Times New Roman" panose="02020603050405020304" pitchFamily="18" charset="0"/>
                <a:cs typeface="Times New Roman" panose="02020603050405020304" pitchFamily="18" charset="0"/>
              </a:rPr>
              <a:t>CV</a:t>
            </a:r>
            <a:r>
              <a:rPr lang="zh-TW" altLang="en-US" sz="1200" dirty="0">
                <a:solidFill>
                  <a:schemeClr val="accent2"/>
                </a:solidFill>
                <a:latin typeface="Times New Roman" panose="02020603050405020304" pitchFamily="18" charset="0"/>
                <a:cs typeface="Times New Roman" panose="02020603050405020304" pitchFamily="18" charset="0"/>
              </a:rPr>
              <a:t>切分方法：依照時間、隨機抽樣</a:t>
            </a:r>
            <a:endParaRPr lang="en-US" altLang="zh-TW" sz="1200" dirty="0">
              <a:solidFill>
                <a:schemeClr val="accent2"/>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accent2"/>
                </a:solidFill>
                <a:latin typeface="Times New Roman" panose="02020603050405020304" pitchFamily="18" charset="0"/>
                <a:cs typeface="Times New Roman" panose="02020603050405020304" pitchFamily="18" charset="0"/>
              </a:rPr>
              <a:t>資料切分方法：成屋預售屋分別建模、合併建模</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86A82531-134A-4906-83A7-8B2FE27F61E6}" type="slidenum">
              <a:rPr lang="zh-TW" altLang="en-US" smtClean="0"/>
              <a:t>5</a:t>
            </a:fld>
            <a:endParaRPr lang="zh-TW" altLang="en-US"/>
          </a:p>
        </p:txBody>
      </p:sp>
    </p:spTree>
    <p:extLst>
      <p:ext uri="{BB962C8B-B14F-4D97-AF65-F5344CB8AC3E}">
        <p14:creationId xmlns:p14="http://schemas.microsoft.com/office/powerpoint/2010/main" val="44284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總房價雖然不是最好的，但參考</a:t>
            </a:r>
            <a:endParaRPr lang="en-US" altLang="zh-TW" dirty="0"/>
          </a:p>
          <a:p>
            <a:r>
              <a:rPr lang="en-US" altLang="zh-TW" dirty="0"/>
              <a:t>1.</a:t>
            </a:r>
            <a:r>
              <a:rPr lang="zh-TW" altLang="en-US" dirty="0"/>
              <a:t>價差不多</a:t>
            </a:r>
            <a:endParaRPr lang="en-US" altLang="zh-TW" dirty="0"/>
          </a:p>
          <a:p>
            <a:r>
              <a:rPr lang="en-US" altLang="zh-TW" dirty="0"/>
              <a:t>2.</a:t>
            </a:r>
            <a:r>
              <a:rPr lang="zh-TW" altLang="en-US" dirty="0"/>
              <a:t>模型泛用性</a:t>
            </a:r>
            <a:endParaRPr lang="en-US" altLang="zh-TW" dirty="0"/>
          </a:p>
          <a:p>
            <a:r>
              <a:rPr lang="en-US" altLang="zh-TW" dirty="0"/>
              <a:t>3.</a:t>
            </a:r>
            <a:r>
              <a:rPr lang="zh-TW" altLang="en-US" dirty="0"/>
              <a:t>小坪數預測效果更好</a:t>
            </a:r>
            <a:r>
              <a:rPr lang="en-US" altLang="zh-TW" dirty="0"/>
              <a:t>(10-50</a:t>
            </a:r>
            <a:r>
              <a:rPr lang="zh-TW" altLang="en-US" dirty="0"/>
              <a:t>坪</a:t>
            </a:r>
            <a:r>
              <a:rPr lang="en-US" altLang="zh-TW" dirty="0"/>
              <a:t>)</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86A82531-134A-4906-83A7-8B2FE27F61E6}" type="slidenum">
              <a:rPr lang="zh-TW" altLang="en-US" smtClean="0"/>
              <a:t>6</a:t>
            </a:fld>
            <a:endParaRPr lang="zh-TW" altLang="en-US"/>
          </a:p>
        </p:txBody>
      </p:sp>
    </p:spTree>
    <p:extLst>
      <p:ext uri="{BB962C8B-B14F-4D97-AF65-F5344CB8AC3E}">
        <p14:creationId xmlns:p14="http://schemas.microsoft.com/office/powerpoint/2010/main" val="71691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https://lvr.land.moi.gov.tw/</a:t>
            </a:r>
            <a:endParaRPr lang="zh-TW" altLang="en-US"/>
          </a:p>
        </p:txBody>
      </p:sp>
      <p:sp>
        <p:nvSpPr>
          <p:cNvPr id="4" name="投影片編號版面配置區 3"/>
          <p:cNvSpPr>
            <a:spLocks noGrp="1"/>
          </p:cNvSpPr>
          <p:nvPr>
            <p:ph type="sldNum" sz="quarter" idx="5"/>
          </p:nvPr>
        </p:nvSpPr>
        <p:spPr/>
        <p:txBody>
          <a:bodyPr/>
          <a:lstStyle/>
          <a:p>
            <a:fld id="{86A82531-134A-4906-83A7-8B2FE27F61E6}" type="slidenum">
              <a:rPr lang="zh-TW" altLang="en-US" smtClean="0"/>
              <a:t>7</a:t>
            </a:fld>
            <a:endParaRPr lang="zh-TW" altLang="en-US"/>
          </a:p>
        </p:txBody>
      </p:sp>
    </p:spTree>
    <p:extLst>
      <p:ext uri="{BB962C8B-B14F-4D97-AF65-F5344CB8AC3E}">
        <p14:creationId xmlns:p14="http://schemas.microsoft.com/office/powerpoint/2010/main" val="40007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演算法測試</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zh-TW" sz="1200" dirty="0">
                <a:solidFill>
                  <a:schemeClr val="accent2"/>
                </a:solidFill>
                <a:latin typeface="Times New Roman" panose="02020603050405020304" pitchFamily="18" charset="0"/>
                <a:cs typeface="Times New Roman" panose="02020603050405020304" pitchFamily="18" charset="0"/>
              </a:rPr>
              <a:t>Regression</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zh-TW" sz="1200" dirty="0">
                <a:solidFill>
                  <a:schemeClr val="accent2"/>
                </a:solidFill>
                <a:latin typeface="Times New Roman" panose="02020603050405020304" pitchFamily="18" charset="0"/>
                <a:cs typeface="Times New Roman" panose="02020603050405020304" pitchFamily="18" charset="0"/>
              </a:rPr>
              <a:t>Decision Tree</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ko-KR" sz="1200" dirty="0" err="1">
                <a:solidFill>
                  <a:schemeClr val="accent2"/>
                </a:solidFill>
                <a:latin typeface="Times New Roman" panose="02020603050405020304" pitchFamily="18" charset="0"/>
                <a:cs typeface="Times New Roman" panose="02020603050405020304" pitchFamily="18" charset="0"/>
              </a:rPr>
              <a:t>RandomForest</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ko-KR" sz="1200" dirty="0" err="1">
                <a:solidFill>
                  <a:schemeClr val="accent2"/>
                </a:solidFill>
                <a:latin typeface="Times New Roman" panose="02020603050405020304" pitchFamily="18" charset="0"/>
                <a:cs typeface="Times New Roman" panose="02020603050405020304" pitchFamily="18" charset="0"/>
              </a:rPr>
              <a:t>XGBoost</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ko-KR" sz="1200" dirty="0">
                <a:solidFill>
                  <a:schemeClr val="accent2"/>
                </a:solidFill>
                <a:latin typeface="Times New Roman" panose="02020603050405020304" pitchFamily="18" charset="0"/>
                <a:cs typeface="Times New Roman" panose="02020603050405020304" pitchFamily="18" charset="0"/>
              </a:rPr>
              <a:t>LGBM</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accent2"/>
                </a:solidFill>
                <a:latin typeface="Times New Roman" panose="02020603050405020304" pitchFamily="18" charset="0"/>
                <a:cs typeface="Times New Roman" panose="02020603050405020304" pitchFamily="18" charset="0"/>
              </a:rPr>
              <a:t>變數測試：全部欄位、剃除部分無法使用欄位</a:t>
            </a:r>
            <a:r>
              <a:rPr lang="en-US" altLang="zh-TW" sz="1200" dirty="0">
                <a:solidFill>
                  <a:schemeClr val="accent2"/>
                </a:solidFill>
                <a:latin typeface="Times New Roman" panose="02020603050405020304" pitchFamily="18" charset="0"/>
                <a:cs typeface="Times New Roman" panose="02020603050405020304" pitchFamily="18" charset="0"/>
              </a:rPr>
              <a:t>(</a:t>
            </a:r>
            <a:r>
              <a:rPr lang="zh-TW" altLang="en-US" sz="1200" dirty="0">
                <a:solidFill>
                  <a:schemeClr val="accent2"/>
                </a:solidFill>
                <a:latin typeface="Times New Roman" panose="02020603050405020304" pitchFamily="18" charset="0"/>
                <a:cs typeface="Times New Roman" panose="02020603050405020304" pitchFamily="18" charset="0"/>
              </a:rPr>
              <a:t>人工</a:t>
            </a:r>
            <a:r>
              <a:rPr lang="en-US" altLang="zh-TW" sz="1200" dirty="0">
                <a:solidFill>
                  <a:schemeClr val="accent2"/>
                </a:solidFill>
                <a:latin typeface="Times New Roman" panose="02020603050405020304" pitchFamily="18" charset="0"/>
                <a:cs typeface="Times New Roman" panose="02020603050405020304" pitchFamily="18" charset="0"/>
              </a:rPr>
              <a:t>)</a:t>
            </a:r>
            <a:r>
              <a:rPr lang="zh-TW" altLang="en-US" sz="1200" dirty="0">
                <a:solidFill>
                  <a:schemeClr val="accent2"/>
                </a:solidFill>
                <a:latin typeface="Times New Roman" panose="02020603050405020304" pitchFamily="18" charset="0"/>
                <a:cs typeface="Times New Roman" panose="02020603050405020304" pitchFamily="18" charset="0"/>
              </a:rPr>
              <a:t>、</a:t>
            </a:r>
            <a:r>
              <a:rPr lang="en-US" altLang="zh-TW" sz="1200" dirty="0" err="1">
                <a:solidFill>
                  <a:schemeClr val="accent2"/>
                </a:solidFill>
                <a:latin typeface="Times New Roman" panose="02020603050405020304" pitchFamily="18" charset="0"/>
                <a:cs typeface="Times New Roman" panose="02020603050405020304" pitchFamily="18" charset="0"/>
              </a:rPr>
              <a:t>Onehotencoding</a:t>
            </a:r>
            <a:r>
              <a:rPr lang="zh-TW" altLang="en-US" sz="1200" dirty="0">
                <a:solidFill>
                  <a:schemeClr val="accent2"/>
                </a:solidFill>
                <a:latin typeface="Times New Roman" panose="02020603050405020304" pitchFamily="18" charset="0"/>
                <a:cs typeface="Times New Roman" panose="02020603050405020304" pitchFamily="18" charset="0"/>
              </a:rPr>
              <a:t>、加入</a:t>
            </a:r>
            <a:r>
              <a:rPr lang="en-US" altLang="zh-TW" sz="1200" dirty="0" err="1">
                <a:solidFill>
                  <a:schemeClr val="accent2"/>
                </a:solidFill>
                <a:latin typeface="Times New Roman" panose="02020603050405020304" pitchFamily="18" charset="0"/>
                <a:cs typeface="Times New Roman" panose="02020603050405020304" pitchFamily="18" charset="0"/>
              </a:rPr>
              <a:t>Cmoney</a:t>
            </a:r>
            <a:r>
              <a:rPr lang="en-US" altLang="zh-TW" sz="1200" dirty="0">
                <a:solidFill>
                  <a:schemeClr val="accent2"/>
                </a:solidFill>
                <a:latin typeface="Times New Roman" panose="02020603050405020304" pitchFamily="18" charset="0"/>
                <a:cs typeface="Times New Roman" panose="02020603050405020304" pitchFamily="18" charset="0"/>
              </a:rPr>
              <a:t> </a:t>
            </a:r>
            <a:r>
              <a:rPr lang="zh-TW" altLang="en-US" sz="1200" dirty="0">
                <a:solidFill>
                  <a:schemeClr val="accent2"/>
                </a:solidFill>
                <a:latin typeface="Times New Roman" panose="02020603050405020304" pitchFamily="18" charset="0"/>
                <a:cs typeface="Times New Roman" panose="02020603050405020304" pitchFamily="18" charset="0"/>
              </a:rPr>
              <a:t>總經資料、減少</a:t>
            </a:r>
            <a:r>
              <a:rPr lang="en-US" altLang="zh-TW" sz="1200" dirty="0">
                <a:solidFill>
                  <a:schemeClr val="accent2"/>
                </a:solidFill>
                <a:latin typeface="Times New Roman" panose="02020603050405020304" pitchFamily="18" charset="0"/>
                <a:cs typeface="Times New Roman" panose="02020603050405020304" pitchFamily="18" charset="0"/>
              </a:rPr>
              <a:t>X</a:t>
            </a:r>
            <a:r>
              <a:rPr lang="zh-TW" altLang="en-US" sz="1200" dirty="0">
                <a:solidFill>
                  <a:schemeClr val="accent2"/>
                </a:solidFill>
                <a:latin typeface="Times New Roman" panose="02020603050405020304" pitchFamily="18" charset="0"/>
                <a:cs typeface="Times New Roman" panose="02020603050405020304" pitchFamily="18" charset="0"/>
              </a:rPr>
              <a:t>資料</a:t>
            </a:r>
            <a:endParaRPr lang="en-US" altLang="zh-TW" sz="1200" dirty="0">
              <a:solidFill>
                <a:schemeClr val="accent2"/>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accent2"/>
                </a:solidFill>
                <a:latin typeface="Times New Roman" panose="02020603050405020304" pitchFamily="18" charset="0"/>
                <a:cs typeface="Times New Roman" panose="02020603050405020304" pitchFamily="18" charset="0"/>
              </a:rPr>
              <a:t>CV</a:t>
            </a:r>
            <a:r>
              <a:rPr lang="zh-TW" altLang="en-US" sz="1200" dirty="0">
                <a:solidFill>
                  <a:schemeClr val="accent2"/>
                </a:solidFill>
                <a:latin typeface="Times New Roman" panose="02020603050405020304" pitchFamily="18" charset="0"/>
                <a:cs typeface="Times New Roman" panose="02020603050405020304" pitchFamily="18" charset="0"/>
              </a:rPr>
              <a:t>切分方法：依照時間、隨機抽樣</a:t>
            </a:r>
            <a:endParaRPr lang="en-US" altLang="zh-TW" sz="1200" dirty="0">
              <a:solidFill>
                <a:schemeClr val="accent2"/>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accent2"/>
                </a:solidFill>
                <a:latin typeface="Times New Roman" panose="02020603050405020304" pitchFamily="18" charset="0"/>
                <a:cs typeface="Times New Roman" panose="02020603050405020304" pitchFamily="18" charset="0"/>
              </a:rPr>
              <a:t>資料切分方法：成屋預售屋分別建模、合併建模</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86A82531-134A-4906-83A7-8B2FE27F61E6}" type="slidenum">
              <a:rPr lang="zh-TW" altLang="en-US" smtClean="0"/>
              <a:t>8</a:t>
            </a:fld>
            <a:endParaRPr lang="zh-TW" altLang="en-US"/>
          </a:p>
        </p:txBody>
      </p:sp>
    </p:spTree>
    <p:extLst>
      <p:ext uri="{BB962C8B-B14F-4D97-AF65-F5344CB8AC3E}">
        <p14:creationId xmlns:p14="http://schemas.microsoft.com/office/powerpoint/2010/main" val="3732110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859782"/>
            <a:ext cx="4320480" cy="1080121"/>
          </a:xfrm>
          <a:prstGeom prst="rect">
            <a:avLst/>
          </a:prstGeom>
        </p:spPr>
        <p:txBody>
          <a:bodyPr anchor="ctr"/>
          <a:lstStyle>
            <a:lvl1pPr marL="0" indent="0" algn="r">
              <a:lnSpc>
                <a:spcPct val="100000"/>
              </a:lnSpc>
              <a:buNone/>
              <a:defRPr sz="3600" b="1"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r>
              <a:rPr lang="en-US" altLang="ko-KR" dirty="0">
                <a:ea typeface="맑은 고딕" pitchFamily="50" charset="-127"/>
              </a:rPr>
              <a:t>FREE</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4571852" y="4083918"/>
            <a:ext cx="4320480" cy="432048"/>
          </a:xfrm>
          <a:prstGeom prst="rect">
            <a:avLst/>
          </a:prstGeom>
        </p:spPr>
        <p:txBody>
          <a:bodyPr anchor="ctr"/>
          <a:lstStyle>
            <a:lvl1pPr marL="0" indent="0" algn="r">
              <a:lnSpc>
                <a:spcPct val="100000"/>
              </a:lnSpc>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1203598"/>
            <a:ext cx="6660232" cy="259228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6732240" y="0"/>
            <a:ext cx="241176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2593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694140" y="447700"/>
            <a:ext cx="1944216" cy="43204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629910"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565681"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01452"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3687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rgbClr val="4784A1"/>
                </a:solidFill>
                <a:latin typeface="Arial" pitchFamily="34" charset="0"/>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rgbClr val="4784A1"/>
                </a:solidFill>
                <a:latin typeface="Arial" pitchFamily="34" charset="0"/>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0" y="0"/>
            <a:ext cx="9144000" cy="514350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9106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5" hasCustomPrompt="1"/>
          </p:nvPr>
        </p:nvSpPr>
        <p:spPr>
          <a:xfrm>
            <a:off x="530027" y="400075"/>
            <a:ext cx="27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5940152" y="400075"/>
            <a:ext cx="2698204"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230327" y="2567980"/>
            <a:ext cx="27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40373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5" hasCustomPrompt="1"/>
          </p:nvPr>
        </p:nvSpPr>
        <p:spPr>
          <a:xfrm>
            <a:off x="150937" y="128809"/>
            <a:ext cx="3168352" cy="280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3457972" y="128811"/>
            <a:ext cx="2052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3457972" y="1604809"/>
            <a:ext cx="2052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150937" y="3075806"/>
            <a:ext cx="2052000"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2330226" y="3075806"/>
            <a:ext cx="3175223"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161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23202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r>
              <a:rPr lang="en-US" altLang="ko-KR" dirty="0"/>
              <a:t>Fully Editable Shapes</a:t>
            </a:r>
          </a:p>
        </p:txBody>
      </p:sp>
    </p:spTree>
    <p:extLst>
      <p:ext uri="{BB962C8B-B14F-4D97-AF65-F5344CB8AC3E}">
        <p14:creationId xmlns:p14="http://schemas.microsoft.com/office/powerpoint/2010/main" val="4226595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1"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Insert the title of your subtitle Here</a:t>
            </a:r>
          </a:p>
        </p:txBody>
      </p:sp>
      <p:grpSp>
        <p:nvGrpSpPr>
          <p:cNvPr id="2" name="Group 1"/>
          <p:cNvGrpSpPr/>
          <p:nvPr userDrawn="1"/>
        </p:nvGrpSpPr>
        <p:grpSpPr>
          <a:xfrm>
            <a:off x="1462172" y="1475774"/>
            <a:ext cx="1505118" cy="2191951"/>
            <a:chOff x="709613" y="625475"/>
            <a:chExt cx="2908300" cy="4235450"/>
          </a:xfrm>
        </p:grpSpPr>
        <p:pic>
          <p:nvPicPr>
            <p:cNvPr id="2050" name="Picture 2" descr="E:\002-KIMS BUSINESS\007-02-Fullslidesppt-Contents\20161219\07-real\real-item0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613" y="625475"/>
              <a:ext cx="2908300" cy="42354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Fullslidesppt-Contents\20161219\07-real\real-item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62120" y="1177310"/>
              <a:ext cx="1705223" cy="16090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15388"/>
            <a:ext cx="9144000" cy="576064"/>
          </a:xfrm>
          <a:prstGeom prst="rect">
            <a:avLst/>
          </a:prstGeom>
        </p:spPr>
        <p:txBody>
          <a:bodyPr anchor="ctr"/>
          <a:lstStyle>
            <a:lvl1pPr marL="0" indent="0" algn="ctr">
              <a:buNone/>
              <a:defRPr sz="36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Insert the title of your subtitle Here</a:t>
            </a:r>
          </a:p>
        </p:txBody>
      </p:sp>
    </p:spTree>
    <p:extLst>
      <p:ext uri="{BB962C8B-B14F-4D97-AF65-F5344CB8AC3E}">
        <p14:creationId xmlns:p14="http://schemas.microsoft.com/office/powerpoint/2010/main" val="353582972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16367"/>
            <a:ext cx="9144000" cy="564712"/>
          </a:xfrm>
          <a:prstGeom prst="rect">
            <a:avLst/>
          </a:prstGeom>
        </p:spPr>
        <p:txBody>
          <a:bodyPr anchor="ctr"/>
          <a:lstStyle>
            <a:lvl1pPr marL="0" indent="0" algn="ctr">
              <a:buNone/>
              <a:defRPr sz="3600" b="1"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61602"/>
            <a:ext cx="9144000" cy="282356"/>
          </a:xfrm>
          <a:prstGeom prst="rect">
            <a:avLst/>
          </a:prstGeom>
        </p:spPr>
        <p:txBody>
          <a:bodyPr anchor="ctr"/>
          <a:lstStyle>
            <a:lvl1pPr marL="0" indent="0" algn="ctr">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Insert the title of your subtitle Here</a:t>
            </a:r>
          </a:p>
        </p:txBody>
      </p:sp>
      <p:pic>
        <p:nvPicPr>
          <p:cNvPr id="1027" name="Picture 3" descr="E:\002-KIMS BUSINESS\007-02-Fullslidesppt-Contents\20161219\07-real\real-item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97599" y="665634"/>
            <a:ext cx="251832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1"/>
          <p:cNvSpPr/>
          <p:nvPr userDrawn="1"/>
        </p:nvSpPr>
        <p:spPr>
          <a:xfrm>
            <a:off x="467544" y="339502"/>
            <a:ext cx="2008747" cy="4504918"/>
          </a:xfrm>
          <a:custGeom>
            <a:avLst/>
            <a:gdLst>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0" fmla="*/ 624840 w 1417320"/>
              <a:gd name="connsiteY0" fmla="*/ 800100 h 3912161"/>
              <a:gd name="connsiteX1" fmla="*/ 624840 w 1417320"/>
              <a:gd name="connsiteY1" fmla="*/ 617220 h 3912161"/>
              <a:gd name="connsiteX2" fmla="*/ 800100 w 1417320"/>
              <a:gd name="connsiteY2" fmla="*/ 617220 h 3912161"/>
              <a:gd name="connsiteX3" fmla="*/ 800100 w 1417320"/>
              <a:gd name="connsiteY3" fmla="*/ 876300 h 3912161"/>
              <a:gd name="connsiteX4" fmla="*/ 449580 w 1417320"/>
              <a:gd name="connsiteY4" fmla="*/ 876300 h 3912161"/>
              <a:gd name="connsiteX5" fmla="*/ 449580 w 1417320"/>
              <a:gd name="connsiteY5" fmla="*/ 571500 h 3912161"/>
              <a:gd name="connsiteX6" fmla="*/ 266700 w 1417320"/>
              <a:gd name="connsiteY6" fmla="*/ 571500 h 3912161"/>
              <a:gd name="connsiteX7" fmla="*/ 723900 w 1417320"/>
              <a:gd name="connsiteY7" fmla="*/ 114300 h 3912161"/>
              <a:gd name="connsiteX8" fmla="*/ 1165860 w 1417320"/>
              <a:gd name="connsiteY8" fmla="*/ 556260 h 3912161"/>
              <a:gd name="connsiteX9" fmla="*/ 1013460 w 1417320"/>
              <a:gd name="connsiteY9" fmla="*/ 556260 h 3912161"/>
              <a:gd name="connsiteX10" fmla="*/ 1013460 w 1417320"/>
              <a:gd name="connsiteY10" fmla="*/ 960120 h 3912161"/>
              <a:gd name="connsiteX11" fmla="*/ 0 w 1417320"/>
              <a:gd name="connsiteY11" fmla="*/ 960120 h 3912161"/>
              <a:gd name="connsiteX12" fmla="*/ 0 w 1417320"/>
              <a:gd name="connsiteY12" fmla="*/ 0 h 3912161"/>
              <a:gd name="connsiteX13" fmla="*/ 1417320 w 1417320"/>
              <a:gd name="connsiteY13" fmla="*/ 0 h 3912161"/>
              <a:gd name="connsiteX14" fmla="*/ 1417320 w 1417320"/>
              <a:gd name="connsiteY14" fmla="*/ 1074420 h 3912161"/>
              <a:gd name="connsiteX15" fmla="*/ 746760 w 1417320"/>
              <a:gd name="connsiteY15" fmla="*/ 1074420 h 3912161"/>
              <a:gd name="connsiteX16" fmla="*/ 746760 w 1417320"/>
              <a:gd name="connsiteY16" fmla="*/ 3855720 h 3912161"/>
              <a:gd name="connsiteX17" fmla="*/ 1132014 w 1417320"/>
              <a:gd name="connsiteY17" fmla="*/ 3912161 h 3912161"/>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0" fmla="*/ 624840 w 2109415"/>
              <a:gd name="connsiteY0" fmla="*/ 800100 h 3855720"/>
              <a:gd name="connsiteX1" fmla="*/ 624840 w 2109415"/>
              <a:gd name="connsiteY1" fmla="*/ 617220 h 3855720"/>
              <a:gd name="connsiteX2" fmla="*/ 800100 w 2109415"/>
              <a:gd name="connsiteY2" fmla="*/ 617220 h 3855720"/>
              <a:gd name="connsiteX3" fmla="*/ 800100 w 2109415"/>
              <a:gd name="connsiteY3" fmla="*/ 876300 h 3855720"/>
              <a:gd name="connsiteX4" fmla="*/ 449580 w 2109415"/>
              <a:gd name="connsiteY4" fmla="*/ 876300 h 3855720"/>
              <a:gd name="connsiteX5" fmla="*/ 449580 w 2109415"/>
              <a:gd name="connsiteY5" fmla="*/ 571500 h 3855720"/>
              <a:gd name="connsiteX6" fmla="*/ 266700 w 2109415"/>
              <a:gd name="connsiteY6" fmla="*/ 571500 h 3855720"/>
              <a:gd name="connsiteX7" fmla="*/ 723900 w 2109415"/>
              <a:gd name="connsiteY7" fmla="*/ 114300 h 3855720"/>
              <a:gd name="connsiteX8" fmla="*/ 1165860 w 2109415"/>
              <a:gd name="connsiteY8" fmla="*/ 556260 h 3855720"/>
              <a:gd name="connsiteX9" fmla="*/ 1013460 w 2109415"/>
              <a:gd name="connsiteY9" fmla="*/ 556260 h 3855720"/>
              <a:gd name="connsiteX10" fmla="*/ 1013460 w 2109415"/>
              <a:gd name="connsiteY10" fmla="*/ 960120 h 3855720"/>
              <a:gd name="connsiteX11" fmla="*/ 0 w 2109415"/>
              <a:gd name="connsiteY11" fmla="*/ 960120 h 3855720"/>
              <a:gd name="connsiteX12" fmla="*/ 0 w 2109415"/>
              <a:gd name="connsiteY12" fmla="*/ 0 h 3855720"/>
              <a:gd name="connsiteX13" fmla="*/ 1417320 w 2109415"/>
              <a:gd name="connsiteY13" fmla="*/ 0 h 3855720"/>
              <a:gd name="connsiteX14" fmla="*/ 1417320 w 2109415"/>
              <a:gd name="connsiteY14" fmla="*/ 1074420 h 3855720"/>
              <a:gd name="connsiteX15" fmla="*/ 2109415 w 2109415"/>
              <a:gd name="connsiteY15" fmla="*/ 1074420 h 3855720"/>
              <a:gd name="connsiteX16" fmla="*/ 746760 w 2109415"/>
              <a:gd name="connsiteY16" fmla="*/ 3855720 h 3855720"/>
              <a:gd name="connsiteX0" fmla="*/ 624840 w 2125540"/>
              <a:gd name="connsiteY0" fmla="*/ 800100 h 4766844"/>
              <a:gd name="connsiteX1" fmla="*/ 624840 w 2125540"/>
              <a:gd name="connsiteY1" fmla="*/ 617220 h 4766844"/>
              <a:gd name="connsiteX2" fmla="*/ 800100 w 2125540"/>
              <a:gd name="connsiteY2" fmla="*/ 617220 h 4766844"/>
              <a:gd name="connsiteX3" fmla="*/ 800100 w 2125540"/>
              <a:gd name="connsiteY3" fmla="*/ 876300 h 4766844"/>
              <a:gd name="connsiteX4" fmla="*/ 449580 w 2125540"/>
              <a:gd name="connsiteY4" fmla="*/ 876300 h 4766844"/>
              <a:gd name="connsiteX5" fmla="*/ 449580 w 2125540"/>
              <a:gd name="connsiteY5" fmla="*/ 571500 h 4766844"/>
              <a:gd name="connsiteX6" fmla="*/ 266700 w 2125540"/>
              <a:gd name="connsiteY6" fmla="*/ 571500 h 4766844"/>
              <a:gd name="connsiteX7" fmla="*/ 723900 w 2125540"/>
              <a:gd name="connsiteY7" fmla="*/ 114300 h 4766844"/>
              <a:gd name="connsiteX8" fmla="*/ 1165860 w 2125540"/>
              <a:gd name="connsiteY8" fmla="*/ 556260 h 4766844"/>
              <a:gd name="connsiteX9" fmla="*/ 1013460 w 2125540"/>
              <a:gd name="connsiteY9" fmla="*/ 556260 h 4766844"/>
              <a:gd name="connsiteX10" fmla="*/ 1013460 w 2125540"/>
              <a:gd name="connsiteY10" fmla="*/ 960120 h 4766844"/>
              <a:gd name="connsiteX11" fmla="*/ 0 w 2125540"/>
              <a:gd name="connsiteY11" fmla="*/ 960120 h 4766844"/>
              <a:gd name="connsiteX12" fmla="*/ 0 w 2125540"/>
              <a:gd name="connsiteY12" fmla="*/ 0 h 4766844"/>
              <a:gd name="connsiteX13" fmla="*/ 1417320 w 2125540"/>
              <a:gd name="connsiteY13" fmla="*/ 0 h 4766844"/>
              <a:gd name="connsiteX14" fmla="*/ 1417320 w 2125540"/>
              <a:gd name="connsiteY14" fmla="*/ 1074420 h 4766844"/>
              <a:gd name="connsiteX15" fmla="*/ 2109415 w 2125540"/>
              <a:gd name="connsiteY15" fmla="*/ 1074420 h 4766844"/>
              <a:gd name="connsiteX16" fmla="*/ 2125540 w 2125540"/>
              <a:gd name="connsiteY16" fmla="*/ 4766844 h 476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5540" h="4766844">
                <a:moveTo>
                  <a:pt x="624840" y="800100"/>
                </a:moveTo>
                <a:lnTo>
                  <a:pt x="624840" y="617220"/>
                </a:lnTo>
                <a:lnTo>
                  <a:pt x="800100" y="617220"/>
                </a:lnTo>
                <a:lnTo>
                  <a:pt x="800100" y="876300"/>
                </a:lnTo>
                <a:lnTo>
                  <a:pt x="449580" y="876300"/>
                </a:lnTo>
                <a:lnTo>
                  <a:pt x="449580" y="571500"/>
                </a:lnTo>
                <a:lnTo>
                  <a:pt x="266700" y="571500"/>
                </a:lnTo>
                <a:lnTo>
                  <a:pt x="723900" y="114300"/>
                </a:lnTo>
                <a:lnTo>
                  <a:pt x="1165860" y="556260"/>
                </a:lnTo>
                <a:lnTo>
                  <a:pt x="1013460" y="556260"/>
                </a:lnTo>
                <a:lnTo>
                  <a:pt x="1013460" y="960120"/>
                </a:lnTo>
                <a:lnTo>
                  <a:pt x="0" y="960120"/>
                </a:lnTo>
                <a:lnTo>
                  <a:pt x="0" y="0"/>
                </a:lnTo>
                <a:lnTo>
                  <a:pt x="1417320" y="0"/>
                </a:lnTo>
                <a:lnTo>
                  <a:pt x="1417320" y="1074420"/>
                </a:lnTo>
                <a:lnTo>
                  <a:pt x="2109415" y="1074420"/>
                </a:lnTo>
                <a:lnTo>
                  <a:pt x="2125540" y="4766844"/>
                </a:lnTo>
              </a:path>
            </a:pathLst>
          </a:custGeom>
          <a:ln w="38100">
            <a:solidFill>
              <a:schemeClr val="bg1"/>
            </a:solidFill>
          </a:ln>
          <a:effectLst>
            <a:outerShdw blurRad="254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15388"/>
            <a:ext cx="9144000" cy="576064"/>
          </a:xfrm>
          <a:prstGeom prst="rect">
            <a:avLst/>
          </a:prstGeom>
        </p:spPr>
        <p:txBody>
          <a:bodyPr anchor="ctr"/>
          <a:lstStyle>
            <a:lvl1pPr marL="0" indent="0" algn="ctr">
              <a:buNone/>
              <a:defRPr sz="36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BASIC LAYOUT</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Insert the title of your subtitle Here</a:t>
            </a:r>
          </a:p>
        </p:txBody>
      </p:sp>
    </p:spTree>
    <p:extLst>
      <p:ext uri="{BB962C8B-B14F-4D97-AF65-F5344CB8AC3E}">
        <p14:creationId xmlns:p14="http://schemas.microsoft.com/office/powerpoint/2010/main" val="2353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Insert the title of your subtitle Here</a:t>
            </a:r>
          </a:p>
        </p:txBody>
      </p:sp>
    </p:spTree>
    <p:extLst>
      <p:ext uri="{BB962C8B-B14F-4D97-AF65-F5344CB8AC3E}">
        <p14:creationId xmlns:p14="http://schemas.microsoft.com/office/powerpoint/2010/main" val="50926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251520"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2" name="Rectangle 11"/>
          <p:cNvSpPr/>
          <p:nvPr userDrawn="1"/>
        </p:nvSpPr>
        <p:spPr>
          <a:xfrm>
            <a:off x="2452564"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3" name="Rectangle 12"/>
          <p:cNvSpPr/>
          <p:nvPr userDrawn="1"/>
        </p:nvSpPr>
        <p:spPr>
          <a:xfrm>
            <a:off x="4657800"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4" name="Rectangle 13"/>
          <p:cNvSpPr/>
          <p:nvPr userDrawn="1"/>
        </p:nvSpPr>
        <p:spPr>
          <a:xfrm>
            <a:off x="6863036"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Insert the title of your subtitle Here</a:t>
            </a:r>
          </a:p>
        </p:txBody>
      </p:sp>
      <p:sp>
        <p:nvSpPr>
          <p:cNvPr id="7" name="Picture Placeholder 2"/>
          <p:cNvSpPr>
            <a:spLocks noGrp="1"/>
          </p:cNvSpPr>
          <p:nvPr>
            <p:ph type="pic" idx="1" hasCustomPrompt="1"/>
          </p:nvPr>
        </p:nvSpPr>
        <p:spPr>
          <a:xfrm>
            <a:off x="251520" y="1264881"/>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452564" y="1271413"/>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657800" y="1277945"/>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4" hasCustomPrompt="1"/>
          </p:nvPr>
        </p:nvSpPr>
        <p:spPr>
          <a:xfrm>
            <a:off x="6863036" y="1284477"/>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2281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2195736" y="1096157"/>
            <a:ext cx="6408712"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9" name="Rectangle 8"/>
          <p:cNvSpPr/>
          <p:nvPr userDrawn="1"/>
        </p:nvSpPr>
        <p:spPr>
          <a:xfrm>
            <a:off x="2195736" y="1680605"/>
            <a:ext cx="5940000"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0" name="Rectangle 9"/>
          <p:cNvSpPr/>
          <p:nvPr userDrawn="1"/>
        </p:nvSpPr>
        <p:spPr>
          <a:xfrm>
            <a:off x="2195736" y="2265053"/>
            <a:ext cx="5472000"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3" name="Text Placeholder 9"/>
          <p:cNvSpPr>
            <a:spLocks noGrp="1"/>
          </p:cNvSpPr>
          <p:nvPr>
            <p:ph type="body" sz="quarter" idx="10" hasCustomPrompt="1"/>
          </p:nvPr>
        </p:nvSpPr>
        <p:spPr>
          <a:xfrm>
            <a:off x="2987824" y="123478"/>
            <a:ext cx="6156176" cy="576064"/>
          </a:xfrm>
          <a:prstGeom prst="rect">
            <a:avLst/>
          </a:prstGeom>
        </p:spPr>
        <p:txBody>
          <a:bodyPr anchor="ctr"/>
          <a:lstStyle>
            <a:lvl1pPr marL="0" indent="0" algn="l">
              <a:buNone/>
              <a:defRPr sz="40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2987824" y="699542"/>
            <a:ext cx="6156176" cy="288032"/>
          </a:xfrm>
          <a:prstGeom prst="rect">
            <a:avLst/>
          </a:prstGeom>
        </p:spPr>
        <p:txBody>
          <a:bodyPr anchor="ctr"/>
          <a:lstStyle>
            <a:lvl1pPr marL="0" indent="0" algn="l">
              <a:buNone/>
              <a:defRPr sz="1400" b="0" baseline="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pPr lvl="0"/>
            <a:r>
              <a:rPr lang="en-US" altLang="ko-KR" dirty="0"/>
              <a:t>Insert the title of your subtitle Here</a:t>
            </a: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20700000">
            <a:off x="225671" y="648554"/>
            <a:ext cx="2908176" cy="352174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rot="20700000">
            <a:off x="870629" y="786724"/>
            <a:ext cx="1677203" cy="259076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2944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9712" y="41151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4" hasCustomPrompt="1"/>
          </p:nvPr>
        </p:nvSpPr>
        <p:spPr>
          <a:xfrm>
            <a:off x="2076170" y="52195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8"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87710" y="238930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5" hasCustomPrompt="1"/>
          </p:nvPr>
        </p:nvSpPr>
        <p:spPr>
          <a:xfrm>
            <a:off x="6084168" y="249974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69880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8" r:id="rId3"/>
    <p:sldLayoutId id="2147483660" r:id="rId4"/>
    <p:sldLayoutId id="2147483661" r:id="rId5"/>
    <p:sldLayoutId id="2147483662" r:id="rId6"/>
    <p:sldLayoutId id="2147483671" r:id="rId7"/>
    <p:sldLayoutId id="2147483669" r:id="rId8"/>
    <p:sldLayoutId id="2147483670" r:id="rId9"/>
    <p:sldLayoutId id="2147483663" r:id="rId10"/>
    <p:sldLayoutId id="2147483664" r:id="rId11"/>
    <p:sldLayoutId id="2147483665" r:id="rId12"/>
    <p:sldLayoutId id="2147483666" r:id="rId13"/>
    <p:sldLayoutId id="2147483672" r:id="rId14"/>
    <p:sldLayoutId id="2147483656" r:id="rId15"/>
  </p:sldLayoutIdLst>
  <p:hf hdr="0" ft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3" r:id="rId2"/>
  </p:sldLayoutIdLst>
  <p:hf hdr="0" ft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cobra30621-houseprice-predict-website-app-a2ylnf.streamlitapp.com/"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hyperlink" Target="http://114.34.96.225:793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ea typeface="맑은 고딕" pitchFamily="50" charset="-127"/>
              </a:rPr>
              <a:t>房價預測模型</a:t>
            </a:r>
            <a:endParaRPr lang="en-US" altLang="ko-KR" dirty="0"/>
          </a:p>
        </p:txBody>
      </p:sp>
      <p:sp>
        <p:nvSpPr>
          <p:cNvPr id="4" name="Text Placeholder 3"/>
          <p:cNvSpPr>
            <a:spLocks noGrp="1"/>
          </p:cNvSpPr>
          <p:nvPr>
            <p:ph type="body" sz="quarter" idx="11"/>
          </p:nvPr>
        </p:nvSpPr>
        <p:spPr/>
        <p:txBody>
          <a:bodyPr/>
          <a:lstStyle/>
          <a:p>
            <a:pPr>
              <a:defRPr/>
            </a:pPr>
            <a:r>
              <a:rPr lang="en-US" altLang="zh-TW" b="1" dirty="0">
                <a:solidFill>
                  <a:srgbClr val="4784A1"/>
                </a:solidFill>
              </a:rPr>
              <a:t>TWDS Group 20</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zh-TW" dirty="0">
                <a:solidFill>
                  <a:schemeClr val="tx1">
                    <a:lumMod val="75000"/>
                    <a:lumOff val="25000"/>
                  </a:schemeClr>
                </a:solidFill>
              </a:rPr>
              <a:t>Question</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a:prstGeom prst="rect">
            <a:avLst/>
          </a:prstGeom>
        </p:spPr>
        <p:txBody>
          <a:bodyPr/>
          <a:lstStyle/>
          <a:p>
            <a:pPr lvl="0"/>
            <a:r>
              <a:rPr lang="zh-TW" altLang="en-US" sz="1600" dirty="0">
                <a:solidFill>
                  <a:schemeClr val="tx1">
                    <a:lumMod val="75000"/>
                    <a:lumOff val="25000"/>
                  </a:schemeClr>
                </a:solidFill>
              </a:rPr>
              <a:t>市場不透明</a:t>
            </a:r>
            <a:endParaRPr lang="en-US" altLang="ko-KR" sz="1600" dirty="0">
              <a:solidFill>
                <a:schemeClr val="tx1">
                  <a:lumMod val="75000"/>
                  <a:lumOff val="25000"/>
                </a:schemeClr>
              </a:solidFill>
            </a:endParaRPr>
          </a:p>
        </p:txBody>
      </p:sp>
      <p:sp>
        <p:nvSpPr>
          <p:cNvPr id="124" name="TextBox 123"/>
          <p:cNvSpPr txBox="1"/>
          <p:nvPr/>
        </p:nvSpPr>
        <p:spPr>
          <a:xfrm>
            <a:off x="4644008" y="2076603"/>
            <a:ext cx="3800923" cy="1261884"/>
          </a:xfrm>
          <a:prstGeom prst="rect">
            <a:avLst/>
          </a:prstGeom>
          <a:noFill/>
        </p:spPr>
        <p:txBody>
          <a:bodyPr wrap="square" rtlCol="0">
            <a:spAutoFit/>
          </a:bodyPr>
          <a:lstStyle/>
          <a:p>
            <a:pPr marL="360000" indent="-285750">
              <a:spcBef>
                <a:spcPts val="600"/>
              </a:spcBef>
              <a:spcAft>
                <a:spcPts val="600"/>
              </a:spcAft>
              <a:buFont typeface="Arial" panose="020B0604020202020204" pitchFamily="34" charset="0"/>
              <a:buChar char="•"/>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房價無從考證，不知合理價位</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360000" indent="-285750">
              <a:spcBef>
                <a:spcPts val="600"/>
              </a:spcBef>
              <a:spcAft>
                <a:spcPts val="600"/>
              </a:spcAft>
              <a:buFont typeface="Arial" panose="020B0604020202020204" pitchFamily="34" charset="0"/>
              <a:buChar char="•"/>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房屋價值與各項變因關係不透明</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360000" indent="-285750">
              <a:spcBef>
                <a:spcPts val="600"/>
              </a:spcBef>
              <a:spcAft>
                <a:spcPts val="600"/>
              </a:spcAft>
              <a:buFont typeface="Arial" panose="020B0604020202020204" pitchFamily="34" charset="0"/>
              <a:buChar char="•"/>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初入房市，對於房屋市場較不敏感，無法洞察市場價格變化</a:t>
            </a:r>
            <a:endParaRPr lang="en-US" altLang="ko-KR"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grpSp>
        <p:nvGrpSpPr>
          <p:cNvPr id="62" name="Group 25">
            <a:extLst>
              <a:ext uri="{FF2B5EF4-FFF2-40B4-BE49-F238E27FC236}">
                <a16:creationId xmlns:a16="http://schemas.microsoft.com/office/drawing/2014/main" id="{22A2F4D7-E318-216A-69B6-77A3ABD4CCEB}"/>
              </a:ext>
            </a:extLst>
          </p:cNvPr>
          <p:cNvGrpSpPr/>
          <p:nvPr/>
        </p:nvGrpSpPr>
        <p:grpSpPr>
          <a:xfrm rot="21411753">
            <a:off x="639180" y="947283"/>
            <a:ext cx="3003454" cy="3722842"/>
            <a:chOff x="395536" y="1793041"/>
            <a:chExt cx="3170093" cy="3929395"/>
          </a:xfrm>
          <a:solidFill>
            <a:srgbClr val="F8F8F8"/>
          </a:solidFill>
          <a:effectLst>
            <a:outerShdw blurRad="50800" dist="38100" dir="18900000" algn="bl" rotWithShape="0">
              <a:prstClr val="black">
                <a:alpha val="40000"/>
              </a:prstClr>
            </a:outerShdw>
          </a:effectLst>
        </p:grpSpPr>
        <p:sp>
          <p:nvSpPr>
            <p:cNvPr id="63" name="Freeform 20">
              <a:extLst>
                <a:ext uri="{FF2B5EF4-FFF2-40B4-BE49-F238E27FC236}">
                  <a16:creationId xmlns:a16="http://schemas.microsoft.com/office/drawing/2014/main" id="{A460F396-9642-C475-ACF3-05C6B701EA71}"/>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Oval 27">
              <a:extLst>
                <a:ext uri="{FF2B5EF4-FFF2-40B4-BE49-F238E27FC236}">
                  <a16:creationId xmlns:a16="http://schemas.microsoft.com/office/drawing/2014/main" id="{4615565C-68A1-9ECB-6F05-F71C4CDFCAD0}"/>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 name="文字方塊 3">
            <a:extLst>
              <a:ext uri="{FF2B5EF4-FFF2-40B4-BE49-F238E27FC236}">
                <a16:creationId xmlns:a16="http://schemas.microsoft.com/office/drawing/2014/main" id="{5FAD4976-EB6D-D75D-9E06-B12190C58D1A}"/>
              </a:ext>
            </a:extLst>
          </p:cNvPr>
          <p:cNvSpPr txBox="1"/>
          <p:nvPr/>
        </p:nvSpPr>
        <p:spPr>
          <a:xfrm>
            <a:off x="8892480" y="4866501"/>
            <a:ext cx="216024"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1</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36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zh-TW" dirty="0">
                <a:solidFill>
                  <a:schemeClr val="tx1">
                    <a:lumMod val="75000"/>
                    <a:lumOff val="25000"/>
                  </a:schemeClr>
                </a:solidFill>
              </a:rPr>
              <a:t>Objective</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a:prstGeom prst="rect">
            <a:avLst/>
          </a:prstGeom>
        </p:spPr>
        <p:txBody>
          <a:bodyPr/>
          <a:lstStyle/>
          <a:p>
            <a:pPr lvl="0"/>
            <a:r>
              <a:rPr lang="zh-TW" altLang="en-US" sz="1600" dirty="0">
                <a:solidFill>
                  <a:schemeClr val="tx1">
                    <a:lumMod val="75000"/>
                    <a:lumOff val="25000"/>
                  </a:schemeClr>
                </a:solidFill>
              </a:rPr>
              <a:t>讓想買房、賣房的人可以找出合理價格，以利於房屋成交</a:t>
            </a:r>
            <a:endParaRPr lang="en-US" altLang="ko-KR" sz="1600" dirty="0">
              <a:solidFill>
                <a:schemeClr val="tx1">
                  <a:lumMod val="75000"/>
                  <a:lumOff val="25000"/>
                </a:schemeClr>
              </a:solidFill>
            </a:endParaRPr>
          </a:p>
        </p:txBody>
      </p:sp>
      <p:grpSp>
        <p:nvGrpSpPr>
          <p:cNvPr id="4" name="Group 3"/>
          <p:cNvGrpSpPr/>
          <p:nvPr/>
        </p:nvGrpSpPr>
        <p:grpSpPr>
          <a:xfrm>
            <a:off x="1737740" y="1573354"/>
            <a:ext cx="5642572" cy="2726588"/>
            <a:chOff x="1521716" y="1275606"/>
            <a:chExt cx="5642572" cy="2726588"/>
          </a:xfrm>
          <a:gradFill>
            <a:gsLst>
              <a:gs pos="0">
                <a:schemeClr val="bg1">
                  <a:lumMod val="87000"/>
                </a:schemeClr>
              </a:gs>
              <a:gs pos="100000">
                <a:schemeClr val="bg1"/>
              </a:gs>
            </a:gsLst>
            <a:lin ang="8100000" scaled="1"/>
          </a:gradFill>
          <a:effectLst>
            <a:outerShdw blurRad="50800" dist="38100" dir="8100000" algn="tr" rotWithShape="0">
              <a:prstClr val="black">
                <a:alpha val="40000"/>
              </a:prstClr>
            </a:outerShdw>
          </a:effectLst>
        </p:grpSpPr>
        <p:grpSp>
          <p:nvGrpSpPr>
            <p:cNvPr id="5" name="Group 4"/>
            <p:cNvGrpSpPr/>
            <p:nvPr/>
          </p:nvGrpSpPr>
          <p:grpSpPr>
            <a:xfrm>
              <a:off x="1521716" y="1596158"/>
              <a:ext cx="3168352" cy="2406036"/>
              <a:chOff x="1521716" y="1596158"/>
              <a:chExt cx="3168352" cy="2406036"/>
            </a:xfrm>
            <a:grpFill/>
          </p:grpSpPr>
          <p:grpSp>
            <p:nvGrpSpPr>
              <p:cNvPr id="11" name="Group 10"/>
              <p:cNvGrpSpPr/>
              <p:nvPr/>
            </p:nvGrpSpPr>
            <p:grpSpPr>
              <a:xfrm>
                <a:off x="1521716" y="1596158"/>
                <a:ext cx="3168352" cy="2406036"/>
                <a:chOff x="1691680" y="-1532706"/>
                <a:chExt cx="7101775" cy="5393065"/>
              </a:xfrm>
              <a:grpFill/>
            </p:grpSpPr>
            <p:sp>
              <p:nvSpPr>
                <p:cNvPr id="13" name="Donut 12"/>
                <p:cNvSpPr/>
                <p:nvPr/>
              </p:nvSpPr>
              <p:spPr>
                <a:xfrm>
                  <a:off x="1691680" y="-1532706"/>
                  <a:ext cx="4896544" cy="4896544"/>
                </a:xfrm>
                <a:prstGeom prst="donut">
                  <a:avLst>
                    <a:gd name="adj" fmla="val 17523"/>
                  </a:avLst>
                </a:prstGeom>
                <a:gradFill>
                  <a:gsLst>
                    <a:gs pos="0">
                      <a:schemeClr val="bg1">
                        <a:lumMod val="87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ight Arrow 13"/>
                <p:cNvSpPr/>
                <p:nvPr/>
              </p:nvSpPr>
              <p:spPr>
                <a:xfrm>
                  <a:off x="4355976" y="2009174"/>
                  <a:ext cx="4437479" cy="1851185"/>
                </a:xfrm>
                <a:prstGeom prst="rightArrow">
                  <a:avLst>
                    <a:gd name="adj1" fmla="val 45464"/>
                    <a:gd name="adj2" fmla="val 50000"/>
                  </a:avLst>
                </a:prstGeom>
                <a:gradFill>
                  <a:gsLst>
                    <a:gs pos="0">
                      <a:schemeClr val="bg1">
                        <a:lumMod val="87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 name="Oval 11"/>
              <p:cNvSpPr/>
              <p:nvPr/>
            </p:nvSpPr>
            <p:spPr>
              <a:xfrm>
                <a:off x="2263185" y="2337627"/>
                <a:ext cx="701581" cy="701581"/>
              </a:xfrm>
              <a:prstGeom prst="ellipse">
                <a:avLst/>
              </a:prstGeom>
              <a:gradFill>
                <a:gsLst>
                  <a:gs pos="0">
                    <a:schemeClr val="bg1">
                      <a:lumMod val="87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6" name="Group 5"/>
            <p:cNvGrpSpPr/>
            <p:nvPr/>
          </p:nvGrpSpPr>
          <p:grpSpPr>
            <a:xfrm>
              <a:off x="3995936" y="1275606"/>
              <a:ext cx="3168352" cy="2406036"/>
              <a:chOff x="3851920" y="1401130"/>
              <a:chExt cx="3168352" cy="2406036"/>
            </a:xfrm>
            <a:grpFill/>
          </p:grpSpPr>
          <p:grpSp>
            <p:nvGrpSpPr>
              <p:cNvPr id="7" name="Group 6"/>
              <p:cNvGrpSpPr/>
              <p:nvPr/>
            </p:nvGrpSpPr>
            <p:grpSpPr>
              <a:xfrm rot="10800000">
                <a:off x="3851920" y="1401130"/>
                <a:ext cx="3168352" cy="2406036"/>
                <a:chOff x="1691680" y="-1532706"/>
                <a:chExt cx="7101775" cy="5393065"/>
              </a:xfrm>
              <a:grpFill/>
            </p:grpSpPr>
            <p:sp>
              <p:nvSpPr>
                <p:cNvPr id="9" name="Donut 8"/>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Right Arrow 9"/>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 name="Oval 7"/>
              <p:cNvSpPr/>
              <p:nvPr/>
            </p:nvSpPr>
            <p:spPr>
              <a:xfrm>
                <a:off x="5577220" y="2364114"/>
                <a:ext cx="701581" cy="701581"/>
              </a:xfrm>
              <a:prstGeom prst="ellipse">
                <a:avLst/>
              </a:prstGeom>
              <a:gradFill>
                <a:gsLst>
                  <a:gs pos="0">
                    <a:schemeClr val="bg1">
                      <a:lumMod val="87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5" name="Isosceles Triangle 14"/>
          <p:cNvSpPr/>
          <p:nvPr/>
        </p:nvSpPr>
        <p:spPr>
          <a:xfrm>
            <a:off x="4051070" y="2498755"/>
            <a:ext cx="1015912" cy="875786"/>
          </a:xfrm>
          <a:prstGeom prst="triangle">
            <a:avLst/>
          </a:prstGeom>
          <a:gradFill>
            <a:gsLst>
              <a:gs pos="0">
                <a:schemeClr val="bg1">
                  <a:lumMod val="87000"/>
                </a:schemeClr>
              </a:gs>
              <a:gs pos="100000">
                <a:schemeClr val="bg1"/>
              </a:gs>
            </a:gsLst>
            <a:lin ang="810000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TextBox 23"/>
          <p:cNvSpPr txBox="1"/>
          <p:nvPr/>
        </p:nvSpPr>
        <p:spPr>
          <a:xfrm>
            <a:off x="4648830" y="1458347"/>
            <a:ext cx="4031895" cy="307777"/>
          </a:xfrm>
          <a:prstGeom prst="rect">
            <a:avLst/>
          </a:prstGeom>
          <a:noFill/>
        </p:spPr>
        <p:txBody>
          <a:bodyPr wrap="square" rtlCol="0">
            <a:spAutoFit/>
          </a:bodyPr>
          <a:lstStyle/>
          <a:p>
            <a:r>
              <a:rPr lang="zh-TW" altLang="en-US" sz="1400" dirty="0">
                <a:solidFill>
                  <a:srgbClr val="C0575C"/>
                </a:solidFill>
                <a:latin typeface="Times New Roman" panose="02020603050405020304" pitchFamily="18" charset="0"/>
                <a:ea typeface="微軟正黑體" panose="020B0604030504040204" pitchFamily="34" charset="-120"/>
                <a:cs typeface="Times New Roman" panose="02020603050405020304" pitchFamily="18" charset="0"/>
              </a:rPr>
              <a:t>在合理範圍內，能夠獲取更高的賣價</a:t>
            </a:r>
            <a:endParaRPr lang="en-US" altLang="ko-KR" sz="1400" dirty="0">
              <a:solidFill>
                <a:srgbClr val="C0575C"/>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5" name="TextBox 24"/>
          <p:cNvSpPr txBox="1"/>
          <p:nvPr/>
        </p:nvSpPr>
        <p:spPr>
          <a:xfrm>
            <a:off x="361216" y="4155926"/>
            <a:ext cx="4031895" cy="307777"/>
          </a:xfrm>
          <a:prstGeom prst="rect">
            <a:avLst/>
          </a:prstGeom>
          <a:noFill/>
        </p:spPr>
        <p:txBody>
          <a:bodyPr wrap="square" rtlCol="0">
            <a:spAutoFit/>
          </a:bodyPr>
          <a:lstStyle/>
          <a:p>
            <a:pPr algn="r"/>
            <a:r>
              <a:rPr lang="zh-TW" altLang="en-US" sz="1400" dirty="0">
                <a:solidFill>
                  <a:srgbClr val="7F9274"/>
                </a:solidFill>
                <a:latin typeface="Times New Roman" panose="02020603050405020304" pitchFamily="18" charset="0"/>
                <a:ea typeface="微軟正黑體" panose="020B0604030504040204" pitchFamily="34" charset="-120"/>
                <a:cs typeface="Times New Roman" panose="02020603050405020304" pitchFamily="18" charset="0"/>
              </a:rPr>
              <a:t>能快速了解想買的房屋之合理價位</a:t>
            </a:r>
            <a:endParaRPr lang="en-US" altLang="ko-KR" sz="1400" dirty="0">
              <a:solidFill>
                <a:srgbClr val="7F9274"/>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TextBox 25"/>
          <p:cNvSpPr txBox="1"/>
          <p:nvPr/>
        </p:nvSpPr>
        <p:spPr>
          <a:xfrm>
            <a:off x="2132255" y="3730248"/>
            <a:ext cx="2336966" cy="307777"/>
          </a:xfrm>
          <a:prstGeom prst="rect">
            <a:avLst/>
          </a:prstGeom>
          <a:noFill/>
        </p:spPr>
        <p:txBody>
          <a:bodyPr wrap="square" rtlCol="0">
            <a:spAutoFit/>
          </a:bodyPr>
          <a:lstStyle/>
          <a:p>
            <a:pPr algn="r"/>
            <a:r>
              <a:rPr lang="zh-TW" altLang="en-US" sz="1400" b="1" dirty="0">
                <a:solidFill>
                  <a:srgbClr val="7F9274"/>
                </a:solidFill>
                <a:latin typeface="Times New Roman" panose="02020603050405020304" pitchFamily="18" charset="0"/>
                <a:ea typeface="微軟正黑體" panose="020B0604030504040204" pitchFamily="34" charset="-120"/>
                <a:cs typeface="Times New Roman" panose="02020603050405020304" pitchFamily="18" charset="0"/>
              </a:rPr>
              <a:t>買方</a:t>
            </a:r>
            <a:endParaRPr lang="ko-KR" altLang="en-US" sz="1400" b="1" dirty="0">
              <a:solidFill>
                <a:srgbClr val="7F9274"/>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4648830" y="1833771"/>
            <a:ext cx="2336966" cy="307777"/>
          </a:xfrm>
          <a:prstGeom prst="rect">
            <a:avLst/>
          </a:prstGeom>
          <a:noFill/>
        </p:spPr>
        <p:txBody>
          <a:bodyPr wrap="square" rtlCol="0">
            <a:spAutoFit/>
          </a:bodyPr>
          <a:lstStyle/>
          <a:p>
            <a:r>
              <a:rPr lang="zh-TW" altLang="en-US" sz="1400" b="1" dirty="0">
                <a:solidFill>
                  <a:srgbClr val="C0575C"/>
                </a:solidFill>
                <a:latin typeface="Times New Roman" panose="02020603050405020304" pitchFamily="18" charset="0"/>
                <a:ea typeface="微軟正黑體" panose="020B0604030504040204" pitchFamily="34" charset="-120"/>
                <a:cs typeface="Times New Roman" panose="02020603050405020304" pitchFamily="18" charset="0"/>
              </a:rPr>
              <a:t>賣方</a:t>
            </a:r>
            <a:endParaRPr lang="ko-KR" altLang="en-US" sz="1400" b="1" dirty="0">
              <a:solidFill>
                <a:srgbClr val="C0575C"/>
              </a:solidFill>
              <a:latin typeface="Times New Roman" panose="02020603050405020304" pitchFamily="18" charset="0"/>
              <a:cs typeface="Times New Roman" panose="02020603050405020304" pitchFamily="18" charset="0"/>
            </a:endParaRPr>
          </a:p>
        </p:txBody>
      </p:sp>
      <p:pic>
        <p:nvPicPr>
          <p:cNvPr id="28" name="Picture 4">
            <a:extLst>
              <a:ext uri="{FF2B5EF4-FFF2-40B4-BE49-F238E27FC236}">
                <a16:creationId xmlns:a16="http://schemas.microsoft.com/office/drawing/2014/main" id="{E5C757C3-740B-43A8-0230-E5F4EEBFBE39}"/>
              </a:ext>
            </a:extLst>
          </p:cNvPr>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2608664" y="2755856"/>
            <a:ext cx="495193" cy="49519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a:extLst>
              <a:ext uri="{FF2B5EF4-FFF2-40B4-BE49-F238E27FC236}">
                <a16:creationId xmlns:a16="http://schemas.microsoft.com/office/drawing/2014/main" id="{E04E2AA0-CDDB-33FA-C51C-80B13B50C434}"/>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0908" y="2647889"/>
            <a:ext cx="493818" cy="493818"/>
          </a:xfrm>
          <a:prstGeom prst="rect">
            <a:avLst/>
          </a:prstGeom>
          <a:noFill/>
          <a:extLst>
            <a:ext uri="{909E8E84-426E-40DD-AFC4-6F175D3DCCD1}">
              <a14:hiddenFill xmlns:a14="http://schemas.microsoft.com/office/drawing/2010/main">
                <a:solidFill>
                  <a:srgbClr val="FFFFFF"/>
                </a:solidFill>
              </a14:hiddenFill>
            </a:ext>
          </a:extLst>
        </p:spPr>
      </p:pic>
      <p:sp>
        <p:nvSpPr>
          <p:cNvPr id="30" name="圖形 28">
            <a:extLst>
              <a:ext uri="{FF2B5EF4-FFF2-40B4-BE49-F238E27FC236}">
                <a16:creationId xmlns:a16="http://schemas.microsoft.com/office/drawing/2014/main" id="{A8403454-8FC8-E6AF-6BD6-F9C0C4A074C4}"/>
              </a:ext>
            </a:extLst>
          </p:cNvPr>
          <p:cNvSpPr/>
          <p:nvPr/>
        </p:nvSpPr>
        <p:spPr>
          <a:xfrm>
            <a:off x="4342264" y="2918124"/>
            <a:ext cx="459471" cy="344793"/>
          </a:xfrm>
          <a:custGeom>
            <a:avLst/>
            <a:gdLst>
              <a:gd name="connsiteX0" fmla="*/ 401749 w 630987"/>
              <a:gd name="connsiteY0" fmla="*/ 101 h 473501"/>
              <a:gd name="connsiteX1" fmla="*/ 380388 w 630987"/>
              <a:gd name="connsiteY1" fmla="*/ 7495 h 473501"/>
              <a:gd name="connsiteX2" fmla="*/ 230857 w 630987"/>
              <a:gd name="connsiteY2" fmla="*/ 95406 h 473501"/>
              <a:gd name="connsiteX3" fmla="*/ 207031 w 630987"/>
              <a:gd name="connsiteY3" fmla="*/ 130735 h 473501"/>
              <a:gd name="connsiteX4" fmla="*/ 243181 w 630987"/>
              <a:gd name="connsiteY4" fmla="*/ 168528 h 473501"/>
              <a:gd name="connsiteX5" fmla="*/ 263721 w 630987"/>
              <a:gd name="connsiteY5" fmla="*/ 161134 h 473501"/>
              <a:gd name="connsiteX6" fmla="*/ 346702 w 630987"/>
              <a:gd name="connsiteY6" fmla="*/ 117589 h 473501"/>
              <a:gd name="connsiteX7" fmla="*/ 393533 w 630987"/>
              <a:gd name="connsiteY7" fmla="*/ 120054 h 473501"/>
              <a:gd name="connsiteX8" fmla="*/ 527454 w 630987"/>
              <a:gd name="connsiteY8" fmla="*/ 257261 h 473501"/>
              <a:gd name="connsiteX9" fmla="*/ 581679 w 630987"/>
              <a:gd name="connsiteY9" fmla="*/ 266298 h 473501"/>
              <a:gd name="connsiteX10" fmla="*/ 630975 w 630987"/>
              <a:gd name="connsiteY10" fmla="*/ 257261 h 473501"/>
              <a:gd name="connsiteX11" fmla="*/ 630975 w 630987"/>
              <a:gd name="connsiteY11" fmla="*/ 58434 h 473501"/>
              <a:gd name="connsiteX12" fmla="*/ 531562 w 630987"/>
              <a:gd name="connsiteY12" fmla="*/ 81439 h 473501"/>
              <a:gd name="connsiteX13" fmla="*/ 506092 w 630987"/>
              <a:gd name="connsiteY13" fmla="*/ 76509 h 473501"/>
              <a:gd name="connsiteX14" fmla="*/ 442008 w 630987"/>
              <a:gd name="connsiteY14" fmla="*/ 19819 h 473501"/>
              <a:gd name="connsiteX15" fmla="*/ 401749 w 630987"/>
              <a:gd name="connsiteY15" fmla="*/ 101 h 473501"/>
              <a:gd name="connsiteX16" fmla="*/ 237430 w 630987"/>
              <a:gd name="connsiteY16" fmla="*/ 2566 h 473501"/>
              <a:gd name="connsiteX17" fmla="*/ 118298 w 630987"/>
              <a:gd name="connsiteY17" fmla="*/ 57613 h 473501"/>
              <a:gd name="connsiteX18" fmla="*/ 62429 w 630987"/>
              <a:gd name="connsiteY18" fmla="*/ 59256 h 473501"/>
              <a:gd name="connsiteX19" fmla="*/ -12 w 630987"/>
              <a:gd name="connsiteY19" fmla="*/ 37073 h 473501"/>
              <a:gd name="connsiteX20" fmla="*/ -12 w 630987"/>
              <a:gd name="connsiteY20" fmla="*/ 263012 h 473501"/>
              <a:gd name="connsiteX21" fmla="*/ 33674 w 630987"/>
              <a:gd name="connsiteY21" fmla="*/ 275336 h 473501"/>
              <a:gd name="connsiteX22" fmla="*/ 51749 w 630987"/>
              <a:gd name="connsiteY22" fmla="*/ 246580 h 473501"/>
              <a:gd name="connsiteX23" fmla="*/ 147054 w 630987"/>
              <a:gd name="connsiteY23" fmla="*/ 245759 h 473501"/>
              <a:gd name="connsiteX24" fmla="*/ 162664 w 630987"/>
              <a:gd name="connsiteY24" fmla="*/ 273693 h 473501"/>
              <a:gd name="connsiteX25" fmla="*/ 188134 w 630987"/>
              <a:gd name="connsiteY25" fmla="*/ 290125 h 473501"/>
              <a:gd name="connsiteX26" fmla="*/ 202923 w 630987"/>
              <a:gd name="connsiteY26" fmla="*/ 318059 h 473501"/>
              <a:gd name="connsiteX27" fmla="*/ 229214 w 630987"/>
              <a:gd name="connsiteY27" fmla="*/ 334491 h 473501"/>
              <a:gd name="connsiteX28" fmla="*/ 244824 w 630987"/>
              <a:gd name="connsiteY28" fmla="*/ 364890 h 473501"/>
              <a:gd name="connsiteX29" fmla="*/ 271937 w 630987"/>
              <a:gd name="connsiteY29" fmla="*/ 381322 h 473501"/>
              <a:gd name="connsiteX30" fmla="*/ 288369 w 630987"/>
              <a:gd name="connsiteY30" fmla="*/ 438834 h 473501"/>
              <a:gd name="connsiteX31" fmla="*/ 303158 w 630987"/>
              <a:gd name="connsiteY31" fmla="*/ 455266 h 473501"/>
              <a:gd name="connsiteX32" fmla="*/ 342594 w 630987"/>
              <a:gd name="connsiteY32" fmla="*/ 455266 h 473501"/>
              <a:gd name="connsiteX33" fmla="*/ 342594 w 630987"/>
              <a:gd name="connsiteY33" fmla="*/ 414186 h 473501"/>
              <a:gd name="connsiteX34" fmla="*/ 306444 w 630987"/>
              <a:gd name="connsiteY34" fmla="*/ 368998 h 473501"/>
              <a:gd name="connsiteX35" fmla="*/ 359848 w 630987"/>
              <a:gd name="connsiteY35" fmla="*/ 419116 h 473501"/>
              <a:gd name="connsiteX36" fmla="*/ 399284 w 630987"/>
              <a:gd name="connsiteY36" fmla="*/ 419116 h 473501"/>
              <a:gd name="connsiteX37" fmla="*/ 399284 w 630987"/>
              <a:gd name="connsiteY37" fmla="*/ 378857 h 473501"/>
              <a:gd name="connsiteX38" fmla="*/ 356561 w 630987"/>
              <a:gd name="connsiteY38" fmla="*/ 326275 h 473501"/>
              <a:gd name="connsiteX39" fmla="*/ 414895 w 630987"/>
              <a:gd name="connsiteY39" fmla="*/ 381322 h 473501"/>
              <a:gd name="connsiteX40" fmla="*/ 452688 w 630987"/>
              <a:gd name="connsiteY40" fmla="*/ 380501 h 473501"/>
              <a:gd name="connsiteX41" fmla="*/ 454332 w 630987"/>
              <a:gd name="connsiteY41" fmla="*/ 341885 h 473501"/>
              <a:gd name="connsiteX42" fmla="*/ 411608 w 630987"/>
              <a:gd name="connsiteY42" fmla="*/ 287660 h 473501"/>
              <a:gd name="connsiteX43" fmla="*/ 460904 w 630987"/>
              <a:gd name="connsiteY43" fmla="*/ 332848 h 473501"/>
              <a:gd name="connsiteX44" fmla="*/ 500341 w 630987"/>
              <a:gd name="connsiteY44" fmla="*/ 332848 h 473501"/>
              <a:gd name="connsiteX45" fmla="*/ 500341 w 630987"/>
              <a:gd name="connsiteY45" fmla="*/ 291768 h 473501"/>
              <a:gd name="connsiteX46" fmla="*/ 378745 w 630987"/>
              <a:gd name="connsiteY46" fmla="*/ 166064 h 473501"/>
              <a:gd name="connsiteX47" fmla="*/ 336021 w 630987"/>
              <a:gd name="connsiteY47" fmla="*/ 157848 h 473501"/>
              <a:gd name="connsiteX48" fmla="*/ 280974 w 630987"/>
              <a:gd name="connsiteY48" fmla="*/ 184139 h 473501"/>
              <a:gd name="connsiteX49" fmla="*/ 244003 w 630987"/>
              <a:gd name="connsiteY49" fmla="*/ 197284 h 473501"/>
              <a:gd name="connsiteX50" fmla="*/ 180739 w 630987"/>
              <a:gd name="connsiteY50" fmla="*/ 131556 h 473501"/>
              <a:gd name="connsiteX51" fmla="*/ 211139 w 630987"/>
              <a:gd name="connsiteY51" fmla="*/ 76509 h 473501"/>
              <a:gd name="connsiteX52" fmla="*/ 294120 w 630987"/>
              <a:gd name="connsiteY52" fmla="*/ 26392 h 473501"/>
              <a:gd name="connsiteX53" fmla="*/ 237430 w 630987"/>
              <a:gd name="connsiteY53" fmla="*/ 2566 h 473501"/>
              <a:gd name="connsiteX54" fmla="*/ 100223 w 630987"/>
              <a:gd name="connsiteY54" fmla="*/ 256439 h 473501"/>
              <a:gd name="connsiteX55" fmla="*/ 72289 w 630987"/>
              <a:gd name="connsiteY55" fmla="*/ 268763 h 473501"/>
              <a:gd name="connsiteX56" fmla="*/ 60786 w 630987"/>
              <a:gd name="connsiteY56" fmla="*/ 328740 h 473501"/>
              <a:gd name="connsiteX57" fmla="*/ 102688 w 630987"/>
              <a:gd name="connsiteY57" fmla="*/ 332026 h 473501"/>
              <a:gd name="connsiteX58" fmla="*/ 101866 w 630987"/>
              <a:gd name="connsiteY58" fmla="*/ 373106 h 473501"/>
              <a:gd name="connsiteX59" fmla="*/ 143768 w 630987"/>
              <a:gd name="connsiteY59" fmla="*/ 376393 h 473501"/>
              <a:gd name="connsiteX60" fmla="*/ 142946 w 630987"/>
              <a:gd name="connsiteY60" fmla="*/ 416651 h 473501"/>
              <a:gd name="connsiteX61" fmla="*/ 187312 w 630987"/>
              <a:gd name="connsiteY61" fmla="*/ 419937 h 473501"/>
              <a:gd name="connsiteX62" fmla="*/ 185669 w 630987"/>
              <a:gd name="connsiteY62" fmla="*/ 464304 h 473501"/>
              <a:gd name="connsiteX63" fmla="*/ 247289 w 630987"/>
              <a:gd name="connsiteY63" fmla="*/ 457731 h 473501"/>
              <a:gd name="connsiteX64" fmla="*/ 250575 w 630987"/>
              <a:gd name="connsiteY64" fmla="*/ 402684 h 473501"/>
              <a:gd name="connsiteX65" fmla="*/ 213603 w 630987"/>
              <a:gd name="connsiteY65" fmla="*/ 394468 h 473501"/>
              <a:gd name="connsiteX66" fmla="*/ 207852 w 630987"/>
              <a:gd name="connsiteY66" fmla="*/ 355853 h 473501"/>
              <a:gd name="connsiteX67" fmla="*/ 174167 w 630987"/>
              <a:gd name="connsiteY67" fmla="*/ 346815 h 473501"/>
              <a:gd name="connsiteX68" fmla="*/ 166772 w 630987"/>
              <a:gd name="connsiteY68" fmla="*/ 311486 h 473501"/>
              <a:gd name="connsiteX69" fmla="*/ 133087 w 630987"/>
              <a:gd name="connsiteY69" fmla="*/ 302449 h 473501"/>
              <a:gd name="connsiteX70" fmla="*/ 125692 w 630987"/>
              <a:gd name="connsiteY70" fmla="*/ 267120 h 473501"/>
              <a:gd name="connsiteX71" fmla="*/ 100223 w 630987"/>
              <a:gd name="connsiteY71" fmla="*/ 256439 h 47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30987" h="473501">
                <a:moveTo>
                  <a:pt x="401749" y="101"/>
                </a:moveTo>
                <a:cubicBezTo>
                  <a:pt x="394814" y="621"/>
                  <a:pt x="387910" y="3344"/>
                  <a:pt x="380388" y="7495"/>
                </a:cubicBezTo>
                <a:cubicBezTo>
                  <a:pt x="347392" y="25689"/>
                  <a:pt x="268427" y="71770"/>
                  <a:pt x="230857" y="95406"/>
                </a:cubicBezTo>
                <a:cubicBezTo>
                  <a:pt x="218132" y="102873"/>
                  <a:pt x="207031" y="114618"/>
                  <a:pt x="207031" y="130735"/>
                </a:cubicBezTo>
                <a:cubicBezTo>
                  <a:pt x="207031" y="151531"/>
                  <a:pt x="223121" y="168528"/>
                  <a:pt x="243181" y="168528"/>
                </a:cubicBezTo>
                <a:cubicBezTo>
                  <a:pt x="250910" y="168528"/>
                  <a:pt x="256990" y="164631"/>
                  <a:pt x="263721" y="161134"/>
                </a:cubicBezTo>
                <a:cubicBezTo>
                  <a:pt x="280284" y="152800"/>
                  <a:pt x="320148" y="132155"/>
                  <a:pt x="346702" y="117589"/>
                </a:cubicBezTo>
                <a:cubicBezTo>
                  <a:pt x="375728" y="101683"/>
                  <a:pt x="393533" y="120054"/>
                  <a:pt x="393533" y="120054"/>
                </a:cubicBezTo>
                <a:cubicBezTo>
                  <a:pt x="393533" y="120054"/>
                  <a:pt x="497955" y="227946"/>
                  <a:pt x="527454" y="257261"/>
                </a:cubicBezTo>
                <a:cubicBezTo>
                  <a:pt x="546594" y="276322"/>
                  <a:pt x="573266" y="267403"/>
                  <a:pt x="581679" y="266298"/>
                </a:cubicBezTo>
                <a:cubicBezTo>
                  <a:pt x="590092" y="265247"/>
                  <a:pt x="630975" y="257261"/>
                  <a:pt x="630975" y="257261"/>
                </a:cubicBezTo>
                <a:lnTo>
                  <a:pt x="630975" y="58434"/>
                </a:lnTo>
                <a:cubicBezTo>
                  <a:pt x="630975" y="58434"/>
                  <a:pt x="555460" y="77916"/>
                  <a:pt x="531562" y="81439"/>
                </a:cubicBezTo>
                <a:cubicBezTo>
                  <a:pt x="520151" y="83122"/>
                  <a:pt x="506092" y="76509"/>
                  <a:pt x="506092" y="76509"/>
                </a:cubicBezTo>
                <a:cubicBezTo>
                  <a:pt x="506092" y="76509"/>
                  <a:pt x="475923" y="49423"/>
                  <a:pt x="442008" y="19819"/>
                </a:cubicBezTo>
                <a:cubicBezTo>
                  <a:pt x="424820" y="4800"/>
                  <a:pt x="413308" y="-767"/>
                  <a:pt x="401749" y="101"/>
                </a:cubicBezTo>
                <a:close/>
                <a:moveTo>
                  <a:pt x="237430" y="2566"/>
                </a:moveTo>
                <a:cubicBezTo>
                  <a:pt x="198808" y="2566"/>
                  <a:pt x="118298" y="57613"/>
                  <a:pt x="118298" y="57613"/>
                </a:cubicBezTo>
                <a:cubicBezTo>
                  <a:pt x="118298" y="57613"/>
                  <a:pt x="95030" y="72927"/>
                  <a:pt x="62429" y="59256"/>
                </a:cubicBezTo>
                <a:lnTo>
                  <a:pt x="-12" y="37073"/>
                </a:lnTo>
                <a:lnTo>
                  <a:pt x="-12" y="263012"/>
                </a:lnTo>
                <a:cubicBezTo>
                  <a:pt x="-12" y="263012"/>
                  <a:pt x="17531" y="268527"/>
                  <a:pt x="33674" y="275336"/>
                </a:cubicBezTo>
                <a:cubicBezTo>
                  <a:pt x="37354" y="264583"/>
                  <a:pt x="43546" y="254783"/>
                  <a:pt x="51749" y="246580"/>
                </a:cubicBezTo>
                <a:cubicBezTo>
                  <a:pt x="78513" y="220131"/>
                  <a:pt x="122682" y="219757"/>
                  <a:pt x="147054" y="245759"/>
                </a:cubicBezTo>
                <a:cubicBezTo>
                  <a:pt x="154389" y="253620"/>
                  <a:pt x="160035" y="263334"/>
                  <a:pt x="162664" y="273693"/>
                </a:cubicBezTo>
                <a:cubicBezTo>
                  <a:pt x="172497" y="276848"/>
                  <a:pt x="180956" y="282474"/>
                  <a:pt x="188134" y="290125"/>
                </a:cubicBezTo>
                <a:cubicBezTo>
                  <a:pt x="195469" y="297933"/>
                  <a:pt x="200267" y="307674"/>
                  <a:pt x="202923" y="318059"/>
                </a:cubicBezTo>
                <a:cubicBezTo>
                  <a:pt x="212755" y="321214"/>
                  <a:pt x="222036" y="326814"/>
                  <a:pt x="229214" y="334491"/>
                </a:cubicBezTo>
                <a:cubicBezTo>
                  <a:pt x="237285" y="343088"/>
                  <a:pt x="242274" y="353559"/>
                  <a:pt x="244824" y="364890"/>
                </a:cubicBezTo>
                <a:cubicBezTo>
                  <a:pt x="255051" y="367993"/>
                  <a:pt x="264470" y="373330"/>
                  <a:pt x="271937" y="381322"/>
                </a:cubicBezTo>
                <a:cubicBezTo>
                  <a:pt x="286528" y="396886"/>
                  <a:pt x="291550" y="418406"/>
                  <a:pt x="288369" y="438834"/>
                </a:cubicBezTo>
                <a:cubicBezTo>
                  <a:pt x="288369" y="438834"/>
                  <a:pt x="297558" y="449456"/>
                  <a:pt x="303158" y="455266"/>
                </a:cubicBezTo>
                <a:cubicBezTo>
                  <a:pt x="313963" y="466466"/>
                  <a:pt x="331789" y="466466"/>
                  <a:pt x="342594" y="455266"/>
                </a:cubicBezTo>
                <a:cubicBezTo>
                  <a:pt x="353374" y="444066"/>
                  <a:pt x="353400" y="425412"/>
                  <a:pt x="342594" y="414186"/>
                </a:cubicBezTo>
                <a:cubicBezTo>
                  <a:pt x="342226" y="413818"/>
                  <a:pt x="302842" y="372732"/>
                  <a:pt x="306444" y="368998"/>
                </a:cubicBezTo>
                <a:cubicBezTo>
                  <a:pt x="310046" y="365265"/>
                  <a:pt x="358928" y="418169"/>
                  <a:pt x="359848" y="419116"/>
                </a:cubicBezTo>
                <a:cubicBezTo>
                  <a:pt x="370627" y="430342"/>
                  <a:pt x="388479" y="430316"/>
                  <a:pt x="399284" y="419116"/>
                </a:cubicBezTo>
                <a:cubicBezTo>
                  <a:pt x="410064" y="407916"/>
                  <a:pt x="410090" y="390084"/>
                  <a:pt x="399284" y="378857"/>
                </a:cubicBezTo>
                <a:cubicBezTo>
                  <a:pt x="398785" y="378358"/>
                  <a:pt x="353722" y="329246"/>
                  <a:pt x="356561" y="326275"/>
                </a:cubicBezTo>
                <a:cubicBezTo>
                  <a:pt x="359769" y="322936"/>
                  <a:pt x="414790" y="381322"/>
                  <a:pt x="414895" y="381322"/>
                </a:cubicBezTo>
                <a:cubicBezTo>
                  <a:pt x="425753" y="391523"/>
                  <a:pt x="442224" y="391359"/>
                  <a:pt x="452688" y="380501"/>
                </a:cubicBezTo>
                <a:cubicBezTo>
                  <a:pt x="462810" y="369984"/>
                  <a:pt x="463244" y="353191"/>
                  <a:pt x="454332" y="341885"/>
                </a:cubicBezTo>
                <a:cubicBezTo>
                  <a:pt x="454147" y="341228"/>
                  <a:pt x="408769" y="290605"/>
                  <a:pt x="411608" y="287660"/>
                </a:cubicBezTo>
                <a:cubicBezTo>
                  <a:pt x="414448" y="284715"/>
                  <a:pt x="460773" y="332743"/>
                  <a:pt x="460904" y="332848"/>
                </a:cubicBezTo>
                <a:cubicBezTo>
                  <a:pt x="471684" y="344074"/>
                  <a:pt x="489535" y="344048"/>
                  <a:pt x="500341" y="332848"/>
                </a:cubicBezTo>
                <a:cubicBezTo>
                  <a:pt x="511147" y="321622"/>
                  <a:pt x="511147" y="302994"/>
                  <a:pt x="500341" y="291768"/>
                </a:cubicBezTo>
                <a:cubicBezTo>
                  <a:pt x="500183" y="291610"/>
                  <a:pt x="439635" y="229346"/>
                  <a:pt x="378745" y="166064"/>
                </a:cubicBezTo>
                <a:cubicBezTo>
                  <a:pt x="378745" y="166064"/>
                  <a:pt x="360157" y="146858"/>
                  <a:pt x="336021" y="157848"/>
                </a:cubicBezTo>
                <a:cubicBezTo>
                  <a:pt x="319090" y="165551"/>
                  <a:pt x="297406" y="176172"/>
                  <a:pt x="280974" y="184139"/>
                </a:cubicBezTo>
                <a:cubicBezTo>
                  <a:pt x="262912" y="193919"/>
                  <a:pt x="247289" y="197284"/>
                  <a:pt x="244003" y="197284"/>
                </a:cubicBezTo>
                <a:cubicBezTo>
                  <a:pt x="209167" y="197284"/>
                  <a:pt x="180739" y="167680"/>
                  <a:pt x="180739" y="131556"/>
                </a:cubicBezTo>
                <a:cubicBezTo>
                  <a:pt x="180739" y="108131"/>
                  <a:pt x="193261" y="88078"/>
                  <a:pt x="211139" y="76509"/>
                </a:cubicBezTo>
                <a:cubicBezTo>
                  <a:pt x="236273" y="58474"/>
                  <a:pt x="294120" y="26392"/>
                  <a:pt x="294120" y="26392"/>
                </a:cubicBezTo>
                <a:cubicBezTo>
                  <a:pt x="294120" y="26392"/>
                  <a:pt x="276078" y="2566"/>
                  <a:pt x="237430" y="2566"/>
                </a:cubicBezTo>
                <a:close/>
                <a:moveTo>
                  <a:pt x="100223" y="256439"/>
                </a:moveTo>
                <a:cubicBezTo>
                  <a:pt x="90591" y="256699"/>
                  <a:pt x="80110" y="261021"/>
                  <a:pt x="72289" y="268763"/>
                </a:cubicBezTo>
                <a:cubicBezTo>
                  <a:pt x="56724" y="284275"/>
                  <a:pt x="46878" y="312282"/>
                  <a:pt x="60786" y="328740"/>
                </a:cubicBezTo>
                <a:cubicBezTo>
                  <a:pt x="74668" y="345198"/>
                  <a:pt x="90489" y="334918"/>
                  <a:pt x="102688" y="332026"/>
                </a:cubicBezTo>
                <a:cubicBezTo>
                  <a:pt x="99322" y="344515"/>
                  <a:pt x="89404" y="356753"/>
                  <a:pt x="101866" y="373106"/>
                </a:cubicBezTo>
                <a:cubicBezTo>
                  <a:pt x="114302" y="389512"/>
                  <a:pt x="131569" y="379311"/>
                  <a:pt x="143768" y="376393"/>
                </a:cubicBezTo>
                <a:cubicBezTo>
                  <a:pt x="140376" y="388881"/>
                  <a:pt x="130931" y="401455"/>
                  <a:pt x="142946" y="416651"/>
                </a:cubicBezTo>
                <a:cubicBezTo>
                  <a:pt x="155040" y="431847"/>
                  <a:pt x="174246" y="424144"/>
                  <a:pt x="187312" y="419937"/>
                </a:cubicBezTo>
                <a:cubicBezTo>
                  <a:pt x="182264" y="433425"/>
                  <a:pt x="171787" y="447950"/>
                  <a:pt x="185669" y="464304"/>
                </a:cubicBezTo>
                <a:cubicBezTo>
                  <a:pt x="199524" y="480657"/>
                  <a:pt x="231619" y="473216"/>
                  <a:pt x="247289" y="457731"/>
                </a:cubicBezTo>
                <a:cubicBezTo>
                  <a:pt x="262880" y="442272"/>
                  <a:pt x="264299" y="417354"/>
                  <a:pt x="250575" y="402684"/>
                </a:cubicBezTo>
                <a:cubicBezTo>
                  <a:pt x="241110" y="392588"/>
                  <a:pt x="226644" y="390261"/>
                  <a:pt x="213603" y="394468"/>
                </a:cubicBezTo>
                <a:cubicBezTo>
                  <a:pt x="218678" y="380954"/>
                  <a:pt x="217580" y="366211"/>
                  <a:pt x="207852" y="355853"/>
                </a:cubicBezTo>
                <a:cubicBezTo>
                  <a:pt x="199097" y="346519"/>
                  <a:pt x="186339" y="343923"/>
                  <a:pt x="174167" y="346815"/>
                </a:cubicBezTo>
                <a:cubicBezTo>
                  <a:pt x="177558" y="334327"/>
                  <a:pt x="175580" y="320899"/>
                  <a:pt x="166772" y="311486"/>
                </a:cubicBezTo>
                <a:cubicBezTo>
                  <a:pt x="158017" y="302179"/>
                  <a:pt x="145260" y="299557"/>
                  <a:pt x="133087" y="302449"/>
                </a:cubicBezTo>
                <a:cubicBezTo>
                  <a:pt x="136452" y="289960"/>
                  <a:pt x="134474" y="276532"/>
                  <a:pt x="125692" y="267120"/>
                </a:cubicBezTo>
                <a:cubicBezTo>
                  <a:pt x="118804" y="259785"/>
                  <a:pt x="109855" y="256180"/>
                  <a:pt x="100223" y="256439"/>
                </a:cubicBezTo>
                <a:close/>
              </a:path>
            </a:pathLst>
          </a:custGeom>
          <a:solidFill>
            <a:schemeClr val="accent3"/>
          </a:solidFill>
          <a:ln w="26194" cap="flat">
            <a:noFill/>
            <a:prstDash val="solid"/>
            <a:miter/>
          </a:ln>
        </p:spPr>
        <p:txBody>
          <a:bodyPr rtlCol="0" anchor="ctr"/>
          <a:lstStyle/>
          <a:p>
            <a:endParaRPr lang="zh-TW" altLang="en-US"/>
          </a:p>
        </p:txBody>
      </p:sp>
      <p:sp>
        <p:nvSpPr>
          <p:cNvPr id="23" name="文字方塊 22">
            <a:extLst>
              <a:ext uri="{FF2B5EF4-FFF2-40B4-BE49-F238E27FC236}">
                <a16:creationId xmlns:a16="http://schemas.microsoft.com/office/drawing/2014/main" id="{BB67F1A0-148A-75B0-4EA9-27FF325693EF}"/>
              </a:ext>
            </a:extLst>
          </p:cNvPr>
          <p:cNvSpPr txBox="1"/>
          <p:nvPr/>
        </p:nvSpPr>
        <p:spPr>
          <a:xfrm>
            <a:off x="8892480" y="4866501"/>
            <a:ext cx="216024"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2</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40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 Same Side Corner Rectangle 63"/>
          <p:cNvSpPr/>
          <p:nvPr/>
        </p:nvSpPr>
        <p:spPr>
          <a:xfrm rot="10800000" flipH="1">
            <a:off x="698427" y="3206909"/>
            <a:ext cx="3275762" cy="1058093"/>
          </a:xfrm>
          <a:custGeom>
            <a:avLst/>
            <a:gdLst/>
            <a:ahLst/>
            <a:cxnLst/>
            <a:rect l="l" t="t" r="r" b="b"/>
            <a:pathLst>
              <a:path w="3275762" h="1058093">
                <a:moveTo>
                  <a:pt x="442297" y="1058093"/>
                </a:moveTo>
                <a:lnTo>
                  <a:pt x="2818561" y="1058093"/>
                </a:lnTo>
                <a:cubicBezTo>
                  <a:pt x="2818561" y="1010646"/>
                  <a:pt x="2818561" y="963198"/>
                  <a:pt x="2818561" y="915751"/>
                </a:cubicBezTo>
                <a:lnTo>
                  <a:pt x="3167330" y="915751"/>
                </a:lnTo>
                <a:cubicBezTo>
                  <a:pt x="3227215" y="915751"/>
                  <a:pt x="3275762" y="867204"/>
                  <a:pt x="3275762" y="807320"/>
                </a:cubicBezTo>
                <a:cubicBezTo>
                  <a:pt x="3275762" y="747435"/>
                  <a:pt x="3227215" y="698888"/>
                  <a:pt x="3167330" y="698888"/>
                </a:cubicBezTo>
                <a:lnTo>
                  <a:pt x="2818562" y="698888"/>
                </a:lnTo>
                <a:lnTo>
                  <a:pt x="2818562" y="529047"/>
                </a:lnTo>
                <a:cubicBezTo>
                  <a:pt x="2818562" y="236862"/>
                  <a:pt x="2581700" y="0"/>
                  <a:pt x="2289515" y="0"/>
                </a:cubicBezTo>
                <a:lnTo>
                  <a:pt x="971344" y="0"/>
                </a:lnTo>
                <a:cubicBezTo>
                  <a:pt x="679159" y="0"/>
                  <a:pt x="442297" y="236862"/>
                  <a:pt x="442297" y="529047"/>
                </a:cubicBezTo>
                <a:lnTo>
                  <a:pt x="442297" y="698888"/>
                </a:lnTo>
                <a:lnTo>
                  <a:pt x="108433" y="698887"/>
                </a:lnTo>
                <a:cubicBezTo>
                  <a:pt x="48548" y="698887"/>
                  <a:pt x="1" y="747434"/>
                  <a:pt x="1" y="807319"/>
                </a:cubicBezTo>
                <a:lnTo>
                  <a:pt x="0" y="807319"/>
                </a:lnTo>
                <a:cubicBezTo>
                  <a:pt x="0" y="867204"/>
                  <a:pt x="48547" y="915751"/>
                  <a:pt x="108432" y="915751"/>
                </a:cubicBezTo>
                <a:lnTo>
                  <a:pt x="442297" y="915751"/>
                </a:lnTo>
                <a:close/>
              </a:path>
            </a:pathLst>
          </a:custGeom>
          <a:gradFill flip="none" rotWithShape="1">
            <a:gsLst>
              <a:gs pos="0">
                <a:schemeClr val="bg1">
                  <a:lumMod val="87000"/>
                </a:schemeClr>
              </a:gs>
              <a:gs pos="100000">
                <a:schemeClr val="bg1"/>
              </a:gs>
            </a:gsLst>
            <a:lin ang="9600000" scaled="0"/>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65" name="Rectangle 64"/>
          <p:cNvSpPr/>
          <p:nvPr/>
        </p:nvSpPr>
        <p:spPr>
          <a:xfrm flipH="1">
            <a:off x="1087696" y="4371950"/>
            <a:ext cx="2497223" cy="288032"/>
          </a:xfrm>
          <a:prstGeom prst="rect">
            <a:avLst/>
          </a:prstGeom>
          <a:gradFill flip="none" rotWithShape="1">
            <a:gsLst>
              <a:gs pos="0">
                <a:schemeClr val="bg1">
                  <a:lumMod val="87000"/>
                </a:schemeClr>
              </a:gs>
              <a:gs pos="100000">
                <a:schemeClr val="bg1"/>
              </a:gs>
            </a:gsLst>
            <a:lin ang="18600000" scaled="0"/>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nvGrpSpPr>
          <p:cNvPr id="4096" name="Group 4095"/>
          <p:cNvGrpSpPr/>
          <p:nvPr/>
        </p:nvGrpSpPr>
        <p:grpSpPr>
          <a:xfrm>
            <a:off x="767240" y="1531333"/>
            <a:ext cx="2376265" cy="654103"/>
            <a:chOff x="767240" y="1531333"/>
            <a:chExt cx="2376265" cy="654103"/>
          </a:xfrm>
          <a:gradFill>
            <a:gsLst>
              <a:gs pos="0">
                <a:schemeClr val="bg1">
                  <a:lumMod val="87000"/>
                </a:schemeClr>
              </a:gs>
              <a:gs pos="100000">
                <a:schemeClr val="bg1"/>
              </a:gs>
            </a:gsLst>
            <a:lin ang="8100000" scaled="1"/>
          </a:gradFill>
        </p:grpSpPr>
        <p:sp>
          <p:nvSpPr>
            <p:cNvPr id="115" name="Round Same Side Corner Rectangle 114"/>
            <p:cNvSpPr/>
            <p:nvPr/>
          </p:nvSpPr>
          <p:spPr>
            <a:xfrm rot="19800000" flipH="1">
              <a:off x="767240" y="1655028"/>
              <a:ext cx="2376265" cy="530408"/>
            </a:xfrm>
            <a:custGeom>
              <a:avLst/>
              <a:gdLst/>
              <a:ahLst/>
              <a:cxnLst/>
              <a:rect l="l" t="t" r="r" b="b"/>
              <a:pathLst>
                <a:path w="2376265" h="530408">
                  <a:moveTo>
                    <a:pt x="109948" y="184516"/>
                  </a:moveTo>
                  <a:cubicBezTo>
                    <a:pt x="45336" y="211844"/>
                    <a:pt x="0" y="275822"/>
                    <a:pt x="0" y="350389"/>
                  </a:cubicBezTo>
                  <a:lnTo>
                    <a:pt x="0" y="530408"/>
                  </a:lnTo>
                  <a:lnTo>
                    <a:pt x="2376264" y="530408"/>
                  </a:lnTo>
                  <a:cubicBezTo>
                    <a:pt x="2376264" y="470402"/>
                    <a:pt x="2376265" y="410395"/>
                    <a:pt x="2376265" y="350389"/>
                  </a:cubicBezTo>
                  <a:cubicBezTo>
                    <a:pt x="2376265" y="250967"/>
                    <a:pt x="2295667" y="170369"/>
                    <a:pt x="2196245" y="170369"/>
                  </a:cubicBezTo>
                  <a:lnTo>
                    <a:pt x="1416732" y="170369"/>
                  </a:lnTo>
                  <a:lnTo>
                    <a:pt x="1416732" y="54007"/>
                  </a:lnTo>
                  <a:cubicBezTo>
                    <a:pt x="1416732" y="24180"/>
                    <a:pt x="1392552" y="0"/>
                    <a:pt x="1362725" y="0"/>
                  </a:cubicBezTo>
                  <a:lnTo>
                    <a:pt x="1013539" y="0"/>
                  </a:lnTo>
                  <a:cubicBezTo>
                    <a:pt x="983712" y="0"/>
                    <a:pt x="959532" y="24180"/>
                    <a:pt x="959532" y="54007"/>
                  </a:cubicBezTo>
                  <a:lnTo>
                    <a:pt x="959532" y="170369"/>
                  </a:lnTo>
                  <a:lnTo>
                    <a:pt x="180020" y="170369"/>
                  </a:lnTo>
                  <a:cubicBezTo>
                    <a:pt x="155165" y="170369"/>
                    <a:pt x="131486" y="175406"/>
                    <a:pt x="109948" y="184516"/>
                  </a:cubicBezTo>
                  <a:close/>
                </a:path>
              </a:pathLst>
            </a:custGeom>
            <a:grp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7" name="Rounded Rectangle 116"/>
            <p:cNvSpPr/>
            <p:nvPr/>
          </p:nvSpPr>
          <p:spPr>
            <a:xfrm rot="19800000" flipH="1">
              <a:off x="1336244" y="1531333"/>
              <a:ext cx="914400" cy="216863"/>
            </a:xfrm>
            <a:prstGeom prst="roundRect">
              <a:avLst>
                <a:gd name="adj" fmla="val 50000"/>
              </a:avLst>
            </a:prstGeom>
            <a:grp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sp>
        <p:nvSpPr>
          <p:cNvPr id="2" name="Text Placeholder 1"/>
          <p:cNvSpPr>
            <a:spLocks noGrp="1"/>
          </p:cNvSpPr>
          <p:nvPr>
            <p:ph type="body" sz="quarter" idx="10"/>
          </p:nvPr>
        </p:nvSpPr>
        <p:spPr>
          <a:prstGeom prst="rect">
            <a:avLst/>
          </a:prstGeom>
        </p:spPr>
        <p:txBody>
          <a:bodyPr/>
          <a:lstStyle/>
          <a:p>
            <a:r>
              <a:rPr lang="en-US" altLang="ko-KR" dirty="0">
                <a:solidFill>
                  <a:schemeClr val="tx1">
                    <a:lumMod val="75000"/>
                    <a:lumOff val="25000"/>
                  </a:schemeClr>
                </a:solidFill>
              </a:rPr>
              <a:t>Data Resource</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a:prstGeom prst="rect">
            <a:avLst/>
          </a:prstGeom>
        </p:spPr>
        <p:txBody>
          <a:bodyPr/>
          <a:lstStyle/>
          <a:p>
            <a:r>
              <a:rPr lang="zh-TW" altLang="en-US" sz="1600" dirty="0">
                <a:solidFill>
                  <a:schemeClr val="tx1">
                    <a:lumMod val="75000"/>
                    <a:lumOff val="25000"/>
                  </a:schemeClr>
                </a:solidFill>
              </a:rPr>
              <a:t>資料來源：內政部實價登陸</a:t>
            </a:r>
          </a:p>
        </p:txBody>
      </p:sp>
      <p:sp>
        <p:nvSpPr>
          <p:cNvPr id="68" name="Rectangle 9"/>
          <p:cNvSpPr/>
          <p:nvPr/>
        </p:nvSpPr>
        <p:spPr>
          <a:xfrm>
            <a:off x="3334084" y="2586694"/>
            <a:ext cx="188743" cy="17668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9" name="Rectangle 23"/>
          <p:cNvSpPr/>
          <p:nvPr/>
        </p:nvSpPr>
        <p:spPr>
          <a:xfrm>
            <a:off x="3062454" y="2531560"/>
            <a:ext cx="223930" cy="131721"/>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0" name="Rectangle 30"/>
          <p:cNvSpPr/>
          <p:nvPr/>
        </p:nvSpPr>
        <p:spPr>
          <a:xfrm>
            <a:off x="3005684" y="2315839"/>
            <a:ext cx="169104" cy="16861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71" name="Oval 7"/>
          <p:cNvSpPr/>
          <p:nvPr/>
        </p:nvSpPr>
        <p:spPr>
          <a:xfrm>
            <a:off x="3204225" y="2064534"/>
            <a:ext cx="200549" cy="20054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72" name="Oval 21"/>
          <p:cNvSpPr>
            <a:spLocks noChangeAspect="1"/>
          </p:cNvSpPr>
          <p:nvPr/>
        </p:nvSpPr>
        <p:spPr>
          <a:xfrm>
            <a:off x="1404502" y="2730088"/>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73" name="Round Same Side Corner Rectangle 8"/>
          <p:cNvSpPr/>
          <p:nvPr/>
        </p:nvSpPr>
        <p:spPr>
          <a:xfrm>
            <a:off x="1649989" y="2618562"/>
            <a:ext cx="138933" cy="13914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nvGrpSpPr>
          <p:cNvPr id="74" name="Group 73"/>
          <p:cNvGrpSpPr/>
          <p:nvPr/>
        </p:nvGrpSpPr>
        <p:grpSpPr>
          <a:xfrm>
            <a:off x="1197049" y="2657392"/>
            <a:ext cx="146232" cy="166010"/>
            <a:chOff x="1308754" y="3454361"/>
            <a:chExt cx="2889328" cy="3280121"/>
          </a:xfrm>
          <a:solidFill>
            <a:schemeClr val="bg1"/>
          </a:solidFill>
          <a:effectLst>
            <a:outerShdw blurRad="50800" dist="38100" dir="8100000" algn="tr" rotWithShape="0">
              <a:prstClr val="black">
                <a:alpha val="40000"/>
              </a:prstClr>
            </a:outerShdw>
          </a:effectLst>
        </p:grpSpPr>
        <p:sp>
          <p:nvSpPr>
            <p:cNvPr id="75" name="Donut 74"/>
            <p:cNvSpPr/>
            <p:nvPr/>
          </p:nvSpPr>
          <p:spPr>
            <a:xfrm>
              <a:off x="1308754" y="4335332"/>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6" name="Up Arrow 75"/>
            <p:cNvSpPr/>
            <p:nvPr/>
          </p:nvSpPr>
          <p:spPr>
            <a:xfrm rot="2632973">
              <a:off x="3193286" y="3454361"/>
              <a:ext cx="1004796" cy="1639484"/>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77" name="Group 76"/>
          <p:cNvGrpSpPr/>
          <p:nvPr/>
        </p:nvGrpSpPr>
        <p:grpSpPr>
          <a:xfrm>
            <a:off x="3264745" y="2316338"/>
            <a:ext cx="171282" cy="165374"/>
            <a:chOff x="4462674" y="3512626"/>
            <a:chExt cx="3384287" cy="3267549"/>
          </a:xfrm>
          <a:solidFill>
            <a:schemeClr val="bg1"/>
          </a:solidFill>
          <a:effectLst>
            <a:outerShdw blurRad="50800" dist="38100" dir="8100000" algn="tr" rotWithShape="0">
              <a:prstClr val="black">
                <a:alpha val="40000"/>
              </a:prstClr>
            </a:outerShdw>
          </a:effectLst>
        </p:grpSpPr>
        <p:sp>
          <p:nvSpPr>
            <p:cNvPr id="78" name="Donut 77"/>
            <p:cNvSpPr/>
            <p:nvPr/>
          </p:nvSpPr>
          <p:spPr>
            <a:xfrm>
              <a:off x="5447811" y="3512626"/>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9" name="Rounded Rectangle 78"/>
            <p:cNvSpPr/>
            <p:nvPr/>
          </p:nvSpPr>
          <p:spPr>
            <a:xfrm rot="2700000">
              <a:off x="5162501" y="5103870"/>
              <a:ext cx="461837" cy="18614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80" name="Rounded Rectangle 79"/>
            <p:cNvSpPr/>
            <p:nvPr/>
          </p:nvSpPr>
          <p:spPr>
            <a:xfrm rot="8100000">
              <a:off x="5238958" y="5083288"/>
              <a:ext cx="461837" cy="16968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81" name="Rectangle 16"/>
          <p:cNvSpPr/>
          <p:nvPr/>
        </p:nvSpPr>
        <p:spPr>
          <a:xfrm rot="2700000">
            <a:off x="1915675" y="2275651"/>
            <a:ext cx="103976" cy="18640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82" name="Block Arc 14"/>
          <p:cNvSpPr/>
          <p:nvPr/>
        </p:nvSpPr>
        <p:spPr>
          <a:xfrm rot="16200000">
            <a:off x="2940885" y="1777150"/>
            <a:ext cx="216782" cy="21692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83" name="Rounded Rectangle 7"/>
          <p:cNvSpPr/>
          <p:nvPr/>
        </p:nvSpPr>
        <p:spPr>
          <a:xfrm>
            <a:off x="2292678" y="2012859"/>
            <a:ext cx="255702" cy="22066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84" name="Parallelogram 15"/>
          <p:cNvSpPr/>
          <p:nvPr/>
        </p:nvSpPr>
        <p:spPr>
          <a:xfrm rot="16200000">
            <a:off x="2833383" y="1990495"/>
            <a:ext cx="245085" cy="26529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85" name="Pie 24"/>
          <p:cNvSpPr/>
          <p:nvPr/>
        </p:nvSpPr>
        <p:spPr>
          <a:xfrm>
            <a:off x="1245416" y="2907810"/>
            <a:ext cx="231304" cy="23002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86" name="Round Same Side Corner Rectangle 6"/>
          <p:cNvSpPr>
            <a:spLocks noChangeAspect="1"/>
          </p:cNvSpPr>
          <p:nvPr/>
        </p:nvSpPr>
        <p:spPr>
          <a:xfrm rot="2700000">
            <a:off x="3485022" y="2263232"/>
            <a:ext cx="75611" cy="30313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87" name="Frame 17"/>
          <p:cNvSpPr/>
          <p:nvPr/>
        </p:nvSpPr>
        <p:spPr>
          <a:xfrm>
            <a:off x="1645098" y="2974974"/>
            <a:ext cx="207815" cy="20781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88" name="Rounded Rectangle 27"/>
          <p:cNvSpPr/>
          <p:nvPr/>
        </p:nvSpPr>
        <p:spPr>
          <a:xfrm>
            <a:off x="2607581" y="1918050"/>
            <a:ext cx="170962" cy="1313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89" name="Rectangle 36"/>
          <p:cNvSpPr/>
          <p:nvPr/>
        </p:nvSpPr>
        <p:spPr>
          <a:xfrm>
            <a:off x="1853234" y="2541396"/>
            <a:ext cx="162483" cy="13582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90" name="Rectangle 16"/>
          <p:cNvSpPr/>
          <p:nvPr/>
        </p:nvSpPr>
        <p:spPr>
          <a:xfrm>
            <a:off x="1692347" y="2818623"/>
            <a:ext cx="180901" cy="118891"/>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91" name="Rectangle 9"/>
          <p:cNvSpPr/>
          <p:nvPr/>
        </p:nvSpPr>
        <p:spPr>
          <a:xfrm>
            <a:off x="2249765" y="2941910"/>
            <a:ext cx="188743" cy="17668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2" name="Rectangle 23"/>
          <p:cNvSpPr/>
          <p:nvPr/>
        </p:nvSpPr>
        <p:spPr>
          <a:xfrm>
            <a:off x="2308564" y="2659209"/>
            <a:ext cx="223930" cy="131721"/>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3" name="Rectangle 30"/>
          <p:cNvSpPr/>
          <p:nvPr/>
        </p:nvSpPr>
        <p:spPr>
          <a:xfrm>
            <a:off x="2030409" y="2490742"/>
            <a:ext cx="169104" cy="16861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94" name="Oval 7"/>
          <p:cNvSpPr/>
          <p:nvPr/>
        </p:nvSpPr>
        <p:spPr>
          <a:xfrm>
            <a:off x="1653585" y="2390467"/>
            <a:ext cx="200549" cy="20054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95" name="Oval 21"/>
          <p:cNvSpPr>
            <a:spLocks noChangeAspect="1"/>
          </p:cNvSpPr>
          <p:nvPr/>
        </p:nvSpPr>
        <p:spPr>
          <a:xfrm>
            <a:off x="2659823" y="2237447"/>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96" name="Round Same Side Corner Rectangle 8"/>
          <p:cNvSpPr/>
          <p:nvPr/>
        </p:nvSpPr>
        <p:spPr>
          <a:xfrm>
            <a:off x="2542215" y="3003285"/>
            <a:ext cx="138933" cy="13914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nvGrpSpPr>
          <p:cNvPr id="97" name="Group 96"/>
          <p:cNvGrpSpPr/>
          <p:nvPr/>
        </p:nvGrpSpPr>
        <p:grpSpPr>
          <a:xfrm>
            <a:off x="1915574" y="2983841"/>
            <a:ext cx="146232" cy="166010"/>
            <a:chOff x="1308754" y="3454361"/>
            <a:chExt cx="2889328" cy="3280121"/>
          </a:xfrm>
          <a:solidFill>
            <a:schemeClr val="bg1"/>
          </a:solidFill>
          <a:effectLst>
            <a:outerShdw blurRad="50800" dist="38100" dir="8100000" algn="tr" rotWithShape="0">
              <a:prstClr val="black">
                <a:alpha val="40000"/>
              </a:prstClr>
            </a:outerShdw>
          </a:effectLst>
        </p:grpSpPr>
        <p:sp>
          <p:nvSpPr>
            <p:cNvPr id="98" name="Donut 97"/>
            <p:cNvSpPr/>
            <p:nvPr/>
          </p:nvSpPr>
          <p:spPr>
            <a:xfrm>
              <a:off x="1308754" y="4335332"/>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9" name="Up Arrow 98"/>
            <p:cNvSpPr/>
            <p:nvPr/>
          </p:nvSpPr>
          <p:spPr>
            <a:xfrm rot="2632973">
              <a:off x="3193286" y="3454361"/>
              <a:ext cx="1004796" cy="1639484"/>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00" name="Group 99"/>
          <p:cNvGrpSpPr/>
          <p:nvPr/>
        </p:nvGrpSpPr>
        <p:grpSpPr>
          <a:xfrm>
            <a:off x="2522079" y="2757708"/>
            <a:ext cx="171282" cy="165374"/>
            <a:chOff x="4462674" y="3512626"/>
            <a:chExt cx="3384287" cy="3267549"/>
          </a:xfrm>
          <a:solidFill>
            <a:schemeClr val="bg1"/>
          </a:solidFill>
          <a:effectLst>
            <a:outerShdw blurRad="50800" dist="38100" dir="8100000" algn="tr" rotWithShape="0">
              <a:prstClr val="black">
                <a:alpha val="40000"/>
              </a:prstClr>
            </a:outerShdw>
          </a:effectLst>
        </p:grpSpPr>
        <p:sp>
          <p:nvSpPr>
            <p:cNvPr id="101" name="Donut 100"/>
            <p:cNvSpPr/>
            <p:nvPr/>
          </p:nvSpPr>
          <p:spPr>
            <a:xfrm>
              <a:off x="5447811" y="3512626"/>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2" name="Rounded Rectangle 101"/>
            <p:cNvSpPr/>
            <p:nvPr/>
          </p:nvSpPr>
          <p:spPr>
            <a:xfrm rot="2700000">
              <a:off x="5162501" y="5103870"/>
              <a:ext cx="461837" cy="18614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3" name="Rounded Rectangle 102"/>
            <p:cNvSpPr/>
            <p:nvPr/>
          </p:nvSpPr>
          <p:spPr>
            <a:xfrm rot="8100000">
              <a:off x="5238958" y="5083288"/>
              <a:ext cx="461837" cy="16968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04" name="Rectangle 16"/>
          <p:cNvSpPr/>
          <p:nvPr/>
        </p:nvSpPr>
        <p:spPr>
          <a:xfrm rot="2700000">
            <a:off x="2824802" y="2717021"/>
            <a:ext cx="103976" cy="18640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5" name="Block Arc 14"/>
          <p:cNvSpPr/>
          <p:nvPr/>
        </p:nvSpPr>
        <p:spPr>
          <a:xfrm rot="16200000">
            <a:off x="2407672" y="2380567"/>
            <a:ext cx="216782" cy="21692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06" name="Rounded Rectangle 7"/>
          <p:cNvSpPr/>
          <p:nvPr/>
        </p:nvSpPr>
        <p:spPr>
          <a:xfrm>
            <a:off x="3230177" y="1777221"/>
            <a:ext cx="255702" cy="22066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07" name="Parallelogram 15"/>
          <p:cNvSpPr/>
          <p:nvPr/>
        </p:nvSpPr>
        <p:spPr>
          <a:xfrm rot="16200000">
            <a:off x="2176134" y="2254979"/>
            <a:ext cx="245085" cy="26529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08" name="Pie 24"/>
          <p:cNvSpPr/>
          <p:nvPr/>
        </p:nvSpPr>
        <p:spPr>
          <a:xfrm>
            <a:off x="2972921" y="2917704"/>
            <a:ext cx="231304" cy="23002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09" name="Round Same Side Corner Rectangle 6"/>
          <p:cNvSpPr>
            <a:spLocks noChangeAspect="1"/>
          </p:cNvSpPr>
          <p:nvPr/>
        </p:nvSpPr>
        <p:spPr>
          <a:xfrm rot="2700000">
            <a:off x="2099770" y="2704603"/>
            <a:ext cx="75611" cy="30313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10" name="Frame 17"/>
          <p:cNvSpPr/>
          <p:nvPr/>
        </p:nvSpPr>
        <p:spPr>
          <a:xfrm>
            <a:off x="3230177" y="2918913"/>
            <a:ext cx="207815" cy="20781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11" name="Rounded Rectangle 27"/>
          <p:cNvSpPr/>
          <p:nvPr/>
        </p:nvSpPr>
        <p:spPr>
          <a:xfrm>
            <a:off x="1912503" y="2724374"/>
            <a:ext cx="170962" cy="1313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12" name="Rectangle 36"/>
          <p:cNvSpPr/>
          <p:nvPr/>
        </p:nvSpPr>
        <p:spPr>
          <a:xfrm>
            <a:off x="2762361" y="2982766"/>
            <a:ext cx="162483" cy="13582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13" name="Rectangle 16"/>
          <p:cNvSpPr/>
          <p:nvPr/>
        </p:nvSpPr>
        <p:spPr>
          <a:xfrm>
            <a:off x="3049276" y="2732189"/>
            <a:ext cx="180901" cy="118891"/>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20" name="Rounded Rectangle 27"/>
          <p:cNvSpPr/>
          <p:nvPr/>
        </p:nvSpPr>
        <p:spPr>
          <a:xfrm>
            <a:off x="1053855" y="2870911"/>
            <a:ext cx="170962" cy="1313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21" name="Oval 21"/>
          <p:cNvSpPr>
            <a:spLocks noChangeAspect="1"/>
          </p:cNvSpPr>
          <p:nvPr/>
        </p:nvSpPr>
        <p:spPr>
          <a:xfrm>
            <a:off x="3565983" y="2459637"/>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22" name="Round Same Side Corner Rectangle 8"/>
          <p:cNvSpPr/>
          <p:nvPr/>
        </p:nvSpPr>
        <p:spPr>
          <a:xfrm>
            <a:off x="2737857" y="2546779"/>
            <a:ext cx="138933" cy="13914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4" name="TextBox 123"/>
          <p:cNvSpPr txBox="1"/>
          <p:nvPr/>
        </p:nvSpPr>
        <p:spPr>
          <a:xfrm>
            <a:off x="4644008" y="2076603"/>
            <a:ext cx="3800923" cy="104644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TW" altLang="en-US"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使用期間：</a:t>
            </a:r>
            <a:r>
              <a:rPr lang="en-US" altLang="zh-TW"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106Q1</a:t>
            </a:r>
            <a:r>
              <a:rPr lang="zh-TW" altLang="en-US"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111Q1</a:t>
            </a:r>
          </a:p>
          <a:p>
            <a:pPr marL="285750" indent="-285750">
              <a:spcBef>
                <a:spcPts val="600"/>
              </a:spcBef>
              <a:spcAft>
                <a:spcPts val="600"/>
              </a:spcAft>
              <a:buFont typeface="Arial" panose="020B0604020202020204" pitchFamily="34" charset="0"/>
              <a:buChar char="•"/>
            </a:pPr>
            <a:r>
              <a:rPr lang="zh-TW" altLang="en-US"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使用區域：台灣全區</a:t>
            </a:r>
            <a:r>
              <a:rPr lang="en-US" altLang="zh-TW"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含離島</a:t>
            </a:r>
            <a:r>
              <a:rPr lang="en-US" altLang="zh-TW"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a:t>
            </a:r>
          </a:p>
          <a:p>
            <a:pPr marL="285750" indent="-285750">
              <a:spcBef>
                <a:spcPts val="600"/>
              </a:spcBef>
              <a:spcAft>
                <a:spcPts val="600"/>
              </a:spcAft>
              <a:buFont typeface="Arial" panose="020B0604020202020204" pitchFamily="34" charset="0"/>
              <a:buChar char="•"/>
            </a:pPr>
            <a:r>
              <a:rPr lang="zh-TW" altLang="en-US"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預測標的：每坪價格、房屋總價格</a:t>
            </a:r>
            <a:endParaRPr lang="en-US" altLang="zh-TW" sz="14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9" name="文字方塊 58">
            <a:extLst>
              <a:ext uri="{FF2B5EF4-FFF2-40B4-BE49-F238E27FC236}">
                <a16:creationId xmlns:a16="http://schemas.microsoft.com/office/drawing/2014/main" id="{2F3FE18E-8C84-D599-7AB6-823F34CB010C}"/>
              </a:ext>
            </a:extLst>
          </p:cNvPr>
          <p:cNvSpPr txBox="1"/>
          <p:nvPr/>
        </p:nvSpPr>
        <p:spPr>
          <a:xfrm>
            <a:off x="8892480" y="4866501"/>
            <a:ext cx="216024"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76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5CE48BF-953A-6356-ECC5-5FE12A13C114}"/>
              </a:ext>
            </a:extLst>
          </p:cNvPr>
          <p:cNvSpPr>
            <a:spLocks noGrp="1"/>
          </p:cNvSpPr>
          <p:nvPr>
            <p:ph type="body" sz="quarter" idx="10"/>
          </p:nvPr>
        </p:nvSpPr>
        <p:spPr/>
        <p:txBody>
          <a:bodyPr/>
          <a:lstStyle/>
          <a:p>
            <a:r>
              <a:rPr lang="en-US" altLang="zh-TW" dirty="0">
                <a:solidFill>
                  <a:schemeClr val="tx1">
                    <a:lumMod val="75000"/>
                    <a:lumOff val="25000"/>
                  </a:schemeClr>
                </a:solidFill>
              </a:rPr>
              <a:t>Model Process</a:t>
            </a:r>
            <a:endParaRPr lang="ko-KR" altLang="en-US" dirty="0">
              <a:solidFill>
                <a:schemeClr val="tx1">
                  <a:lumMod val="75000"/>
                  <a:lumOff val="25000"/>
                </a:schemeClr>
              </a:solidFill>
            </a:endParaRPr>
          </a:p>
        </p:txBody>
      </p:sp>
      <p:sp>
        <p:nvSpPr>
          <p:cNvPr id="3" name="文字版面配置區 2">
            <a:extLst>
              <a:ext uri="{FF2B5EF4-FFF2-40B4-BE49-F238E27FC236}">
                <a16:creationId xmlns:a16="http://schemas.microsoft.com/office/drawing/2014/main" id="{6C4F8CF9-D708-8CA6-A497-B9198CE48CCC}"/>
              </a:ext>
            </a:extLst>
          </p:cNvPr>
          <p:cNvSpPr>
            <a:spLocks noGrp="1"/>
          </p:cNvSpPr>
          <p:nvPr>
            <p:ph type="body" sz="quarter" idx="11"/>
          </p:nvPr>
        </p:nvSpPr>
        <p:spPr/>
        <p:txBody>
          <a:bodyPr/>
          <a:lstStyle/>
          <a:p>
            <a:pPr lvl="0"/>
            <a:r>
              <a:rPr lang="zh-TW" altLang="en-US" sz="1600" dirty="0">
                <a:solidFill>
                  <a:schemeClr val="tx1">
                    <a:lumMod val="75000"/>
                    <a:lumOff val="25000"/>
                  </a:schemeClr>
                </a:solidFill>
              </a:rPr>
              <a:t>模型建置流程</a:t>
            </a:r>
            <a:endParaRPr lang="en-US" altLang="zh-TW" sz="1600" dirty="0">
              <a:solidFill>
                <a:schemeClr val="tx1">
                  <a:lumMod val="75000"/>
                  <a:lumOff val="25000"/>
                </a:schemeClr>
              </a:solidFill>
            </a:endParaRPr>
          </a:p>
        </p:txBody>
      </p:sp>
      <p:cxnSp>
        <p:nvCxnSpPr>
          <p:cNvPr id="5" name="直線單箭頭接點 4">
            <a:extLst>
              <a:ext uri="{FF2B5EF4-FFF2-40B4-BE49-F238E27FC236}">
                <a16:creationId xmlns:a16="http://schemas.microsoft.com/office/drawing/2014/main" id="{06A9C5FC-4C49-4092-6D14-560C5F08D1EF}"/>
              </a:ext>
            </a:extLst>
          </p:cNvPr>
          <p:cNvCxnSpPr>
            <a:cxnSpLocks/>
          </p:cNvCxnSpPr>
          <p:nvPr/>
        </p:nvCxnSpPr>
        <p:spPr>
          <a:xfrm>
            <a:off x="179512" y="1801774"/>
            <a:ext cx="8640960"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grpSp>
        <p:nvGrpSpPr>
          <p:cNvPr id="8" name="群組 7">
            <a:extLst>
              <a:ext uri="{FF2B5EF4-FFF2-40B4-BE49-F238E27FC236}">
                <a16:creationId xmlns:a16="http://schemas.microsoft.com/office/drawing/2014/main" id="{F04E6F47-41D7-F96E-3368-7EDCD74A13AD}"/>
              </a:ext>
            </a:extLst>
          </p:cNvPr>
          <p:cNvGrpSpPr/>
          <p:nvPr/>
        </p:nvGrpSpPr>
        <p:grpSpPr>
          <a:xfrm>
            <a:off x="760373" y="1107761"/>
            <a:ext cx="466742" cy="742358"/>
            <a:chOff x="1008914" y="1721615"/>
            <a:chExt cx="683703" cy="1087437"/>
          </a:xfrm>
        </p:grpSpPr>
        <p:sp>
          <p:nvSpPr>
            <p:cNvPr id="6" name="Oval 4">
              <a:extLst>
                <a:ext uri="{FF2B5EF4-FFF2-40B4-BE49-F238E27FC236}">
                  <a16:creationId xmlns:a16="http://schemas.microsoft.com/office/drawing/2014/main" id="{EFA45348-0CFD-4F27-D3D1-C15F09DF7476}"/>
                </a:ext>
              </a:extLst>
            </p:cNvPr>
            <p:cNvSpPr/>
            <p:nvPr/>
          </p:nvSpPr>
          <p:spPr>
            <a:xfrm>
              <a:off x="1008914" y="1721615"/>
              <a:ext cx="683703" cy="1087437"/>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sp>
          <p:nvSpPr>
            <p:cNvPr id="7" name="Rectangle 30">
              <a:extLst>
                <a:ext uri="{FF2B5EF4-FFF2-40B4-BE49-F238E27FC236}">
                  <a16:creationId xmlns:a16="http://schemas.microsoft.com/office/drawing/2014/main" id="{0664A03C-46F2-E438-7D6A-A87A8CC26FCF}"/>
                </a:ext>
              </a:extLst>
            </p:cNvPr>
            <p:cNvSpPr/>
            <p:nvPr/>
          </p:nvSpPr>
          <p:spPr>
            <a:xfrm>
              <a:off x="1221794" y="1931075"/>
              <a:ext cx="244594" cy="24387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a:effectLst>
              <a:outerShdw blurRad="50800" dist="508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2" name="群組 21">
            <a:extLst>
              <a:ext uri="{FF2B5EF4-FFF2-40B4-BE49-F238E27FC236}">
                <a16:creationId xmlns:a16="http://schemas.microsoft.com/office/drawing/2014/main" id="{2F5F9977-1F0C-9F62-E4B0-FD28C51A2D87}"/>
              </a:ext>
            </a:extLst>
          </p:cNvPr>
          <p:cNvGrpSpPr/>
          <p:nvPr/>
        </p:nvGrpSpPr>
        <p:grpSpPr>
          <a:xfrm>
            <a:off x="2444737" y="1077317"/>
            <a:ext cx="466742" cy="742358"/>
            <a:chOff x="2633425" y="1077317"/>
            <a:chExt cx="466742" cy="742358"/>
          </a:xfrm>
        </p:grpSpPr>
        <p:sp>
          <p:nvSpPr>
            <p:cNvPr id="10" name="Oval 4">
              <a:extLst>
                <a:ext uri="{FF2B5EF4-FFF2-40B4-BE49-F238E27FC236}">
                  <a16:creationId xmlns:a16="http://schemas.microsoft.com/office/drawing/2014/main" id="{0FBC8B8C-2827-E661-F418-CE0EFAC0EC36}"/>
                </a:ext>
              </a:extLst>
            </p:cNvPr>
            <p:cNvSpPr/>
            <p:nvPr/>
          </p:nvSpPr>
          <p:spPr>
            <a:xfrm>
              <a:off x="2633425" y="1077317"/>
              <a:ext cx="466742" cy="742358"/>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sp>
          <p:nvSpPr>
            <p:cNvPr id="21" name="Rectangle 9">
              <a:extLst>
                <a:ext uri="{FF2B5EF4-FFF2-40B4-BE49-F238E27FC236}">
                  <a16:creationId xmlns:a16="http://schemas.microsoft.com/office/drawing/2014/main" id="{A831B283-6AE3-0A57-92FC-0B8C0CF5532E}"/>
                </a:ext>
              </a:extLst>
            </p:cNvPr>
            <p:cNvSpPr/>
            <p:nvPr/>
          </p:nvSpPr>
          <p:spPr>
            <a:xfrm>
              <a:off x="2757052" y="1189214"/>
              <a:ext cx="219487" cy="20545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grpSp>
      <p:grpSp>
        <p:nvGrpSpPr>
          <p:cNvPr id="24" name="群組 23">
            <a:extLst>
              <a:ext uri="{FF2B5EF4-FFF2-40B4-BE49-F238E27FC236}">
                <a16:creationId xmlns:a16="http://schemas.microsoft.com/office/drawing/2014/main" id="{82C11F8B-CA68-DC4C-8B1C-668C4C892D44}"/>
              </a:ext>
            </a:extLst>
          </p:cNvPr>
          <p:cNvGrpSpPr/>
          <p:nvPr/>
        </p:nvGrpSpPr>
        <p:grpSpPr>
          <a:xfrm>
            <a:off x="4250500" y="1077317"/>
            <a:ext cx="466742" cy="742358"/>
            <a:chOff x="4223242" y="1077317"/>
            <a:chExt cx="466742" cy="742358"/>
          </a:xfrm>
        </p:grpSpPr>
        <p:sp>
          <p:nvSpPr>
            <p:cNvPr id="13" name="Oval 4">
              <a:extLst>
                <a:ext uri="{FF2B5EF4-FFF2-40B4-BE49-F238E27FC236}">
                  <a16:creationId xmlns:a16="http://schemas.microsoft.com/office/drawing/2014/main" id="{C63F247E-0EFA-6129-EE55-A635FEC09A24}"/>
                </a:ext>
              </a:extLst>
            </p:cNvPr>
            <p:cNvSpPr/>
            <p:nvPr/>
          </p:nvSpPr>
          <p:spPr>
            <a:xfrm>
              <a:off x="4223242" y="1077317"/>
              <a:ext cx="466742" cy="742358"/>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sp>
          <p:nvSpPr>
            <p:cNvPr id="23" name="Donut 24">
              <a:extLst>
                <a:ext uri="{FF2B5EF4-FFF2-40B4-BE49-F238E27FC236}">
                  <a16:creationId xmlns:a16="http://schemas.microsoft.com/office/drawing/2014/main" id="{9C0207D7-3E65-6061-3FAF-FBAD2247F409}"/>
                </a:ext>
              </a:extLst>
            </p:cNvPr>
            <p:cNvSpPr/>
            <p:nvPr/>
          </p:nvSpPr>
          <p:spPr>
            <a:xfrm>
              <a:off x="4346127" y="1201041"/>
              <a:ext cx="225873" cy="22771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a:effectLst>
              <a:outerShdw blurRad="50800" dist="508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6" name="群組 25">
            <a:extLst>
              <a:ext uri="{FF2B5EF4-FFF2-40B4-BE49-F238E27FC236}">
                <a16:creationId xmlns:a16="http://schemas.microsoft.com/office/drawing/2014/main" id="{9EC402A2-D20D-7CE6-BDB9-0E665399E4E7}"/>
              </a:ext>
            </a:extLst>
          </p:cNvPr>
          <p:cNvGrpSpPr/>
          <p:nvPr/>
        </p:nvGrpSpPr>
        <p:grpSpPr>
          <a:xfrm>
            <a:off x="5964526" y="1077317"/>
            <a:ext cx="466742" cy="742358"/>
            <a:chOff x="5813059" y="1077317"/>
            <a:chExt cx="466742" cy="742358"/>
          </a:xfrm>
        </p:grpSpPr>
        <p:sp>
          <p:nvSpPr>
            <p:cNvPr id="16" name="Oval 4">
              <a:extLst>
                <a:ext uri="{FF2B5EF4-FFF2-40B4-BE49-F238E27FC236}">
                  <a16:creationId xmlns:a16="http://schemas.microsoft.com/office/drawing/2014/main" id="{80935E59-1D5C-41C8-E96B-410FA617AE2C}"/>
                </a:ext>
              </a:extLst>
            </p:cNvPr>
            <p:cNvSpPr/>
            <p:nvPr/>
          </p:nvSpPr>
          <p:spPr>
            <a:xfrm>
              <a:off x="5813059" y="1077317"/>
              <a:ext cx="466742" cy="742358"/>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sp>
          <p:nvSpPr>
            <p:cNvPr id="25" name="Oval 7">
              <a:extLst>
                <a:ext uri="{FF2B5EF4-FFF2-40B4-BE49-F238E27FC236}">
                  <a16:creationId xmlns:a16="http://schemas.microsoft.com/office/drawing/2014/main" id="{3D9CC80C-B589-394A-4983-325EB0C50BED}"/>
                </a:ext>
              </a:extLst>
            </p:cNvPr>
            <p:cNvSpPr/>
            <p:nvPr/>
          </p:nvSpPr>
          <p:spPr>
            <a:xfrm>
              <a:off x="5943163" y="1209375"/>
              <a:ext cx="206534" cy="20653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grpSp>
      <p:grpSp>
        <p:nvGrpSpPr>
          <p:cNvPr id="28" name="群組 27">
            <a:extLst>
              <a:ext uri="{FF2B5EF4-FFF2-40B4-BE49-F238E27FC236}">
                <a16:creationId xmlns:a16="http://schemas.microsoft.com/office/drawing/2014/main" id="{51A0B254-8B81-915D-CE33-2932A24C7C18}"/>
              </a:ext>
            </a:extLst>
          </p:cNvPr>
          <p:cNvGrpSpPr/>
          <p:nvPr/>
        </p:nvGrpSpPr>
        <p:grpSpPr>
          <a:xfrm>
            <a:off x="7764726" y="1077317"/>
            <a:ext cx="466742" cy="742358"/>
            <a:chOff x="7402877" y="1077317"/>
            <a:chExt cx="466742" cy="742358"/>
          </a:xfrm>
        </p:grpSpPr>
        <p:sp>
          <p:nvSpPr>
            <p:cNvPr id="19" name="Oval 4">
              <a:extLst>
                <a:ext uri="{FF2B5EF4-FFF2-40B4-BE49-F238E27FC236}">
                  <a16:creationId xmlns:a16="http://schemas.microsoft.com/office/drawing/2014/main" id="{837624EE-5738-94B7-0C8B-8BAC500FF16D}"/>
                </a:ext>
              </a:extLst>
            </p:cNvPr>
            <p:cNvSpPr/>
            <p:nvPr/>
          </p:nvSpPr>
          <p:spPr>
            <a:xfrm>
              <a:off x="7402877" y="1077317"/>
              <a:ext cx="466742" cy="742358"/>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sp>
          <p:nvSpPr>
            <p:cNvPr id="27" name="Block Arc 14">
              <a:extLst>
                <a:ext uri="{FF2B5EF4-FFF2-40B4-BE49-F238E27FC236}">
                  <a16:creationId xmlns:a16="http://schemas.microsoft.com/office/drawing/2014/main" id="{C39B44DD-F795-D059-F1BC-E3F9B952E0E3}"/>
                </a:ext>
              </a:extLst>
            </p:cNvPr>
            <p:cNvSpPr/>
            <p:nvPr/>
          </p:nvSpPr>
          <p:spPr>
            <a:xfrm>
              <a:off x="7519323" y="1198226"/>
              <a:ext cx="233850" cy="23400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a:effectLst>
              <a:outerShdw blurRad="50800" dist="508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9" name="群組 38">
            <a:extLst>
              <a:ext uri="{FF2B5EF4-FFF2-40B4-BE49-F238E27FC236}">
                <a16:creationId xmlns:a16="http://schemas.microsoft.com/office/drawing/2014/main" id="{ED4CF4C6-CFA1-2C9C-A1EF-6FC004C3C920}"/>
              </a:ext>
            </a:extLst>
          </p:cNvPr>
          <p:cNvGrpSpPr/>
          <p:nvPr/>
        </p:nvGrpSpPr>
        <p:grpSpPr>
          <a:xfrm>
            <a:off x="24062" y="1923678"/>
            <a:ext cx="1955650" cy="1278043"/>
            <a:chOff x="72289" y="2038317"/>
            <a:chExt cx="1955650" cy="1278043"/>
          </a:xfrm>
        </p:grpSpPr>
        <p:sp>
          <p:nvSpPr>
            <p:cNvPr id="31" name="TextBox 28">
              <a:extLst>
                <a:ext uri="{FF2B5EF4-FFF2-40B4-BE49-F238E27FC236}">
                  <a16:creationId xmlns:a16="http://schemas.microsoft.com/office/drawing/2014/main" id="{5C10E9EE-E593-829F-2533-2C6F39490621}"/>
                </a:ext>
              </a:extLst>
            </p:cNvPr>
            <p:cNvSpPr txBox="1"/>
            <p:nvPr/>
          </p:nvSpPr>
          <p:spPr>
            <a:xfrm>
              <a:off x="87718" y="2038317"/>
              <a:ext cx="1918600" cy="369332"/>
            </a:xfrm>
            <a:prstGeom prst="rect">
              <a:avLst/>
            </a:prstGeom>
            <a:noFill/>
          </p:spPr>
          <p:txBody>
            <a:bodyPr wrap="square" rtlCol="0">
              <a:spAutoFit/>
            </a:bodyPr>
            <a:lstStyle/>
            <a:p>
              <a:pPr algn="ctr"/>
              <a:r>
                <a:rPr lang="zh-TW" altLang="en-US" b="1" dirty="0">
                  <a:solidFill>
                    <a:schemeClr val="accent3"/>
                  </a:solidFill>
                  <a:latin typeface="微軟正黑體" panose="020B0604030504040204" pitchFamily="34" charset="-120"/>
                  <a:ea typeface="微軟正黑體" panose="020B0604030504040204" pitchFamily="34" charset="-120"/>
                  <a:cs typeface="Times New Roman" panose="02020603050405020304" pitchFamily="18" charset="0"/>
                </a:rPr>
                <a:t>資料清整</a:t>
              </a:r>
              <a:endParaRPr lang="ko-KR" altLang="en-US" b="1" dirty="0">
                <a:solidFill>
                  <a:schemeClr val="accent3"/>
                </a:solidFill>
                <a:latin typeface="微軟正黑體" panose="020B0604030504040204" pitchFamily="34" charset="-120"/>
                <a:cs typeface="Times New Roman" panose="02020603050405020304" pitchFamily="18" charset="0"/>
              </a:endParaRPr>
            </a:p>
          </p:txBody>
        </p:sp>
        <p:sp>
          <p:nvSpPr>
            <p:cNvPr id="32" name="TextBox 29">
              <a:extLst>
                <a:ext uri="{FF2B5EF4-FFF2-40B4-BE49-F238E27FC236}">
                  <a16:creationId xmlns:a16="http://schemas.microsoft.com/office/drawing/2014/main" id="{6228DE93-2082-4EF0-A5B1-8F920AE7F359}"/>
                </a:ext>
              </a:extLst>
            </p:cNvPr>
            <p:cNvSpPr txBox="1"/>
            <p:nvPr/>
          </p:nvSpPr>
          <p:spPr>
            <a:xfrm>
              <a:off x="72289" y="2423808"/>
              <a:ext cx="1955650" cy="892552"/>
            </a:xfrm>
            <a:prstGeom prst="rect">
              <a:avLst/>
            </a:prstGeom>
            <a:noFill/>
          </p:spPr>
          <p:txBody>
            <a:bodyPr wrap="square" rtlCol="0">
              <a:spAutoFit/>
            </a:bodyPr>
            <a:lstStyle/>
            <a:p>
              <a:pPr marL="285750" indent="-2857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資料格式清整</a:t>
              </a: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關鍵字文字探勘</a:t>
              </a: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刪除無法使用或錯誤率過高的欄位</a:t>
              </a: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nvGrpSpPr>
          <p:cNvPr id="40" name="群組 39">
            <a:extLst>
              <a:ext uri="{FF2B5EF4-FFF2-40B4-BE49-F238E27FC236}">
                <a16:creationId xmlns:a16="http://schemas.microsoft.com/office/drawing/2014/main" id="{71AD64AA-7D52-4B2C-C5C5-D8A57C46F9D3}"/>
              </a:ext>
            </a:extLst>
          </p:cNvPr>
          <p:cNvGrpSpPr/>
          <p:nvPr/>
        </p:nvGrpSpPr>
        <p:grpSpPr>
          <a:xfrm>
            <a:off x="1700282" y="3247859"/>
            <a:ext cx="1955649" cy="1077924"/>
            <a:chOff x="2040287" y="2038317"/>
            <a:chExt cx="1955649" cy="1077924"/>
          </a:xfrm>
        </p:grpSpPr>
        <p:sp>
          <p:nvSpPr>
            <p:cNvPr id="35" name="TextBox 23">
              <a:extLst>
                <a:ext uri="{FF2B5EF4-FFF2-40B4-BE49-F238E27FC236}">
                  <a16:creationId xmlns:a16="http://schemas.microsoft.com/office/drawing/2014/main" id="{708FF326-AA88-2254-8E24-BF86A07B6CB8}"/>
                </a:ext>
              </a:extLst>
            </p:cNvPr>
            <p:cNvSpPr txBox="1"/>
            <p:nvPr/>
          </p:nvSpPr>
          <p:spPr>
            <a:xfrm>
              <a:off x="2040287" y="2038317"/>
              <a:ext cx="1955649" cy="369332"/>
            </a:xfrm>
            <a:prstGeom prst="rect">
              <a:avLst/>
            </a:prstGeom>
            <a:noFill/>
          </p:spPr>
          <p:txBody>
            <a:bodyPr wrap="square" rtlCol="0">
              <a:spAutoFit/>
            </a:bodyPr>
            <a:lstStyle/>
            <a:p>
              <a:pPr algn="ctr"/>
              <a:r>
                <a:rPr lang="zh-TW" altLang="en-US" b="1" dirty="0">
                  <a:solidFill>
                    <a:schemeClr val="accent4"/>
                  </a:solidFill>
                  <a:latin typeface="微軟正黑體" panose="020B0604030504040204" pitchFamily="34" charset="-120"/>
                  <a:ea typeface="微軟正黑體" panose="020B0604030504040204" pitchFamily="34" charset="-120"/>
                  <a:cs typeface="Times New Roman" panose="02020603050405020304" pitchFamily="18" charset="0"/>
                </a:rPr>
                <a:t>建立訓練資料</a:t>
              </a:r>
            </a:p>
          </p:txBody>
        </p:sp>
        <p:sp>
          <p:nvSpPr>
            <p:cNvPr id="36" name="TextBox 24">
              <a:extLst>
                <a:ext uri="{FF2B5EF4-FFF2-40B4-BE49-F238E27FC236}">
                  <a16:creationId xmlns:a16="http://schemas.microsoft.com/office/drawing/2014/main" id="{B8D3AD25-61EF-064D-2403-205C46B95277}"/>
                </a:ext>
              </a:extLst>
            </p:cNvPr>
            <p:cNvSpPr txBox="1"/>
            <p:nvPr/>
          </p:nvSpPr>
          <p:spPr>
            <a:xfrm>
              <a:off x="2040287" y="2423744"/>
              <a:ext cx="1955649" cy="692497"/>
            </a:xfrm>
            <a:prstGeom prst="rect">
              <a:avLst/>
            </a:prstGeom>
            <a:noFill/>
          </p:spPr>
          <p:txBody>
            <a:bodyPr wrap="square" rtlCol="0">
              <a:spAutoFit/>
            </a:bodyPr>
            <a:lstStyle/>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合併成屋預售屋資料</a:t>
              </a:r>
            </a:p>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建立相關性欄位</a:t>
              </a:r>
            </a:p>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建立訓練與測試資料</a:t>
              </a:r>
            </a:p>
          </p:txBody>
        </p:sp>
      </p:grpSp>
      <p:grpSp>
        <p:nvGrpSpPr>
          <p:cNvPr id="41" name="群組 40">
            <a:extLst>
              <a:ext uri="{FF2B5EF4-FFF2-40B4-BE49-F238E27FC236}">
                <a16:creationId xmlns:a16="http://schemas.microsoft.com/office/drawing/2014/main" id="{22C9E5C6-6209-B6D0-3390-36BD2C7A8CDE}"/>
              </a:ext>
            </a:extLst>
          </p:cNvPr>
          <p:cNvGrpSpPr/>
          <p:nvPr/>
        </p:nvGrpSpPr>
        <p:grpSpPr>
          <a:xfrm>
            <a:off x="3675661" y="1923678"/>
            <a:ext cx="1616419" cy="1265113"/>
            <a:chOff x="2040287" y="2038317"/>
            <a:chExt cx="1616419" cy="1265113"/>
          </a:xfrm>
        </p:grpSpPr>
        <p:sp>
          <p:nvSpPr>
            <p:cNvPr id="42" name="TextBox 23">
              <a:extLst>
                <a:ext uri="{FF2B5EF4-FFF2-40B4-BE49-F238E27FC236}">
                  <a16:creationId xmlns:a16="http://schemas.microsoft.com/office/drawing/2014/main" id="{A2CC0E41-37F4-4C0E-E6A3-523F9598BE89}"/>
                </a:ext>
              </a:extLst>
            </p:cNvPr>
            <p:cNvSpPr txBox="1"/>
            <p:nvPr/>
          </p:nvSpPr>
          <p:spPr>
            <a:xfrm>
              <a:off x="2040287" y="2038317"/>
              <a:ext cx="1616419" cy="369332"/>
            </a:xfrm>
            <a:prstGeom prst="rect">
              <a:avLst/>
            </a:prstGeom>
            <a:noFill/>
          </p:spPr>
          <p:txBody>
            <a:bodyPr wrap="square" rtlCol="0">
              <a:spAutoFit/>
            </a:bodyPr>
            <a:lstStyle/>
            <a:p>
              <a:pPr algn="ctr"/>
              <a:r>
                <a:rPr lang="zh-TW" altLang="en-US" b="1" dirty="0">
                  <a:solidFill>
                    <a:schemeClr val="accent4"/>
                  </a:solidFill>
                  <a:latin typeface="微軟正黑體" panose="020B0604030504040204" pitchFamily="34" charset="-120"/>
                  <a:ea typeface="微軟正黑體" panose="020B0604030504040204" pitchFamily="34" charset="-120"/>
                  <a:cs typeface="Times New Roman" panose="02020603050405020304" pitchFamily="18" charset="0"/>
                </a:rPr>
                <a:t>模型測試</a:t>
              </a:r>
            </a:p>
          </p:txBody>
        </p:sp>
        <p:sp>
          <p:nvSpPr>
            <p:cNvPr id="43" name="TextBox 24">
              <a:extLst>
                <a:ext uri="{FF2B5EF4-FFF2-40B4-BE49-F238E27FC236}">
                  <a16:creationId xmlns:a16="http://schemas.microsoft.com/office/drawing/2014/main" id="{5C324FF1-036C-22C8-83E9-A6AF7BF1DDD0}"/>
                </a:ext>
              </a:extLst>
            </p:cNvPr>
            <p:cNvSpPr txBox="1"/>
            <p:nvPr/>
          </p:nvSpPr>
          <p:spPr>
            <a:xfrm>
              <a:off x="2167197" y="2410878"/>
              <a:ext cx="1487315" cy="892552"/>
            </a:xfrm>
            <a:prstGeom prst="rect">
              <a:avLst/>
            </a:prstGeom>
            <a:noFill/>
          </p:spPr>
          <p:txBody>
            <a:bodyPr wrap="square" rtlCol="0">
              <a:spAutoFit/>
            </a:bodyPr>
            <a:lstStyle/>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演算法測試</a:t>
              </a:r>
            </a:p>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變數測試</a:t>
              </a:r>
            </a:p>
            <a:p>
              <a:pPr marL="171450" indent="-171450">
                <a:buFont typeface="Arial" panose="020B0604020202020204" pitchFamily="34" charset="0"/>
                <a:buChar char="•"/>
              </a:pPr>
              <a:r>
                <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CV</a:t>
              </a: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切分法</a:t>
              </a:r>
            </a:p>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資料分法</a:t>
              </a:r>
            </a:p>
          </p:txBody>
        </p:sp>
      </p:grpSp>
      <p:grpSp>
        <p:nvGrpSpPr>
          <p:cNvPr id="44" name="群組 43">
            <a:extLst>
              <a:ext uri="{FF2B5EF4-FFF2-40B4-BE49-F238E27FC236}">
                <a16:creationId xmlns:a16="http://schemas.microsoft.com/office/drawing/2014/main" id="{86F1B2A9-98EA-84F7-8690-0E7B71DD4C39}"/>
              </a:ext>
            </a:extLst>
          </p:cNvPr>
          <p:cNvGrpSpPr/>
          <p:nvPr/>
        </p:nvGrpSpPr>
        <p:grpSpPr>
          <a:xfrm>
            <a:off x="5220072" y="3247859"/>
            <a:ext cx="1955649" cy="877870"/>
            <a:chOff x="2040287" y="2038317"/>
            <a:chExt cx="1955649" cy="877870"/>
          </a:xfrm>
        </p:grpSpPr>
        <p:sp>
          <p:nvSpPr>
            <p:cNvPr id="45" name="TextBox 23">
              <a:extLst>
                <a:ext uri="{FF2B5EF4-FFF2-40B4-BE49-F238E27FC236}">
                  <a16:creationId xmlns:a16="http://schemas.microsoft.com/office/drawing/2014/main" id="{CEA297F6-04A9-6FC7-EF62-40985387C792}"/>
                </a:ext>
              </a:extLst>
            </p:cNvPr>
            <p:cNvSpPr txBox="1"/>
            <p:nvPr/>
          </p:nvSpPr>
          <p:spPr>
            <a:xfrm>
              <a:off x="2040287" y="2038317"/>
              <a:ext cx="1955649" cy="369332"/>
            </a:xfrm>
            <a:prstGeom prst="rect">
              <a:avLst/>
            </a:prstGeom>
            <a:noFill/>
          </p:spPr>
          <p:txBody>
            <a:bodyPr wrap="square" rtlCol="0">
              <a:spAutoFit/>
            </a:bodyPr>
            <a:lstStyle/>
            <a:p>
              <a:pPr algn="ctr"/>
              <a:r>
                <a:rPr lang="zh-TW" altLang="en-US" b="1" dirty="0">
                  <a:solidFill>
                    <a:schemeClr val="accent4"/>
                  </a:solidFill>
                  <a:latin typeface="微軟正黑體" panose="020B0604030504040204" pitchFamily="34" charset="-120"/>
                  <a:ea typeface="微軟正黑體" panose="020B0604030504040204" pitchFamily="34" charset="-120"/>
                  <a:cs typeface="Times New Roman" panose="02020603050405020304" pitchFamily="18" charset="0"/>
                </a:rPr>
                <a:t>模型驗證產出</a:t>
              </a:r>
            </a:p>
          </p:txBody>
        </p:sp>
        <p:sp>
          <p:nvSpPr>
            <p:cNvPr id="46" name="TextBox 24">
              <a:extLst>
                <a:ext uri="{FF2B5EF4-FFF2-40B4-BE49-F238E27FC236}">
                  <a16:creationId xmlns:a16="http://schemas.microsoft.com/office/drawing/2014/main" id="{B79A4E0A-8A0E-DFF1-4AB4-A69B7EAC9234}"/>
                </a:ext>
              </a:extLst>
            </p:cNvPr>
            <p:cNvSpPr txBox="1"/>
            <p:nvPr/>
          </p:nvSpPr>
          <p:spPr>
            <a:xfrm>
              <a:off x="2040287" y="2423744"/>
              <a:ext cx="1955649" cy="492443"/>
            </a:xfrm>
            <a:prstGeom prst="rect">
              <a:avLst/>
            </a:prstGeom>
            <a:noFill/>
          </p:spPr>
          <p:txBody>
            <a:bodyPr wrap="square" rtlCol="0">
              <a:spAutoFit/>
            </a:bodyPr>
            <a:lstStyle/>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價格誤差金額</a:t>
              </a:r>
              <a:r>
                <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(MAE)</a:t>
              </a:r>
            </a:p>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拆分各組檢查</a:t>
              </a:r>
              <a:r>
                <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MAE</a:t>
              </a:r>
              <a:endPar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nvGrpSpPr>
          <p:cNvPr id="47" name="群組 46">
            <a:extLst>
              <a:ext uri="{FF2B5EF4-FFF2-40B4-BE49-F238E27FC236}">
                <a16:creationId xmlns:a16="http://schemas.microsoft.com/office/drawing/2014/main" id="{DBB0B98E-1781-DA0C-BC0F-32673C97DAB6}"/>
              </a:ext>
            </a:extLst>
          </p:cNvPr>
          <p:cNvGrpSpPr/>
          <p:nvPr/>
        </p:nvGrpSpPr>
        <p:grpSpPr>
          <a:xfrm>
            <a:off x="7020272" y="1923678"/>
            <a:ext cx="1955649" cy="1478034"/>
            <a:chOff x="2040287" y="2038317"/>
            <a:chExt cx="1955649" cy="1478034"/>
          </a:xfrm>
        </p:grpSpPr>
        <p:sp>
          <p:nvSpPr>
            <p:cNvPr id="48" name="TextBox 23">
              <a:extLst>
                <a:ext uri="{FF2B5EF4-FFF2-40B4-BE49-F238E27FC236}">
                  <a16:creationId xmlns:a16="http://schemas.microsoft.com/office/drawing/2014/main" id="{E21ECE9F-BB8C-7819-5C3B-8C51FA2BCECD}"/>
                </a:ext>
              </a:extLst>
            </p:cNvPr>
            <p:cNvSpPr txBox="1"/>
            <p:nvPr/>
          </p:nvSpPr>
          <p:spPr>
            <a:xfrm>
              <a:off x="2040287" y="2038317"/>
              <a:ext cx="1955649" cy="369332"/>
            </a:xfrm>
            <a:prstGeom prst="rect">
              <a:avLst/>
            </a:prstGeom>
            <a:noFill/>
          </p:spPr>
          <p:txBody>
            <a:bodyPr wrap="square" rtlCol="0">
              <a:spAutoFit/>
            </a:bodyPr>
            <a:lstStyle/>
            <a:p>
              <a:pPr algn="ctr"/>
              <a:r>
                <a:rPr lang="zh-TW" altLang="en-US" b="1" dirty="0">
                  <a:solidFill>
                    <a:schemeClr val="accent4"/>
                  </a:solidFill>
                  <a:latin typeface="微軟正黑體" panose="020B0604030504040204" pitchFamily="34" charset="-120"/>
                  <a:ea typeface="微軟正黑體" panose="020B0604030504040204" pitchFamily="34" charset="-120"/>
                  <a:cs typeface="Times New Roman" panose="02020603050405020304" pitchFamily="18" charset="0"/>
                </a:rPr>
                <a:t>網站呈現</a:t>
              </a:r>
            </a:p>
          </p:txBody>
        </p:sp>
        <p:sp>
          <p:nvSpPr>
            <p:cNvPr id="49" name="TextBox 24">
              <a:extLst>
                <a:ext uri="{FF2B5EF4-FFF2-40B4-BE49-F238E27FC236}">
                  <a16:creationId xmlns:a16="http://schemas.microsoft.com/office/drawing/2014/main" id="{CBA4ADAC-40A5-F510-667D-556B8DE158DC}"/>
                </a:ext>
              </a:extLst>
            </p:cNvPr>
            <p:cNvSpPr txBox="1"/>
            <p:nvPr/>
          </p:nvSpPr>
          <p:spPr>
            <a:xfrm>
              <a:off x="2040287" y="2423744"/>
              <a:ext cx="1955649" cy="1092607"/>
            </a:xfrm>
            <a:prstGeom prst="rect">
              <a:avLst/>
            </a:prstGeom>
            <a:noFill/>
          </p:spPr>
          <p:txBody>
            <a:bodyPr wrap="square" rtlCol="0">
              <a:spAutoFit/>
            </a:bodyPr>
            <a:lstStyle/>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進行資料相關性比對，減少使用者填寫欄位</a:t>
              </a:r>
            </a:p>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建立</a:t>
              </a:r>
              <a:r>
                <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UI</a:t>
              </a: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畫面</a:t>
              </a:r>
            </a:p>
            <a:p>
              <a:pPr marL="171450" indent="-17145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產出預測地圖與預測價格，顯示結果</a:t>
              </a:r>
            </a:p>
          </p:txBody>
        </p:sp>
      </p:grpSp>
      <p:sp>
        <p:nvSpPr>
          <p:cNvPr id="37" name="文字方塊 36">
            <a:extLst>
              <a:ext uri="{FF2B5EF4-FFF2-40B4-BE49-F238E27FC236}">
                <a16:creationId xmlns:a16="http://schemas.microsoft.com/office/drawing/2014/main" id="{4032C04C-A2A7-238E-E77E-441EC8677E7D}"/>
              </a:ext>
            </a:extLst>
          </p:cNvPr>
          <p:cNvSpPr txBox="1"/>
          <p:nvPr/>
        </p:nvSpPr>
        <p:spPr>
          <a:xfrm>
            <a:off x="8892480" y="4866501"/>
            <a:ext cx="216024"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4</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74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65D3258-15D2-8F37-1D99-A68E2B15AEA5}"/>
              </a:ext>
            </a:extLst>
          </p:cNvPr>
          <p:cNvPicPr>
            <a:picLocks noChangeAspect="1"/>
          </p:cNvPicPr>
          <p:nvPr/>
        </p:nvPicPr>
        <p:blipFill>
          <a:blip r:embed="rId3"/>
          <a:stretch>
            <a:fillRect/>
          </a:stretch>
        </p:blipFill>
        <p:spPr>
          <a:xfrm>
            <a:off x="54274" y="1647647"/>
            <a:ext cx="9037704" cy="1052605"/>
          </a:xfrm>
          <a:prstGeom prst="rect">
            <a:avLst/>
          </a:prstGeom>
        </p:spPr>
      </p:pic>
      <p:sp>
        <p:nvSpPr>
          <p:cNvPr id="7" name="TextBox 17">
            <a:extLst>
              <a:ext uri="{FF2B5EF4-FFF2-40B4-BE49-F238E27FC236}">
                <a16:creationId xmlns:a16="http://schemas.microsoft.com/office/drawing/2014/main" id="{D1E787F1-BB90-6644-61E7-BB50D567C719}"/>
              </a:ext>
            </a:extLst>
          </p:cNvPr>
          <p:cNvSpPr txBox="1"/>
          <p:nvPr/>
        </p:nvSpPr>
        <p:spPr>
          <a:xfrm>
            <a:off x="3414833" y="1339870"/>
            <a:ext cx="2321010" cy="307777"/>
          </a:xfrm>
          <a:prstGeom prst="rect">
            <a:avLst/>
          </a:prstGeom>
          <a:noFill/>
        </p:spPr>
        <p:txBody>
          <a:bodyPr wrap="square" rtlCol="0">
            <a:spAutoFit/>
          </a:bodyPr>
          <a:lstStyle/>
          <a:p>
            <a:pPr algn="ctr"/>
            <a:r>
              <a:rPr lang="zh-TW" altLang="en-US" sz="1400" b="1"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單坪價格</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363EE66B-BD37-0548-7BD5-21AE3CB65E4D}"/>
              </a:ext>
            </a:extLst>
          </p:cNvPr>
          <p:cNvSpPr/>
          <p:nvPr/>
        </p:nvSpPr>
        <p:spPr>
          <a:xfrm>
            <a:off x="52022" y="1811424"/>
            <a:ext cx="9039956" cy="14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版面配置區 1">
            <a:extLst>
              <a:ext uri="{FF2B5EF4-FFF2-40B4-BE49-F238E27FC236}">
                <a16:creationId xmlns:a16="http://schemas.microsoft.com/office/drawing/2014/main" id="{BA570A8F-85B3-886B-B302-8CEB76FC2CE3}"/>
              </a:ext>
            </a:extLst>
          </p:cNvPr>
          <p:cNvSpPr>
            <a:spLocks noGrp="1"/>
          </p:cNvSpPr>
          <p:nvPr>
            <p:ph type="body" sz="quarter" idx="10"/>
          </p:nvPr>
        </p:nvSpPr>
        <p:spPr/>
        <p:txBody>
          <a:bodyPr/>
          <a:lstStyle/>
          <a:p>
            <a:r>
              <a:rPr lang="en-US" altLang="zh-TW" dirty="0">
                <a:solidFill>
                  <a:schemeClr val="tx1">
                    <a:lumMod val="75000"/>
                    <a:lumOff val="25000"/>
                  </a:schemeClr>
                </a:solidFill>
              </a:rPr>
              <a:t>Output</a:t>
            </a:r>
            <a:endParaRPr lang="zh-TW" altLang="en-US" dirty="0">
              <a:solidFill>
                <a:schemeClr val="tx1">
                  <a:lumMod val="75000"/>
                  <a:lumOff val="25000"/>
                </a:schemeClr>
              </a:solidFill>
            </a:endParaRPr>
          </a:p>
        </p:txBody>
      </p:sp>
      <p:sp>
        <p:nvSpPr>
          <p:cNvPr id="3" name="文字版面配置區 2">
            <a:extLst>
              <a:ext uri="{FF2B5EF4-FFF2-40B4-BE49-F238E27FC236}">
                <a16:creationId xmlns:a16="http://schemas.microsoft.com/office/drawing/2014/main" id="{EDE85EA3-2A0F-E9D1-FDBE-326387D00C96}"/>
              </a:ext>
            </a:extLst>
          </p:cNvPr>
          <p:cNvSpPr>
            <a:spLocks noGrp="1"/>
          </p:cNvSpPr>
          <p:nvPr>
            <p:ph type="body" sz="quarter" idx="11"/>
          </p:nvPr>
        </p:nvSpPr>
        <p:spPr/>
        <p:txBody>
          <a:bodyPr/>
          <a:lstStyle/>
          <a:p>
            <a:r>
              <a:rPr lang="zh-TW" altLang="en-US" sz="1600" dirty="0">
                <a:solidFill>
                  <a:schemeClr val="tx1">
                    <a:lumMod val="75000"/>
                    <a:lumOff val="25000"/>
                  </a:schemeClr>
                </a:solidFill>
              </a:rPr>
              <a:t>使用</a:t>
            </a:r>
            <a:r>
              <a:rPr lang="en-US" altLang="zh-TW" sz="1600" dirty="0">
                <a:solidFill>
                  <a:schemeClr val="tx1">
                    <a:lumMod val="75000"/>
                    <a:lumOff val="25000"/>
                  </a:schemeClr>
                </a:solidFill>
              </a:rPr>
              <a:t>LGBM</a:t>
            </a:r>
            <a:r>
              <a:rPr lang="zh-TW" altLang="en-US" sz="1600" dirty="0">
                <a:solidFill>
                  <a:schemeClr val="tx1">
                    <a:lumMod val="75000"/>
                    <a:lumOff val="25000"/>
                  </a:schemeClr>
                </a:solidFill>
              </a:rPr>
              <a:t>合併建模、總價誤差</a:t>
            </a:r>
            <a:r>
              <a:rPr lang="en-US" altLang="zh-TW" sz="1600" b="1" dirty="0">
                <a:solidFill>
                  <a:schemeClr val="accent2"/>
                </a:solidFill>
              </a:rPr>
              <a:t>130</a:t>
            </a:r>
            <a:r>
              <a:rPr lang="zh-TW" altLang="en-US" sz="1600" b="1" dirty="0">
                <a:solidFill>
                  <a:schemeClr val="accent2"/>
                </a:solidFill>
              </a:rPr>
              <a:t>萬</a:t>
            </a:r>
            <a:r>
              <a:rPr lang="zh-TW" altLang="en-US" sz="1600" dirty="0">
                <a:solidFill>
                  <a:schemeClr val="tx1">
                    <a:lumMod val="75000"/>
                    <a:lumOff val="25000"/>
                  </a:schemeClr>
                </a:solidFill>
              </a:rPr>
              <a:t>、單坪誤差</a:t>
            </a:r>
            <a:r>
              <a:rPr lang="en-US" altLang="zh-TW" sz="1600" b="1" dirty="0">
                <a:solidFill>
                  <a:schemeClr val="accent2"/>
                </a:solidFill>
              </a:rPr>
              <a:t>3</a:t>
            </a:r>
            <a:r>
              <a:rPr lang="zh-TW" altLang="en-US" sz="1600" b="1" dirty="0">
                <a:solidFill>
                  <a:schemeClr val="accent2"/>
                </a:solidFill>
              </a:rPr>
              <a:t>萬</a:t>
            </a:r>
          </a:p>
        </p:txBody>
      </p:sp>
      <p:pic>
        <p:nvPicPr>
          <p:cNvPr id="4" name="圖片 3">
            <a:extLst>
              <a:ext uri="{FF2B5EF4-FFF2-40B4-BE49-F238E27FC236}">
                <a16:creationId xmlns:a16="http://schemas.microsoft.com/office/drawing/2014/main" id="{7CEAA489-2847-CD3B-78E1-2A14C64431D8}"/>
              </a:ext>
            </a:extLst>
          </p:cNvPr>
          <p:cNvPicPr>
            <a:picLocks noChangeAspect="1"/>
          </p:cNvPicPr>
          <p:nvPr/>
        </p:nvPicPr>
        <p:blipFill>
          <a:blip r:embed="rId4"/>
          <a:stretch>
            <a:fillRect/>
          </a:stretch>
        </p:blipFill>
        <p:spPr>
          <a:xfrm>
            <a:off x="52022" y="3315658"/>
            <a:ext cx="9039956" cy="1263514"/>
          </a:xfrm>
          <a:prstGeom prst="rect">
            <a:avLst/>
          </a:prstGeom>
        </p:spPr>
      </p:pic>
      <p:sp>
        <p:nvSpPr>
          <p:cNvPr id="6" name="TextBox 17">
            <a:extLst>
              <a:ext uri="{FF2B5EF4-FFF2-40B4-BE49-F238E27FC236}">
                <a16:creationId xmlns:a16="http://schemas.microsoft.com/office/drawing/2014/main" id="{51F72D15-78DE-988D-9FE7-177B5BA8E300}"/>
              </a:ext>
            </a:extLst>
          </p:cNvPr>
          <p:cNvSpPr txBox="1"/>
          <p:nvPr/>
        </p:nvSpPr>
        <p:spPr>
          <a:xfrm>
            <a:off x="3414833" y="3007881"/>
            <a:ext cx="2321010" cy="307777"/>
          </a:xfrm>
          <a:prstGeom prst="rect">
            <a:avLst/>
          </a:prstGeom>
          <a:noFill/>
        </p:spPr>
        <p:txBody>
          <a:bodyPr wrap="square" rtlCol="0">
            <a:spAutoFit/>
          </a:bodyPr>
          <a:lstStyle/>
          <a:p>
            <a:pPr algn="ctr"/>
            <a:r>
              <a:rPr lang="zh-TW" altLang="en-US" sz="1400" b="1"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總房價</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92596B92-29C8-636E-C778-CE1A3B041189}"/>
              </a:ext>
            </a:extLst>
          </p:cNvPr>
          <p:cNvSpPr/>
          <p:nvPr/>
        </p:nvSpPr>
        <p:spPr>
          <a:xfrm>
            <a:off x="52022" y="3591689"/>
            <a:ext cx="9039956" cy="140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E41676BD-DC6B-1AC3-F0C6-520CD2478CCE}"/>
              </a:ext>
            </a:extLst>
          </p:cNvPr>
          <p:cNvSpPr txBox="1"/>
          <p:nvPr/>
        </p:nvSpPr>
        <p:spPr>
          <a:xfrm>
            <a:off x="8892480" y="4866501"/>
            <a:ext cx="216024"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5</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69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成果展現</a:t>
            </a:r>
          </a:p>
        </p:txBody>
      </p:sp>
      <p:sp>
        <p:nvSpPr>
          <p:cNvPr id="3" name="Text Placeholder 2"/>
          <p:cNvSpPr>
            <a:spLocks noGrp="1"/>
          </p:cNvSpPr>
          <p:nvPr>
            <p:ph type="body" sz="quarter" idx="11"/>
          </p:nvPr>
        </p:nvSpPr>
        <p:spPr/>
        <p:txBody>
          <a:bodyPr/>
          <a:lstStyle/>
          <a:p>
            <a:pPr lvl="0"/>
            <a:r>
              <a:rPr lang="en-US" altLang="zh-TW" dirty="0" err="1">
                <a:hlinkClick r:id="rId3"/>
              </a:rPr>
              <a:t>Streamlit</a:t>
            </a:r>
            <a:r>
              <a:rPr lang="en-US" altLang="zh-TW" dirty="0">
                <a:hlinkClick r:id="rId3"/>
              </a:rPr>
              <a:t> (</a:t>
            </a:r>
            <a:r>
              <a:rPr lang="en-US" altLang="zh-TW" dirty="0">
                <a:hlinkClick r:id="rId4"/>
              </a:rPr>
              <a:t>streamlitapp</a:t>
            </a:r>
            <a:r>
              <a:rPr lang="en-US" altLang="zh-TW" dirty="0">
                <a:hlinkClick r:id="rId3"/>
              </a:rPr>
              <a:t>.com)</a:t>
            </a:r>
            <a:endParaRPr lang="en-US" altLang="ko-KR" dirty="0"/>
          </a:p>
        </p:txBody>
      </p:sp>
      <p:sp>
        <p:nvSpPr>
          <p:cNvPr id="4" name="文字方塊 3">
            <a:extLst>
              <a:ext uri="{FF2B5EF4-FFF2-40B4-BE49-F238E27FC236}">
                <a16:creationId xmlns:a16="http://schemas.microsoft.com/office/drawing/2014/main" id="{D3AA80DF-B79D-94DA-0B0E-F3C6BA1E78C8}"/>
              </a:ext>
            </a:extLst>
          </p:cNvPr>
          <p:cNvSpPr txBox="1"/>
          <p:nvPr/>
        </p:nvSpPr>
        <p:spPr>
          <a:xfrm>
            <a:off x="8892480" y="4866501"/>
            <a:ext cx="216024"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6</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34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5CE48BF-953A-6356-ECC5-5FE12A13C114}"/>
              </a:ext>
            </a:extLst>
          </p:cNvPr>
          <p:cNvSpPr>
            <a:spLocks noGrp="1"/>
          </p:cNvSpPr>
          <p:nvPr>
            <p:ph type="body" sz="quarter" idx="10"/>
          </p:nvPr>
        </p:nvSpPr>
        <p:spPr/>
        <p:txBody>
          <a:bodyPr/>
          <a:lstStyle/>
          <a:p>
            <a:r>
              <a:rPr lang="en-US" altLang="ko-KR" dirty="0">
                <a:solidFill>
                  <a:schemeClr val="tx1">
                    <a:lumMod val="75000"/>
                    <a:lumOff val="25000"/>
                  </a:schemeClr>
                </a:solidFill>
              </a:rPr>
              <a:t>Sample test</a:t>
            </a:r>
            <a:endParaRPr lang="ko-KR" altLang="en-US" dirty="0">
              <a:solidFill>
                <a:schemeClr val="tx1">
                  <a:lumMod val="75000"/>
                  <a:lumOff val="25000"/>
                </a:schemeClr>
              </a:solidFill>
            </a:endParaRPr>
          </a:p>
        </p:txBody>
      </p:sp>
      <p:sp>
        <p:nvSpPr>
          <p:cNvPr id="3" name="文字版面配置區 2">
            <a:extLst>
              <a:ext uri="{FF2B5EF4-FFF2-40B4-BE49-F238E27FC236}">
                <a16:creationId xmlns:a16="http://schemas.microsoft.com/office/drawing/2014/main" id="{6C4F8CF9-D708-8CA6-A497-B9198CE48CCC}"/>
              </a:ext>
            </a:extLst>
          </p:cNvPr>
          <p:cNvSpPr>
            <a:spLocks noGrp="1"/>
          </p:cNvSpPr>
          <p:nvPr>
            <p:ph type="body" sz="quarter" idx="11"/>
          </p:nvPr>
        </p:nvSpPr>
        <p:spPr/>
        <p:txBody>
          <a:bodyPr/>
          <a:lstStyle/>
          <a:p>
            <a:pPr lvl="0"/>
            <a:r>
              <a:rPr lang="en-US" altLang="zh-TW" sz="1600" dirty="0">
                <a:solidFill>
                  <a:schemeClr val="tx1">
                    <a:lumMod val="75000"/>
                    <a:lumOff val="25000"/>
                  </a:schemeClr>
                </a:solidFill>
              </a:rPr>
              <a:t>4</a:t>
            </a:r>
            <a:r>
              <a:rPr lang="zh-TW" altLang="en-US" sz="1600" dirty="0">
                <a:solidFill>
                  <a:schemeClr val="tx1">
                    <a:lumMod val="75000"/>
                    <a:lumOff val="25000"/>
                  </a:schemeClr>
                </a:solidFill>
              </a:rPr>
              <a:t>月 </a:t>
            </a:r>
            <a:r>
              <a:rPr lang="en-US" altLang="zh-TW" sz="1600" dirty="0">
                <a:solidFill>
                  <a:schemeClr val="tx1">
                    <a:lumMod val="75000"/>
                    <a:lumOff val="25000"/>
                  </a:schemeClr>
                </a:solidFill>
              </a:rPr>
              <a:t>~ 6</a:t>
            </a:r>
            <a:r>
              <a:rPr lang="zh-TW" altLang="en-US" sz="1600" dirty="0">
                <a:solidFill>
                  <a:schemeClr val="tx1">
                    <a:lumMod val="75000"/>
                    <a:lumOff val="25000"/>
                  </a:schemeClr>
                </a:solidFill>
              </a:rPr>
              <a:t>月 實價登陸資料測試</a:t>
            </a:r>
          </a:p>
        </p:txBody>
      </p:sp>
      <p:sp>
        <p:nvSpPr>
          <p:cNvPr id="37" name="文字方塊 36">
            <a:extLst>
              <a:ext uri="{FF2B5EF4-FFF2-40B4-BE49-F238E27FC236}">
                <a16:creationId xmlns:a16="http://schemas.microsoft.com/office/drawing/2014/main" id="{4032C04C-A2A7-238E-E77E-441EC8677E7D}"/>
              </a:ext>
            </a:extLst>
          </p:cNvPr>
          <p:cNvSpPr txBox="1"/>
          <p:nvPr/>
        </p:nvSpPr>
        <p:spPr>
          <a:xfrm>
            <a:off x="8892480" y="4866501"/>
            <a:ext cx="216024"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7</a:t>
            </a:r>
            <a:endParaRPr lang="zh-TW" altLang="en-US" sz="1200" dirty="0">
              <a:latin typeface="Times New Roman" panose="02020603050405020304" pitchFamily="18" charset="0"/>
              <a:cs typeface="Times New Roman" panose="02020603050405020304" pitchFamily="18" charset="0"/>
            </a:endParaRPr>
          </a:p>
        </p:txBody>
      </p:sp>
      <p:sp>
        <p:nvSpPr>
          <p:cNvPr id="87" name="TextBox 17">
            <a:extLst>
              <a:ext uri="{FF2B5EF4-FFF2-40B4-BE49-F238E27FC236}">
                <a16:creationId xmlns:a16="http://schemas.microsoft.com/office/drawing/2014/main" id="{C3030CF4-171F-0E93-49C3-C444C9659091}"/>
              </a:ext>
            </a:extLst>
          </p:cNvPr>
          <p:cNvSpPr txBox="1"/>
          <p:nvPr/>
        </p:nvSpPr>
        <p:spPr>
          <a:xfrm>
            <a:off x="1168866" y="1430871"/>
            <a:ext cx="2321010" cy="307777"/>
          </a:xfrm>
          <a:prstGeom prst="rect">
            <a:avLst/>
          </a:prstGeom>
          <a:noFill/>
        </p:spPr>
        <p:txBody>
          <a:bodyPr wrap="square" rtlCol="0">
            <a:spAutoFit/>
          </a:bodyPr>
          <a:lstStyle/>
          <a:p>
            <a:pPr algn="ctr"/>
            <a:r>
              <a:rPr lang="zh-TW" altLang="en-US" sz="1400" b="1"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總房價</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8" name="TextBox 17">
            <a:extLst>
              <a:ext uri="{FF2B5EF4-FFF2-40B4-BE49-F238E27FC236}">
                <a16:creationId xmlns:a16="http://schemas.microsoft.com/office/drawing/2014/main" id="{F87AEB8F-F225-37D9-154E-CF04DEFAD84D}"/>
              </a:ext>
            </a:extLst>
          </p:cNvPr>
          <p:cNvSpPr txBox="1"/>
          <p:nvPr/>
        </p:nvSpPr>
        <p:spPr>
          <a:xfrm>
            <a:off x="5668138" y="1425597"/>
            <a:ext cx="2321010" cy="307777"/>
          </a:xfrm>
          <a:prstGeom prst="rect">
            <a:avLst/>
          </a:prstGeom>
          <a:noFill/>
        </p:spPr>
        <p:txBody>
          <a:bodyPr wrap="square" rtlCol="0">
            <a:spAutoFit/>
          </a:bodyPr>
          <a:lstStyle/>
          <a:p>
            <a:pPr algn="ctr"/>
            <a:r>
              <a:rPr lang="zh-TW" altLang="en-US" sz="1400" b="1"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單坪價格</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0" name="圖片 19">
            <a:extLst>
              <a:ext uri="{FF2B5EF4-FFF2-40B4-BE49-F238E27FC236}">
                <a16:creationId xmlns:a16="http://schemas.microsoft.com/office/drawing/2014/main" id="{5F6AF6A6-A28D-6EEA-805D-656FF39A53E0}"/>
              </a:ext>
            </a:extLst>
          </p:cNvPr>
          <p:cNvPicPr>
            <a:picLocks noChangeAspect="1"/>
          </p:cNvPicPr>
          <p:nvPr/>
        </p:nvPicPr>
        <p:blipFill>
          <a:blip r:embed="rId3"/>
          <a:stretch>
            <a:fillRect/>
          </a:stretch>
        </p:blipFill>
        <p:spPr>
          <a:xfrm>
            <a:off x="128766" y="1738648"/>
            <a:ext cx="4401210" cy="1999490"/>
          </a:xfrm>
          <a:prstGeom prst="rect">
            <a:avLst/>
          </a:prstGeom>
        </p:spPr>
      </p:pic>
      <p:sp>
        <p:nvSpPr>
          <p:cNvPr id="29" name="文字方塊 28">
            <a:extLst>
              <a:ext uri="{FF2B5EF4-FFF2-40B4-BE49-F238E27FC236}">
                <a16:creationId xmlns:a16="http://schemas.microsoft.com/office/drawing/2014/main" id="{A477A488-C3DD-4563-C0DC-2914DEC306C8}"/>
              </a:ext>
            </a:extLst>
          </p:cNvPr>
          <p:cNvSpPr txBox="1"/>
          <p:nvPr/>
        </p:nvSpPr>
        <p:spPr>
          <a:xfrm>
            <a:off x="2195736" y="3979343"/>
            <a:ext cx="5184576" cy="523220"/>
          </a:xfrm>
          <a:prstGeom prst="rect">
            <a:avLst/>
          </a:prstGeom>
          <a:noFill/>
        </p:spPr>
        <p:txBody>
          <a:bodyPr wrap="square" rtlCol="0">
            <a:spAutoFit/>
          </a:bodyPr>
          <a:lstStyle/>
          <a:p>
            <a:pPr marL="285750" indent="-285750">
              <a:buFont typeface="Arial" panose="020B0604020202020204" pitchFamily="34" charset="0"/>
              <a:buChar char="•"/>
            </a:pP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針對更地區房價進行測試，皆符合驗證的</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MAE</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結果</a:t>
            </a:r>
          </a:p>
          <a:p>
            <a:pPr marL="285750" indent="-285750">
              <a:buFont typeface="Arial" panose="020B0604020202020204" pitchFamily="34" charset="0"/>
              <a:buChar char="•"/>
            </a:pPr>
            <a:r>
              <a:rPr lang="zh-TW" altLang="en-US" sz="1400" dirty="0">
                <a:solidFill>
                  <a:srgbClr val="C00000"/>
                </a:solidFill>
                <a:latin typeface="Times New Roman" panose="02020603050405020304" pitchFamily="18" charset="0"/>
                <a:ea typeface="微軟正黑體" panose="020B0604030504040204" pitchFamily="34" charset="-120"/>
                <a:cs typeface="Times New Roman" panose="02020603050405020304" pitchFamily="18" charset="0"/>
              </a:rPr>
              <a:t>資料完全填寫</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會較</a:t>
            </a:r>
            <a:r>
              <a:rPr lang="zh-TW" altLang="en-US" sz="1400" dirty="0">
                <a:solidFill>
                  <a:srgbClr val="00B050"/>
                </a:solidFill>
                <a:latin typeface="Times New Roman" panose="02020603050405020304" pitchFamily="18" charset="0"/>
                <a:ea typeface="微軟正黑體" panose="020B0604030504040204" pitchFamily="34" charset="-120"/>
                <a:cs typeface="Times New Roman" panose="02020603050405020304" pitchFamily="18" charset="0"/>
              </a:rPr>
              <a:t>基礎預測</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還要來的</a:t>
            </a:r>
            <a:r>
              <a:rPr lang="zh-TW" altLang="en-US" sz="1400" b="1" dirty="0">
                <a:latin typeface="Times New Roman" panose="02020603050405020304" pitchFamily="18" charset="0"/>
                <a:ea typeface="微軟正黑體" panose="020B0604030504040204" pitchFamily="34" charset="-120"/>
                <a:cs typeface="Times New Roman" panose="02020603050405020304" pitchFamily="18" charset="0"/>
              </a:rPr>
              <a:t>準確</a:t>
            </a:r>
            <a:endParaRPr lang="en-US" altLang="zh-TW" sz="14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33" name="圖片 32">
            <a:extLst>
              <a:ext uri="{FF2B5EF4-FFF2-40B4-BE49-F238E27FC236}">
                <a16:creationId xmlns:a16="http://schemas.microsoft.com/office/drawing/2014/main" id="{686523C5-8000-EF79-D6E6-23FAD9D2312B}"/>
              </a:ext>
            </a:extLst>
          </p:cNvPr>
          <p:cNvPicPr>
            <a:picLocks noChangeAspect="1"/>
          </p:cNvPicPr>
          <p:nvPr/>
        </p:nvPicPr>
        <p:blipFill>
          <a:blip r:embed="rId4"/>
          <a:stretch>
            <a:fillRect/>
          </a:stretch>
        </p:blipFill>
        <p:spPr>
          <a:xfrm>
            <a:off x="4627449" y="1738647"/>
            <a:ext cx="4402388" cy="1999491"/>
          </a:xfrm>
          <a:prstGeom prst="rect">
            <a:avLst/>
          </a:prstGeom>
        </p:spPr>
      </p:pic>
    </p:spTree>
    <p:extLst>
      <p:ext uri="{BB962C8B-B14F-4D97-AF65-F5344CB8AC3E}">
        <p14:creationId xmlns:p14="http://schemas.microsoft.com/office/powerpoint/2010/main" val="104136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a:solidFill>
                  <a:schemeClr val="tx1">
                    <a:lumMod val="75000"/>
                    <a:lumOff val="25000"/>
                  </a:schemeClr>
                </a:solidFill>
              </a:rPr>
              <a:t>Future Work </a:t>
            </a:r>
          </a:p>
        </p:txBody>
      </p:sp>
      <p:sp>
        <p:nvSpPr>
          <p:cNvPr id="3" name="Text Placeholder 2"/>
          <p:cNvSpPr>
            <a:spLocks noGrp="1"/>
          </p:cNvSpPr>
          <p:nvPr>
            <p:ph type="body" sz="quarter" idx="11"/>
          </p:nvPr>
        </p:nvSpPr>
        <p:spPr>
          <a:prstGeom prst="rect">
            <a:avLst/>
          </a:prstGeom>
        </p:spPr>
        <p:txBody>
          <a:bodyPr/>
          <a:lstStyle/>
          <a:p>
            <a:r>
              <a:rPr lang="zh-TW" altLang="en-US" sz="1600" dirty="0">
                <a:solidFill>
                  <a:schemeClr val="tx1">
                    <a:lumMod val="75000"/>
                    <a:lumOff val="25000"/>
                  </a:schemeClr>
                </a:solidFill>
              </a:rPr>
              <a:t>未來優化項目</a:t>
            </a:r>
            <a:endParaRPr lang="ko-KR" altLang="en-US" sz="1600" dirty="0">
              <a:solidFill>
                <a:schemeClr val="tx1">
                  <a:lumMod val="75000"/>
                  <a:lumOff val="25000"/>
                </a:schemeClr>
              </a:solidFill>
            </a:endParaRPr>
          </a:p>
        </p:txBody>
      </p:sp>
      <p:sp>
        <p:nvSpPr>
          <p:cNvPr id="5" name="TextBox 4"/>
          <p:cNvSpPr txBox="1"/>
          <p:nvPr/>
        </p:nvSpPr>
        <p:spPr>
          <a:xfrm>
            <a:off x="251520" y="1944933"/>
            <a:ext cx="616009" cy="461665"/>
          </a:xfrm>
          <a:prstGeom prst="rect">
            <a:avLst/>
          </a:prstGeom>
          <a:noFill/>
        </p:spPr>
        <p:txBody>
          <a:bodyPr wrap="square" rtlCol="0" anchor="ctr">
            <a:spAutoFit/>
          </a:bodyPr>
          <a:lstStyle/>
          <a:p>
            <a:pPr algn="ctr"/>
            <a:r>
              <a:rPr lang="en-US" altLang="ko-KR" sz="2400" b="1" dirty="0">
                <a:solidFill>
                  <a:schemeClr val="accent2"/>
                </a:solidFill>
                <a:latin typeface="Times New Roman" panose="02020603050405020304" pitchFamily="18" charset="0"/>
                <a:cs typeface="Times New Roman" panose="02020603050405020304" pitchFamily="18" charset="0"/>
              </a:rPr>
              <a:t>01</a:t>
            </a:r>
            <a:endParaRPr lang="ko-KR" altLang="en-US" sz="2400" b="1" dirty="0">
              <a:solidFill>
                <a:schemeClr val="accent2"/>
              </a:solidFill>
              <a:latin typeface="Times New Roman" panose="02020603050405020304" pitchFamily="18" charset="0"/>
              <a:cs typeface="Times New Roman" panose="02020603050405020304" pitchFamily="18" charset="0"/>
            </a:endParaRPr>
          </a:p>
        </p:txBody>
      </p:sp>
      <p:sp>
        <p:nvSpPr>
          <p:cNvPr id="4" name="Rectangle 3"/>
          <p:cNvSpPr/>
          <p:nvPr/>
        </p:nvSpPr>
        <p:spPr>
          <a:xfrm>
            <a:off x="869389" y="1635766"/>
            <a:ext cx="108000" cy="1080000"/>
          </a:xfrm>
          <a:prstGeom prst="rect">
            <a:avLst/>
          </a:prstGeom>
          <a:gradFill>
            <a:gsLst>
              <a:gs pos="0">
                <a:schemeClr val="bg1">
                  <a:lumMod val="87000"/>
                </a:schemeClr>
              </a:gs>
              <a:gs pos="100000">
                <a:schemeClr val="bg1"/>
              </a:gs>
            </a:gsLst>
            <a:lin ang="81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6"/>
          <p:cNvGrpSpPr/>
          <p:nvPr/>
        </p:nvGrpSpPr>
        <p:grpSpPr>
          <a:xfrm>
            <a:off x="1067897" y="1628705"/>
            <a:ext cx="2021225" cy="1186355"/>
            <a:chOff x="803640" y="3339483"/>
            <a:chExt cx="1763319" cy="1186355"/>
          </a:xfrm>
        </p:grpSpPr>
        <p:sp>
          <p:nvSpPr>
            <p:cNvPr id="8" name="TextBox 7"/>
            <p:cNvSpPr txBox="1"/>
            <p:nvPr/>
          </p:nvSpPr>
          <p:spPr>
            <a:xfrm>
              <a:off x="809794" y="3633286"/>
              <a:ext cx="1757165" cy="892552"/>
            </a:xfrm>
            <a:prstGeom prst="rect">
              <a:avLst/>
            </a:prstGeom>
            <a:noFill/>
          </p:spPr>
          <p:txBody>
            <a:bodyPr wrap="square" rtlCol="0">
              <a:spAutoFit/>
            </a:bodyPr>
            <a:lstStyle/>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使用分區欄位重新編訂，讓使用更加直覺</a:t>
              </a: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減少填寫變數，使用者可更容易使用</a:t>
              </a:r>
              <a:endParaRPr lang="ko-KR" altLang="en-US" sz="13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03640" y="3339483"/>
              <a:ext cx="1757165" cy="338554"/>
            </a:xfrm>
            <a:prstGeom prst="rect">
              <a:avLst/>
            </a:prstGeom>
            <a:noFill/>
          </p:spPr>
          <p:txBody>
            <a:bodyPr wrap="square" rtlCol="0">
              <a:spAutoFit/>
            </a:bodyPr>
            <a:lstStyle/>
            <a:p>
              <a:r>
                <a:rPr lang="zh-TW" altLang="en-US" sz="1600" b="1" dirty="0">
                  <a:solidFill>
                    <a:schemeClr val="accent2"/>
                  </a:solidFill>
                  <a:latin typeface="Times New Roman" panose="02020603050405020304" pitchFamily="18" charset="0"/>
                  <a:ea typeface="微軟正黑體" panose="020B0604030504040204" pitchFamily="34" charset="-120"/>
                  <a:cs typeface="Times New Roman" panose="02020603050405020304" pitchFamily="18" charset="0"/>
                </a:rPr>
                <a:t>提升使用者體驗</a:t>
              </a:r>
              <a:endParaRPr lang="ko-KR" altLang="en-US" sz="1600" b="1" dirty="0">
                <a:solidFill>
                  <a:schemeClr val="accent2"/>
                </a:solidFill>
                <a:latin typeface="Times New Roman" panose="02020603050405020304" pitchFamily="18" charset="0"/>
                <a:cs typeface="Times New Roman" panose="02020603050405020304" pitchFamily="18" charset="0"/>
              </a:endParaRPr>
            </a:p>
          </p:txBody>
        </p:sp>
      </p:grpSp>
      <p:sp>
        <p:nvSpPr>
          <p:cNvPr id="12" name="TextBox 11"/>
          <p:cNvSpPr txBox="1"/>
          <p:nvPr/>
        </p:nvSpPr>
        <p:spPr>
          <a:xfrm>
            <a:off x="3121360" y="1944933"/>
            <a:ext cx="616009" cy="461665"/>
          </a:xfrm>
          <a:prstGeom prst="rect">
            <a:avLst/>
          </a:prstGeom>
          <a:noFill/>
        </p:spPr>
        <p:txBody>
          <a:bodyPr wrap="square" rtlCol="0" anchor="ctr">
            <a:spAutoFit/>
          </a:bodyPr>
          <a:lstStyle/>
          <a:p>
            <a:pPr algn="ctr"/>
            <a:r>
              <a:rPr lang="en-US" altLang="ko-KR" sz="2400" b="1" dirty="0">
                <a:solidFill>
                  <a:schemeClr val="accent1"/>
                </a:solidFill>
                <a:latin typeface="Times New Roman" panose="02020603050405020304" pitchFamily="18" charset="0"/>
                <a:cs typeface="Times New Roman" panose="02020603050405020304" pitchFamily="18" charset="0"/>
              </a:rPr>
              <a:t>02</a:t>
            </a:r>
            <a:endParaRPr lang="ko-KR"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3739229" y="1635766"/>
            <a:ext cx="108000" cy="1080000"/>
          </a:xfrm>
          <a:prstGeom prst="rect">
            <a:avLst/>
          </a:prstGeom>
          <a:gradFill>
            <a:gsLst>
              <a:gs pos="0">
                <a:schemeClr val="bg1">
                  <a:lumMod val="87000"/>
                </a:schemeClr>
              </a:gs>
              <a:gs pos="100000">
                <a:schemeClr val="bg1"/>
              </a:gs>
            </a:gsLst>
            <a:lin ang="81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3982270" y="1628705"/>
            <a:ext cx="2019411" cy="1181352"/>
            <a:chOff x="799069" y="3339483"/>
            <a:chExt cx="1761736" cy="1181352"/>
          </a:xfrm>
        </p:grpSpPr>
        <p:sp>
          <p:nvSpPr>
            <p:cNvPr id="15" name="TextBox 14"/>
            <p:cNvSpPr txBox="1"/>
            <p:nvPr/>
          </p:nvSpPr>
          <p:spPr>
            <a:xfrm>
              <a:off x="799069" y="3628283"/>
              <a:ext cx="1757165" cy="892552"/>
            </a:xfrm>
            <a:prstGeom prst="rect">
              <a:avLst/>
            </a:prstGeom>
            <a:noFill/>
          </p:spPr>
          <p:txBody>
            <a:bodyPr wrap="square" rtlCol="0">
              <a:spAutoFit/>
            </a:bodyPr>
            <a:lstStyle/>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測試類神經模型、時間序列模型</a:t>
              </a: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成屋預售屋分為兩個模型，提升準確度</a:t>
              </a:r>
              <a:endParaRPr lang="ko-KR" altLang="en-US" sz="13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03640" y="3339483"/>
              <a:ext cx="1757165" cy="338554"/>
            </a:xfrm>
            <a:prstGeom prst="rect">
              <a:avLst/>
            </a:prstGeom>
            <a:noFill/>
          </p:spPr>
          <p:txBody>
            <a:bodyPr wrap="square" rtlCol="0">
              <a:spAutoFit/>
            </a:bodyPr>
            <a:lstStyle/>
            <a:p>
              <a:r>
                <a:rPr lang="zh-TW" altLang="en-US" sz="1600" b="1" dirty="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rPr>
                <a:t>模型優化</a:t>
              </a:r>
              <a:endParaRPr lang="ko-KR" altLang="en-US" sz="1600" b="1" dirty="0">
                <a:solidFill>
                  <a:schemeClr val="accent1"/>
                </a:solidFill>
                <a:latin typeface="Times New Roman" panose="02020603050405020304" pitchFamily="18" charset="0"/>
                <a:cs typeface="Times New Roman" panose="02020603050405020304" pitchFamily="18" charset="0"/>
              </a:endParaRPr>
            </a:p>
          </p:txBody>
        </p:sp>
      </p:grpSp>
      <p:sp>
        <p:nvSpPr>
          <p:cNvPr id="18" name="TextBox 17"/>
          <p:cNvSpPr txBox="1"/>
          <p:nvPr/>
        </p:nvSpPr>
        <p:spPr>
          <a:xfrm>
            <a:off x="5991200" y="1944933"/>
            <a:ext cx="616009" cy="461665"/>
          </a:xfrm>
          <a:prstGeom prst="rect">
            <a:avLst/>
          </a:prstGeom>
          <a:noFill/>
        </p:spPr>
        <p:txBody>
          <a:bodyPr wrap="square" rtlCol="0" anchor="ctr">
            <a:spAutoFit/>
          </a:bodyPr>
          <a:lstStyle/>
          <a:p>
            <a:pPr algn="ctr"/>
            <a:r>
              <a:rPr lang="en-US" altLang="ko-KR" sz="2400" b="1" dirty="0">
                <a:solidFill>
                  <a:schemeClr val="accent4"/>
                </a:solidFill>
                <a:latin typeface="Times New Roman" panose="02020603050405020304" pitchFamily="18" charset="0"/>
                <a:cs typeface="Times New Roman" panose="02020603050405020304" pitchFamily="18" charset="0"/>
              </a:rPr>
              <a:t>03</a:t>
            </a:r>
            <a:endParaRPr lang="ko-KR" altLang="en-US" sz="2400" b="1" dirty="0">
              <a:solidFill>
                <a:schemeClr val="accent4"/>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6609069" y="1635766"/>
            <a:ext cx="108000" cy="1080000"/>
          </a:xfrm>
          <a:prstGeom prst="rect">
            <a:avLst/>
          </a:prstGeom>
          <a:gradFill>
            <a:gsLst>
              <a:gs pos="0">
                <a:schemeClr val="bg1">
                  <a:lumMod val="87000"/>
                </a:schemeClr>
              </a:gs>
              <a:gs pos="100000">
                <a:schemeClr val="bg1"/>
              </a:gs>
            </a:gsLst>
            <a:lin ang="81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0" name="Group 19"/>
          <p:cNvGrpSpPr/>
          <p:nvPr/>
        </p:nvGrpSpPr>
        <p:grpSpPr>
          <a:xfrm>
            <a:off x="6857348" y="1623882"/>
            <a:ext cx="2014172" cy="786066"/>
            <a:chOff x="803639" y="3334660"/>
            <a:chExt cx="1757166" cy="786066"/>
          </a:xfrm>
        </p:grpSpPr>
        <p:sp>
          <p:nvSpPr>
            <p:cNvPr id="21" name="TextBox 20"/>
            <p:cNvSpPr txBox="1"/>
            <p:nvPr/>
          </p:nvSpPr>
          <p:spPr>
            <a:xfrm>
              <a:off x="803639" y="3628283"/>
              <a:ext cx="1757165" cy="492443"/>
            </a:xfrm>
            <a:prstGeom prst="rect">
              <a:avLst/>
            </a:prstGeom>
            <a:noFill/>
          </p:spPr>
          <p:txBody>
            <a:bodyPr wrap="square" rtlCol="0">
              <a:spAutoFit/>
            </a:bodyPr>
            <a:lstStyle/>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將市區資料分得更細</a:t>
              </a: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a:p>
              <a:pPr marL="144000" indent="-144000">
                <a:buFont typeface="Arial" panose="020B0604020202020204" pitchFamily="34" charset="0"/>
                <a:buChar char="•"/>
              </a:pP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TextBox 21"/>
            <p:cNvSpPr txBox="1"/>
            <p:nvPr/>
          </p:nvSpPr>
          <p:spPr>
            <a:xfrm>
              <a:off x="803640" y="3334660"/>
              <a:ext cx="1757165" cy="338554"/>
            </a:xfrm>
            <a:prstGeom prst="rect">
              <a:avLst/>
            </a:prstGeom>
            <a:noFill/>
          </p:spPr>
          <p:txBody>
            <a:bodyPr wrap="square" rtlCol="0">
              <a:spAutoFit/>
            </a:bodyPr>
            <a:lstStyle/>
            <a:p>
              <a:r>
                <a:rPr lang="zh-TW" altLang="en-US" sz="1600" b="1" dirty="0">
                  <a:solidFill>
                    <a:schemeClr val="accent4"/>
                  </a:solidFill>
                  <a:latin typeface="Times New Roman" panose="02020603050405020304" pitchFamily="18" charset="0"/>
                  <a:ea typeface="微軟正黑體" panose="020B0604030504040204" pitchFamily="34" charset="-120"/>
                  <a:cs typeface="Times New Roman" panose="02020603050405020304" pitchFamily="18" charset="0"/>
                </a:rPr>
                <a:t>解決現有資料狀況</a:t>
              </a:r>
              <a:endParaRPr lang="ko-KR" altLang="en-US" sz="1600" b="1" dirty="0">
                <a:solidFill>
                  <a:schemeClr val="accent4"/>
                </a:solidFill>
                <a:latin typeface="Times New Roman" panose="02020603050405020304" pitchFamily="18" charset="0"/>
                <a:cs typeface="Times New Roman" panose="02020603050405020304" pitchFamily="18" charset="0"/>
              </a:endParaRPr>
            </a:p>
          </p:txBody>
        </p:sp>
      </p:grpSp>
      <p:sp>
        <p:nvSpPr>
          <p:cNvPr id="24" name="TextBox 23"/>
          <p:cNvSpPr txBox="1"/>
          <p:nvPr/>
        </p:nvSpPr>
        <p:spPr>
          <a:xfrm>
            <a:off x="251520" y="3529109"/>
            <a:ext cx="616009" cy="461665"/>
          </a:xfrm>
          <a:prstGeom prst="rect">
            <a:avLst/>
          </a:prstGeom>
          <a:noFill/>
        </p:spPr>
        <p:txBody>
          <a:bodyPr wrap="square" rtlCol="0" anchor="ctr">
            <a:spAutoFit/>
          </a:bodyPr>
          <a:lstStyle/>
          <a:p>
            <a:pPr algn="ctr"/>
            <a:r>
              <a:rPr lang="en-US" altLang="ko-KR" sz="2400" b="1" dirty="0">
                <a:solidFill>
                  <a:schemeClr val="accent3"/>
                </a:solidFill>
                <a:latin typeface="Times New Roman" panose="02020603050405020304" pitchFamily="18" charset="0"/>
                <a:cs typeface="Times New Roman" panose="02020603050405020304" pitchFamily="18" charset="0"/>
              </a:rPr>
              <a:t>04</a:t>
            </a:r>
            <a:endParaRPr lang="ko-KR" altLang="en-US" sz="2400" b="1" dirty="0">
              <a:solidFill>
                <a:schemeClr val="accent3"/>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869389" y="3219942"/>
            <a:ext cx="108000" cy="1080000"/>
          </a:xfrm>
          <a:prstGeom prst="rect">
            <a:avLst/>
          </a:prstGeom>
          <a:gradFill>
            <a:gsLst>
              <a:gs pos="0">
                <a:schemeClr val="bg1">
                  <a:lumMod val="87000"/>
                </a:schemeClr>
              </a:gs>
              <a:gs pos="100000">
                <a:schemeClr val="bg1"/>
              </a:gs>
            </a:gsLst>
            <a:lin ang="81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6" name="Group 25"/>
          <p:cNvGrpSpPr/>
          <p:nvPr/>
        </p:nvGrpSpPr>
        <p:grpSpPr>
          <a:xfrm>
            <a:off x="1062658" y="3264576"/>
            <a:ext cx="2019411" cy="1188674"/>
            <a:chOff x="799069" y="3324431"/>
            <a:chExt cx="1761736" cy="1188674"/>
          </a:xfrm>
        </p:grpSpPr>
        <p:sp>
          <p:nvSpPr>
            <p:cNvPr id="27" name="TextBox 26"/>
            <p:cNvSpPr txBox="1"/>
            <p:nvPr/>
          </p:nvSpPr>
          <p:spPr>
            <a:xfrm>
              <a:off x="799069" y="3620553"/>
              <a:ext cx="1757165" cy="892552"/>
            </a:xfrm>
            <a:prstGeom prst="rect">
              <a:avLst/>
            </a:prstGeom>
            <a:noFill/>
          </p:spPr>
          <p:txBody>
            <a:bodyPr wrap="square" rtlCol="0">
              <a:spAutoFit/>
            </a:bodyPr>
            <a:lstStyle/>
            <a:p>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新增附近</a:t>
              </a:r>
              <a:r>
                <a:rPr lang="zh-TW" altLang="en-US" sz="1300" b="1"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生活機能</a:t>
              </a: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300" b="1"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居民所得</a:t>
              </a: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300" b="1"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社區名稱</a:t>
              </a: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300" b="1"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房屋面向</a:t>
              </a: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300" b="1"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建商</a:t>
              </a: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等外部資料，提升準確率</a:t>
              </a:r>
              <a:endParaRPr lang="ko-KR" altLang="en-US" sz="13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803640" y="3324431"/>
              <a:ext cx="1757165" cy="338554"/>
            </a:xfrm>
            <a:prstGeom prst="rect">
              <a:avLst/>
            </a:prstGeom>
            <a:noFill/>
          </p:spPr>
          <p:txBody>
            <a:bodyPr wrap="square" rtlCol="0">
              <a:spAutoFit/>
            </a:bodyPr>
            <a:lstStyle/>
            <a:p>
              <a:r>
                <a:rPr lang="zh-TW" altLang="en-US" sz="1600" b="1" dirty="0">
                  <a:solidFill>
                    <a:schemeClr val="accent3"/>
                  </a:solidFill>
                  <a:latin typeface="Times New Roman" panose="02020603050405020304" pitchFamily="18" charset="0"/>
                  <a:ea typeface="微軟正黑體" panose="020B0604030504040204" pitchFamily="34" charset="-120"/>
                  <a:cs typeface="Times New Roman" panose="02020603050405020304" pitchFamily="18" charset="0"/>
                </a:rPr>
                <a:t>外部資料補充</a:t>
              </a:r>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grpSp>
      <p:sp>
        <p:nvSpPr>
          <p:cNvPr id="30" name="TextBox 29"/>
          <p:cNvSpPr txBox="1"/>
          <p:nvPr/>
        </p:nvSpPr>
        <p:spPr>
          <a:xfrm>
            <a:off x="3121360" y="3529109"/>
            <a:ext cx="616009" cy="461665"/>
          </a:xfrm>
          <a:prstGeom prst="rect">
            <a:avLst/>
          </a:prstGeom>
          <a:noFill/>
        </p:spPr>
        <p:txBody>
          <a:bodyPr wrap="square" rtlCol="0" anchor="ctr">
            <a:spAutoFit/>
          </a:bodyPr>
          <a:lstStyle/>
          <a:p>
            <a:pPr algn="ctr"/>
            <a:r>
              <a:rPr lang="en-US" altLang="ko-KR" sz="2400" b="1" dirty="0">
                <a:solidFill>
                  <a:schemeClr val="accent3"/>
                </a:solidFill>
                <a:latin typeface="Times New Roman" panose="02020603050405020304" pitchFamily="18" charset="0"/>
                <a:cs typeface="Times New Roman" panose="02020603050405020304" pitchFamily="18" charset="0"/>
              </a:rPr>
              <a:t>05</a:t>
            </a:r>
            <a:endParaRPr lang="ko-KR" altLang="en-US" sz="2400" b="1" dirty="0">
              <a:solidFill>
                <a:schemeClr val="accent3"/>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3739229" y="3219942"/>
            <a:ext cx="108000" cy="1080000"/>
          </a:xfrm>
          <a:prstGeom prst="rect">
            <a:avLst/>
          </a:prstGeom>
          <a:gradFill>
            <a:gsLst>
              <a:gs pos="0">
                <a:schemeClr val="bg1">
                  <a:lumMod val="87000"/>
                </a:schemeClr>
              </a:gs>
              <a:gs pos="100000">
                <a:schemeClr val="bg1"/>
              </a:gs>
            </a:gsLst>
            <a:lin ang="81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2" name="Group 31"/>
          <p:cNvGrpSpPr/>
          <p:nvPr/>
        </p:nvGrpSpPr>
        <p:grpSpPr>
          <a:xfrm>
            <a:off x="6855488" y="3264576"/>
            <a:ext cx="2016031" cy="988991"/>
            <a:chOff x="803640" y="3324059"/>
            <a:chExt cx="1758788" cy="988991"/>
          </a:xfrm>
        </p:grpSpPr>
        <p:sp>
          <p:nvSpPr>
            <p:cNvPr id="33" name="TextBox 32"/>
            <p:cNvSpPr txBox="1"/>
            <p:nvPr/>
          </p:nvSpPr>
          <p:spPr>
            <a:xfrm>
              <a:off x="805263" y="3620553"/>
              <a:ext cx="1757165" cy="692497"/>
            </a:xfrm>
            <a:prstGeom prst="rect">
              <a:avLst/>
            </a:prstGeom>
            <a:noFill/>
          </p:spPr>
          <p:txBody>
            <a:bodyPr wrap="square" rtlCol="0">
              <a:spAutoFit/>
            </a:bodyPr>
            <a:lstStyle/>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使用流程優化</a:t>
              </a: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網頁美觀優化</a:t>
              </a: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cs typeface="Times New Roman" panose="02020603050405020304" pitchFamily="18" charset="0"/>
                </a:rPr>
                <a:t>帶入實價登入資料</a:t>
              </a:r>
              <a:endParaRPr lang="ko-KR" altLang="en-US" sz="13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803640" y="3324059"/>
              <a:ext cx="1757165" cy="338554"/>
            </a:xfrm>
            <a:prstGeom prst="rect">
              <a:avLst/>
            </a:prstGeom>
            <a:noFill/>
          </p:spPr>
          <p:txBody>
            <a:bodyPr wrap="square" rtlCol="0">
              <a:spAutoFit/>
            </a:bodyPr>
            <a:lstStyle/>
            <a:p>
              <a:r>
                <a:rPr lang="zh-TW" altLang="en-US" sz="1600" b="1" dirty="0">
                  <a:solidFill>
                    <a:schemeClr val="accent3"/>
                  </a:solidFill>
                  <a:latin typeface="Times New Roman" panose="02020603050405020304" pitchFamily="18" charset="0"/>
                  <a:ea typeface="微軟正黑體" panose="020B0604030504040204" pitchFamily="34" charset="-120"/>
                  <a:cs typeface="Times New Roman" panose="02020603050405020304" pitchFamily="18" charset="0"/>
                </a:rPr>
                <a:t>網頁</a:t>
              </a:r>
              <a:r>
                <a:rPr lang="en-US" altLang="zh-TW" sz="1600" b="1" dirty="0">
                  <a:solidFill>
                    <a:schemeClr val="accent3"/>
                  </a:solidFill>
                  <a:latin typeface="Times New Roman" panose="02020603050405020304" pitchFamily="18" charset="0"/>
                  <a:ea typeface="微軟正黑體" panose="020B0604030504040204" pitchFamily="34" charset="-120"/>
                  <a:cs typeface="Times New Roman" panose="02020603050405020304" pitchFamily="18" charset="0"/>
                </a:rPr>
                <a:t>UI / UX</a:t>
              </a:r>
              <a:r>
                <a:rPr lang="zh-TW" altLang="en-US" sz="1600" b="1" dirty="0">
                  <a:solidFill>
                    <a:schemeClr val="accent3"/>
                  </a:solidFill>
                  <a:latin typeface="Times New Roman" panose="02020603050405020304" pitchFamily="18" charset="0"/>
                  <a:ea typeface="微軟正黑體" panose="020B0604030504040204" pitchFamily="34" charset="-120"/>
                  <a:cs typeface="Times New Roman" panose="02020603050405020304" pitchFamily="18" charset="0"/>
                </a:rPr>
                <a:t>優化</a:t>
              </a:r>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grpSp>
      <p:sp>
        <p:nvSpPr>
          <p:cNvPr id="36" name="TextBox 35"/>
          <p:cNvSpPr txBox="1"/>
          <p:nvPr/>
        </p:nvSpPr>
        <p:spPr>
          <a:xfrm>
            <a:off x="5991200" y="3529109"/>
            <a:ext cx="616009" cy="461665"/>
          </a:xfrm>
          <a:prstGeom prst="rect">
            <a:avLst/>
          </a:prstGeom>
          <a:noFill/>
        </p:spPr>
        <p:txBody>
          <a:bodyPr wrap="square" rtlCol="0" anchor="ctr">
            <a:spAutoFit/>
          </a:bodyPr>
          <a:lstStyle/>
          <a:p>
            <a:pPr algn="ctr"/>
            <a:r>
              <a:rPr lang="en-US" altLang="ko-KR" sz="2400" b="1" dirty="0">
                <a:solidFill>
                  <a:schemeClr val="accent3"/>
                </a:solidFill>
                <a:latin typeface="Times New Roman" panose="02020603050405020304" pitchFamily="18" charset="0"/>
                <a:cs typeface="Times New Roman" panose="02020603050405020304" pitchFamily="18" charset="0"/>
              </a:rPr>
              <a:t>06</a:t>
            </a:r>
            <a:endParaRPr lang="ko-KR" altLang="en-US" sz="2400" b="1" dirty="0">
              <a:solidFill>
                <a:schemeClr val="accent3"/>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6609069" y="3219942"/>
            <a:ext cx="108000" cy="1080000"/>
          </a:xfrm>
          <a:prstGeom prst="rect">
            <a:avLst/>
          </a:prstGeom>
          <a:gradFill>
            <a:gsLst>
              <a:gs pos="0">
                <a:schemeClr val="bg1">
                  <a:lumMod val="87000"/>
                </a:schemeClr>
              </a:gs>
              <a:gs pos="100000">
                <a:schemeClr val="bg1"/>
              </a:gs>
            </a:gsLst>
            <a:lin ang="81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8" name="Group 37"/>
          <p:cNvGrpSpPr/>
          <p:nvPr/>
        </p:nvGrpSpPr>
        <p:grpSpPr>
          <a:xfrm>
            <a:off x="3982270" y="3269963"/>
            <a:ext cx="2014173" cy="1183287"/>
            <a:chOff x="803638" y="3329818"/>
            <a:chExt cx="1757167" cy="1183287"/>
          </a:xfrm>
        </p:grpSpPr>
        <p:sp>
          <p:nvSpPr>
            <p:cNvPr id="39" name="TextBox 38"/>
            <p:cNvSpPr txBox="1"/>
            <p:nvPr/>
          </p:nvSpPr>
          <p:spPr>
            <a:xfrm>
              <a:off x="803638" y="3620553"/>
              <a:ext cx="1757165" cy="892552"/>
            </a:xfrm>
            <a:prstGeom prst="rect">
              <a:avLst/>
            </a:prstGeom>
            <a:noFill/>
          </p:spPr>
          <p:txBody>
            <a:bodyPr wrap="square" rtlCol="0">
              <a:spAutoFit/>
            </a:bodyPr>
            <a:lstStyle/>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提升使用度，獲取廣告收益與使用費</a:t>
              </a:r>
              <a:endParaRPr lang="en-US" altLang="zh-TW"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a:p>
              <a:pPr marL="144000" indent="-144000">
                <a:buFont typeface="Arial" panose="020B0604020202020204" pitchFamily="34" charset="0"/>
                <a:buChar char="•"/>
              </a:pPr>
              <a:r>
                <a:rPr lang="zh-TW" altLang="en-US" sz="13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與企業與政府合作，以利於部分目的達成</a:t>
              </a:r>
              <a:endParaRPr lang="ko-KR" altLang="en-US" sz="13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803640" y="3329818"/>
              <a:ext cx="1757165" cy="338554"/>
            </a:xfrm>
            <a:prstGeom prst="rect">
              <a:avLst/>
            </a:prstGeom>
            <a:noFill/>
          </p:spPr>
          <p:txBody>
            <a:bodyPr wrap="square" rtlCol="0">
              <a:spAutoFit/>
            </a:bodyPr>
            <a:lstStyle/>
            <a:p>
              <a:r>
                <a:rPr lang="zh-TW" altLang="en-US" sz="1600" b="1" dirty="0">
                  <a:solidFill>
                    <a:schemeClr val="accent3"/>
                  </a:solidFill>
                  <a:latin typeface="Times New Roman" panose="02020603050405020304" pitchFamily="18" charset="0"/>
                  <a:cs typeface="Times New Roman" panose="02020603050405020304" pitchFamily="18" charset="0"/>
                </a:rPr>
                <a:t>模型商品化</a:t>
              </a:r>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grpSp>
      <p:sp>
        <p:nvSpPr>
          <p:cNvPr id="35" name="文字方塊 34">
            <a:extLst>
              <a:ext uri="{FF2B5EF4-FFF2-40B4-BE49-F238E27FC236}">
                <a16:creationId xmlns:a16="http://schemas.microsoft.com/office/drawing/2014/main" id="{11191F3E-1A76-8439-BA98-EF24290A80A3}"/>
              </a:ext>
            </a:extLst>
          </p:cNvPr>
          <p:cNvSpPr txBox="1"/>
          <p:nvPr/>
        </p:nvSpPr>
        <p:spPr>
          <a:xfrm>
            <a:off x="8892480" y="4866501"/>
            <a:ext cx="216024"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06530B92-72E3-A2DB-5DEE-DBC9F42A0EF9}"/>
              </a:ext>
            </a:extLst>
          </p:cNvPr>
          <p:cNvSpPr txBox="1"/>
          <p:nvPr/>
        </p:nvSpPr>
        <p:spPr>
          <a:xfrm>
            <a:off x="-1099522" y="46982"/>
            <a:ext cx="3318092"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不同特徵的重要性揭露出來</a:t>
            </a:r>
            <a:r>
              <a:rPr lang="en-US" altLang="zh-TW" dirty="0"/>
              <a:t>(ex.</a:t>
            </a:r>
            <a:r>
              <a:rPr lang="zh-TW" altLang="en-US" dirty="0"/>
              <a:t>因為這個建設公司做得特別貴，那透過這個模型說明其實這個變數不重要那可以跟房仲說明進而砍價</a:t>
            </a:r>
          </a:p>
        </p:txBody>
      </p:sp>
      <p:sp>
        <p:nvSpPr>
          <p:cNvPr id="10" name="文字方塊 9">
            <a:extLst>
              <a:ext uri="{FF2B5EF4-FFF2-40B4-BE49-F238E27FC236}">
                <a16:creationId xmlns:a16="http://schemas.microsoft.com/office/drawing/2014/main" id="{443F1D2E-4C14-8E26-726D-0C926FE8E3BA}"/>
              </a:ext>
            </a:extLst>
          </p:cNvPr>
          <p:cNvSpPr txBox="1"/>
          <p:nvPr/>
        </p:nvSpPr>
        <p:spPr>
          <a:xfrm>
            <a:off x="6117350" y="195436"/>
            <a:ext cx="2808312" cy="923330"/>
          </a:xfrm>
          <a:prstGeom prst="rect">
            <a:avLst/>
          </a:prstGeom>
          <a:noFill/>
        </p:spPr>
        <p:txBody>
          <a:bodyPr wrap="square" rtlCol="0">
            <a:spAutoFit/>
          </a:bodyPr>
          <a:lstStyle/>
          <a:p>
            <a:r>
              <a:rPr lang="zh-TW" altLang="en-US" dirty="0"/>
              <a:t>房價影響最大的影響：</a:t>
            </a:r>
            <a:endParaRPr lang="en-US" altLang="zh-TW" dirty="0"/>
          </a:p>
          <a:p>
            <a:pPr marL="285750" indent="-285750">
              <a:buFont typeface="Arial" panose="020B0604020202020204" pitchFamily="34" charset="0"/>
              <a:buChar char="•"/>
            </a:pPr>
            <a:r>
              <a:rPr lang="zh-TW" altLang="en-US" dirty="0"/>
              <a:t>利率因子</a:t>
            </a:r>
            <a:r>
              <a:rPr lang="en-US" altLang="zh-TW" dirty="0"/>
              <a:t>(</a:t>
            </a:r>
            <a:r>
              <a:rPr lang="zh-TW" altLang="en-US" dirty="0"/>
              <a:t>會有長邊效應，造成時間差</a:t>
            </a:r>
            <a:r>
              <a:rPr lang="en-US" altLang="zh-TW" dirty="0"/>
              <a:t>)</a:t>
            </a:r>
          </a:p>
        </p:txBody>
      </p:sp>
      <p:sp>
        <p:nvSpPr>
          <p:cNvPr id="11" name="文字方塊 10">
            <a:extLst>
              <a:ext uri="{FF2B5EF4-FFF2-40B4-BE49-F238E27FC236}">
                <a16:creationId xmlns:a16="http://schemas.microsoft.com/office/drawing/2014/main" id="{356FF907-3F9B-1186-A25E-0EF763E91AAB}"/>
              </a:ext>
            </a:extLst>
          </p:cNvPr>
          <p:cNvSpPr txBox="1"/>
          <p:nvPr/>
        </p:nvSpPr>
        <p:spPr>
          <a:xfrm>
            <a:off x="9184504" y="113354"/>
            <a:ext cx="2016224" cy="3693319"/>
          </a:xfrm>
          <a:prstGeom prst="rect">
            <a:avLst/>
          </a:prstGeom>
          <a:noFill/>
        </p:spPr>
        <p:txBody>
          <a:bodyPr wrap="square" rtlCol="0">
            <a:spAutoFit/>
          </a:bodyPr>
          <a:lstStyle/>
          <a:p>
            <a:r>
              <a:rPr lang="zh-TW" altLang="en-US" dirty="0"/>
              <a:t>時間軸</a:t>
            </a:r>
            <a:r>
              <a:rPr lang="en-US" altLang="zh-TW" dirty="0"/>
              <a:t>(Time Series model)</a:t>
            </a:r>
            <a:r>
              <a:rPr lang="zh-TW" altLang="en-US" dirty="0"/>
              <a:t>、地段調整、國土計劃下分為</a:t>
            </a:r>
            <a:r>
              <a:rPr lang="en-US" altLang="zh-TW" dirty="0"/>
              <a:t>(</a:t>
            </a:r>
            <a:r>
              <a:rPr lang="zh-TW" altLang="en-US" dirty="0"/>
              <a:t>都市用地、非都市用地</a:t>
            </a:r>
            <a:r>
              <a:rPr lang="en-US" altLang="zh-TW" dirty="0"/>
              <a:t>)</a:t>
            </a:r>
            <a:r>
              <a:rPr lang="zh-TW" altLang="en-US" dirty="0"/>
              <a:t>，我們居住地區都在住宅區</a:t>
            </a:r>
            <a:r>
              <a:rPr lang="en-US" altLang="zh-TW" dirty="0"/>
              <a:t>(</a:t>
            </a:r>
            <a:r>
              <a:rPr lang="zh-TW" altLang="en-US" dirty="0"/>
              <a:t>住</a:t>
            </a:r>
            <a:r>
              <a:rPr lang="en-US" altLang="zh-TW" dirty="0"/>
              <a:t>1~5)</a:t>
            </a:r>
            <a:r>
              <a:rPr lang="zh-TW" altLang="en-US" dirty="0"/>
              <a:t>跟商業區</a:t>
            </a:r>
            <a:r>
              <a:rPr lang="en-US" altLang="zh-TW" dirty="0"/>
              <a:t>(</a:t>
            </a:r>
            <a:r>
              <a:rPr lang="zh-TW" altLang="en-US" dirty="0"/>
              <a:t>商</a:t>
            </a:r>
            <a:r>
              <a:rPr lang="en-US" altLang="zh-TW" dirty="0"/>
              <a:t>1~4)【</a:t>
            </a:r>
            <a:r>
              <a:rPr lang="zh-TW" altLang="en-US" dirty="0"/>
              <a:t>由於國土計畫剛開始，所以資料其實很混亂，需要思考如何建置</a:t>
            </a:r>
            <a:r>
              <a:rPr lang="en-US" altLang="zh-TW" dirty="0"/>
              <a:t>】</a:t>
            </a:r>
            <a:r>
              <a:rPr lang="zh-TW" altLang="en-US" dirty="0"/>
              <a:t>，不動產鑑價需求</a:t>
            </a:r>
            <a:r>
              <a:rPr lang="en-US" altLang="zh-TW" dirty="0"/>
              <a:t>!?</a:t>
            </a:r>
            <a:endParaRPr lang="zh-TW" altLang="en-US" dirty="0"/>
          </a:p>
        </p:txBody>
      </p:sp>
      <p:sp>
        <p:nvSpPr>
          <p:cNvPr id="17" name="文字方塊 16">
            <a:extLst>
              <a:ext uri="{FF2B5EF4-FFF2-40B4-BE49-F238E27FC236}">
                <a16:creationId xmlns:a16="http://schemas.microsoft.com/office/drawing/2014/main" id="{7B3C5726-57A0-F263-3FF5-D95A8548E8A2}"/>
              </a:ext>
            </a:extLst>
          </p:cNvPr>
          <p:cNvSpPr txBox="1"/>
          <p:nvPr/>
        </p:nvSpPr>
        <p:spPr>
          <a:xfrm>
            <a:off x="-2248896" y="1691322"/>
            <a:ext cx="2511419" cy="3416320"/>
          </a:xfrm>
          <a:prstGeom prst="rect">
            <a:avLst/>
          </a:prstGeom>
          <a:noFill/>
        </p:spPr>
        <p:txBody>
          <a:bodyPr wrap="square" rtlCol="0">
            <a:spAutoFit/>
          </a:bodyPr>
          <a:lstStyle/>
          <a:p>
            <a:r>
              <a:rPr lang="en-US" altLang="zh-TW" dirty="0"/>
              <a:t>Objective</a:t>
            </a:r>
            <a:r>
              <a:rPr lang="zh-TW" altLang="en-US" dirty="0"/>
              <a:t>：房屋實際價格 </a:t>
            </a:r>
            <a:r>
              <a:rPr lang="en-US" altLang="zh-TW" dirty="0"/>
              <a:t>or </a:t>
            </a:r>
            <a:r>
              <a:rPr lang="zh-TW" altLang="en-US" dirty="0"/>
              <a:t>房屋購買價格</a:t>
            </a:r>
            <a:endParaRPr lang="en-US" altLang="zh-TW" dirty="0"/>
          </a:p>
          <a:p>
            <a:endParaRPr lang="en-US" altLang="zh-TW" dirty="0"/>
          </a:p>
          <a:p>
            <a:r>
              <a:rPr lang="en-US" altLang="zh-TW" dirty="0"/>
              <a:t>Ans</a:t>
            </a:r>
            <a:r>
              <a:rPr lang="zh-TW" altLang="en-US" dirty="0"/>
              <a:t>：目前的做法確實無法做到實際價值的預測，可以拿此版本當作</a:t>
            </a:r>
            <a:r>
              <a:rPr lang="en-US" altLang="zh-TW" dirty="0"/>
              <a:t>POC</a:t>
            </a:r>
            <a:r>
              <a:rPr lang="zh-TW" altLang="en-US" dirty="0"/>
              <a:t>，進入銀行等鑑價機構替換掉</a:t>
            </a:r>
            <a:r>
              <a:rPr lang="en-US" altLang="zh-TW" dirty="0"/>
              <a:t>Y</a:t>
            </a:r>
            <a:r>
              <a:rPr lang="zh-TW" altLang="en-US"/>
              <a:t>值進行預測，或是經由依照本預測值為基準，加入風險值做評估等方式，進行商業優化</a:t>
            </a:r>
            <a:endParaRPr lang="en-US" altLang="zh-TW" dirty="0"/>
          </a:p>
        </p:txBody>
      </p:sp>
    </p:spTree>
    <p:extLst>
      <p:ext uri="{BB962C8B-B14F-4D97-AF65-F5344CB8AC3E}">
        <p14:creationId xmlns:p14="http://schemas.microsoft.com/office/powerpoint/2010/main" val="2616729561"/>
      </p:ext>
    </p:extLst>
  </p:cSld>
  <p:clrMapOvr>
    <a:masterClrMapping/>
  </p:clrMapOvr>
</p:sld>
</file>

<file path=ppt/theme/theme1.xml><?xml version="1.0" encoding="utf-8"?>
<a:theme xmlns:a="http://schemas.openxmlformats.org/drawingml/2006/main" name="Cover and End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自訂 2">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7F9274"/>
      </a:accent5>
      <a:accent6>
        <a:srgbClr val="C0575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784A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4799</TotalTime>
  <Words>863</Words>
  <Application>Microsoft Office PowerPoint</Application>
  <PresentationFormat>如螢幕大小 (16:9)</PresentationFormat>
  <Paragraphs>113</Paragraphs>
  <Slides>9</Slides>
  <Notes>5</Notes>
  <HiddenSlides>0</HiddenSlides>
  <MMClips>0</MMClips>
  <ScaleCrop>false</ScaleCrop>
  <HeadingPairs>
    <vt:vector size="6" baseType="variant">
      <vt:variant>
        <vt:lpstr>使用字型</vt:lpstr>
      </vt:variant>
      <vt:variant>
        <vt:i4>4</vt:i4>
      </vt:variant>
      <vt:variant>
        <vt:lpstr>佈景主題</vt:lpstr>
      </vt:variant>
      <vt:variant>
        <vt:i4>3</vt:i4>
      </vt:variant>
      <vt:variant>
        <vt:lpstr>投影片標題</vt:lpstr>
      </vt:variant>
      <vt:variant>
        <vt:i4>9</vt:i4>
      </vt:variant>
    </vt:vector>
  </HeadingPairs>
  <TitlesOfParts>
    <vt:vector size="16" baseType="lpstr">
      <vt:lpstr>微軟正黑體</vt:lpstr>
      <vt:lpstr>Arial</vt:lpstr>
      <vt:lpstr>Calibri</vt:lpstr>
      <vt:lpstr>Times New Roman</vt: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06546216</cp:lastModifiedBy>
  <cp:revision>90</cp:revision>
  <dcterms:created xsi:type="dcterms:W3CDTF">2016-12-05T23:26:54Z</dcterms:created>
  <dcterms:modified xsi:type="dcterms:W3CDTF">2022-07-24T09:53:00Z</dcterms:modified>
</cp:coreProperties>
</file>