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austintexas.gov/Public-Safety/Crime-Reports-2018/vmn9-3bv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Exploring Austin for young professionals and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Very common for people to move around the world nowadays</a:t>
            </a:r>
          </a:p>
          <a:p>
            <a:endParaRPr lang="en-US" sz="2000" dirty="0" smtClean="0"/>
          </a:p>
          <a:p>
            <a:r>
              <a:rPr lang="en-US" sz="2000" dirty="0" smtClean="0"/>
              <a:t>Many employers require international experience</a:t>
            </a:r>
          </a:p>
          <a:p>
            <a:endParaRPr lang="en-US" sz="2000" dirty="0" smtClean="0"/>
          </a:p>
          <a:p>
            <a:r>
              <a:rPr lang="en-US" sz="2000" dirty="0" smtClean="0"/>
              <a:t>Necessary to get information about crime and venues of city of interest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249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Crime data from </a:t>
            </a:r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data.austintexas.gov/Public-Safety/Crime-Reports-2018/vmn9-3bvu</a:t>
            </a:r>
            <a:endParaRPr lang="en-US" sz="2000" u="sng" dirty="0" smtClean="0"/>
          </a:p>
          <a:p>
            <a:r>
              <a:rPr lang="en-US" sz="2000" dirty="0" smtClean="0"/>
              <a:t>Data includes year 2018 and offense description, crime occurrence date and time, reported date and time, longitude and latitude.</a:t>
            </a:r>
          </a:p>
          <a:p>
            <a:r>
              <a:rPr lang="en-US" sz="2000" dirty="0" smtClean="0"/>
              <a:t>In total, 102,631 observations with 27 variables</a:t>
            </a:r>
          </a:p>
          <a:p>
            <a:r>
              <a:rPr lang="en-US" sz="2000" dirty="0" smtClean="0"/>
              <a:t>Reduced the data to occurrence date in 2018</a:t>
            </a:r>
          </a:p>
        </p:txBody>
      </p:sp>
    </p:spTree>
    <p:extLst>
      <p:ext uri="{BB962C8B-B14F-4D97-AF65-F5344CB8AC3E}">
        <p14:creationId xmlns:p14="http://schemas.microsoft.com/office/powerpoint/2010/main" val="167458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248652"/>
            <a:ext cx="8596668" cy="1320800"/>
          </a:xfrm>
        </p:spPr>
        <p:txBody>
          <a:bodyPr/>
          <a:lstStyle/>
          <a:p>
            <a:r>
              <a:rPr lang="en-US" dirty="0" smtClean="0"/>
              <a:t>Count of crimes broken down by crime type and month and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69452"/>
            <a:ext cx="5386387" cy="2589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4250" y="1848594"/>
            <a:ext cx="3601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Burglary of Vehicle peaked in October.</a:t>
            </a:r>
          </a:p>
          <a:p>
            <a:endParaRPr lang="en-US" dirty="0"/>
          </a:p>
          <a:p>
            <a:r>
              <a:rPr lang="en-US" dirty="0" smtClean="0"/>
              <a:t>Criminal </a:t>
            </a:r>
            <a:r>
              <a:rPr lang="en-US" dirty="0" err="1" smtClean="0"/>
              <a:t>Mishief</a:t>
            </a:r>
            <a:r>
              <a:rPr lang="en-US" dirty="0" smtClean="0"/>
              <a:t> and Assault with </a:t>
            </a:r>
            <a:r>
              <a:rPr lang="en-US" dirty="0" err="1" smtClean="0"/>
              <a:t>Inujury</a:t>
            </a:r>
            <a:r>
              <a:rPr lang="en-US" dirty="0" smtClean="0"/>
              <a:t> about 50% less than Theft, Burglary of Vehicles and Family Disturbance</a:t>
            </a:r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3" y="4159061"/>
            <a:ext cx="3886200" cy="2609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6589" y="4992635"/>
            <a:ext cx="390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Crimes peaked at 12 pm and hit a minimum at 5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2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610"/>
            <a:ext cx="8596668" cy="1320800"/>
          </a:xfrm>
        </p:spPr>
        <p:txBody>
          <a:bodyPr/>
          <a:lstStyle/>
          <a:p>
            <a:r>
              <a:rPr lang="en-US" dirty="0" smtClean="0"/>
              <a:t>Crime Heat Map of Austin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34146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Crime Count by Hour of Day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73516" y="2456447"/>
            <a:ext cx="2999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data was limit to 1000 observations due to a lack of computing power.</a:t>
            </a:r>
          </a:p>
          <a:p>
            <a:endParaRPr lang="en-US" dirty="0"/>
          </a:p>
          <a:p>
            <a:r>
              <a:rPr lang="en-US" dirty="0" smtClean="0"/>
              <a:t>Crime seems to be high in Downtown Austin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3" y="1518049"/>
            <a:ext cx="6009842" cy="36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4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 area according to crime heat map with red dot showing apartment with blue dots showing venues of interest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906" y="2321009"/>
            <a:ext cx="64428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8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of Austin to find areas of interest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0" y="2534314"/>
            <a:ext cx="379095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4609" y="2631242"/>
            <a:ext cx="45980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Elbow method revealed k = 2 as</a:t>
            </a:r>
          </a:p>
          <a:p>
            <a:r>
              <a:rPr lang="en-US" dirty="0" smtClean="0"/>
              <a:t>optimal cluster number.</a:t>
            </a:r>
          </a:p>
          <a:p>
            <a:endParaRPr lang="en-US" dirty="0"/>
          </a:p>
          <a:p>
            <a:r>
              <a:rPr lang="en-US" dirty="0" smtClean="0"/>
              <a:t>Downtown Austin, South Austin and</a:t>
            </a:r>
          </a:p>
          <a:p>
            <a:r>
              <a:rPr lang="en-US" dirty="0" smtClean="0"/>
              <a:t>North Austin could be labelled as hotel</a:t>
            </a:r>
          </a:p>
          <a:p>
            <a:r>
              <a:rPr lang="en-US" dirty="0" smtClean="0"/>
              <a:t>restaurant area and East Austin as an area</a:t>
            </a:r>
          </a:p>
          <a:p>
            <a:r>
              <a:rPr lang="en-US" dirty="0" smtClean="0"/>
              <a:t>with boutiques and cafes.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crime data about Austin to find safe neighborhoods.</a:t>
            </a:r>
          </a:p>
          <a:p>
            <a:r>
              <a:rPr lang="en-US" dirty="0" smtClean="0"/>
              <a:t>Created useful maps with Foursquare data to find apartment and venues of interest around it.</a:t>
            </a:r>
          </a:p>
          <a:p>
            <a:r>
              <a:rPr lang="en-US" dirty="0" smtClean="0"/>
              <a:t>Cluster analysis helped to categorize neighborhoods in Austin.</a:t>
            </a:r>
          </a:p>
          <a:p>
            <a:r>
              <a:rPr lang="en-US" dirty="0" err="1" smtClean="0"/>
              <a:t>Improvments</a:t>
            </a:r>
            <a:r>
              <a:rPr lang="en-US" dirty="0" smtClean="0"/>
              <a:t>: </a:t>
            </a:r>
          </a:p>
          <a:p>
            <a:pPr lvl="4"/>
            <a:r>
              <a:rPr lang="en-US" dirty="0" smtClean="0"/>
              <a:t>Crime data was limited to 2018</a:t>
            </a:r>
          </a:p>
          <a:p>
            <a:pPr lvl="4"/>
            <a:r>
              <a:rPr lang="en-US" dirty="0" smtClean="0"/>
              <a:t>Search for apartment did not take into account financial situation and could be included in further analysis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54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955</TotalTime>
  <Words>294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Exploring Austin for young professionals and students</vt:lpstr>
      <vt:lpstr>Background</vt:lpstr>
      <vt:lpstr>Data acquisition</vt:lpstr>
      <vt:lpstr>Count of crimes broken down by crime type and month and time</vt:lpstr>
      <vt:lpstr>Crime Heat Map of Austin</vt:lpstr>
      <vt:lpstr>Safe area according to crime heat map with red dot showing apartment with blue dots showing venues of interest</vt:lpstr>
      <vt:lpstr>K-means clustering of Austin to find areas of interest</vt:lpstr>
      <vt:lpstr>Conclusion and Discussion</vt:lpstr>
    </vt:vector>
  </TitlesOfParts>
  <Company>UTHSCSA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Austin for young professionals and students</dc:title>
  <dc:creator>Goros, Martin W</dc:creator>
  <cp:lastModifiedBy>Goros, Martin W</cp:lastModifiedBy>
  <cp:revision>13</cp:revision>
  <dcterms:created xsi:type="dcterms:W3CDTF">2019-08-08T20:57:44Z</dcterms:created>
  <dcterms:modified xsi:type="dcterms:W3CDTF">2019-08-09T12:52:55Z</dcterms:modified>
</cp:coreProperties>
</file>