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88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71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94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751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9482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370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11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80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43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658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62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522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681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124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23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224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2F6A-BEF1-4215-A877-8BEAAC1E5D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87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697E467-7A00-FD8C-3313-922DAF24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Práctica 2</a:t>
            </a:r>
            <a:br>
              <a:rPr lang="es-MX" dirty="0"/>
            </a:br>
            <a:r>
              <a:rPr lang="es-MX" dirty="0"/>
              <a:t>(PRESENTACIÓN)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483DA50-DDFD-87C0-4400-968B1A0D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Me llamo Martín Alberto Domínguez Cárdenas, me gusta jugar basquetbol, elegí la especialidad de programación para desafiarme a mi mismo, en mis tiempos libres juego videojuegos y de grande me gustaría dedicarme a algo que se relacione con </a:t>
            </a:r>
            <a:r>
              <a:rPr lang="es-MX"/>
              <a:t>la tecnología.</a:t>
            </a:r>
          </a:p>
        </p:txBody>
      </p:sp>
    </p:spTree>
    <p:extLst>
      <p:ext uri="{BB962C8B-B14F-4D97-AF65-F5344CB8AC3E}">
        <p14:creationId xmlns:p14="http://schemas.microsoft.com/office/powerpoint/2010/main" val="11886386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50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Práctica 2 (PRESENTACIÓN)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Alberto Dominguez</dc:creator>
  <cp:lastModifiedBy>Martin Alberto Dominguez</cp:lastModifiedBy>
  <cp:revision>1</cp:revision>
  <dcterms:created xsi:type="dcterms:W3CDTF">2025-02-14T02:27:58Z</dcterms:created>
  <dcterms:modified xsi:type="dcterms:W3CDTF">2025-02-14T02:35:46Z</dcterms:modified>
</cp:coreProperties>
</file>