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F6A-BEF1-4215-A877-8BEAAC1E5D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35A2-8916-49D2-8741-57CBDA7F2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688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F6A-BEF1-4215-A877-8BEAAC1E5D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35A2-8916-49D2-8741-57CBDA7F2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071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F6A-BEF1-4215-A877-8BEAAC1E5D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35A2-8916-49D2-8741-57CBDA7F26E5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9947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F6A-BEF1-4215-A877-8BEAAC1E5D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35A2-8916-49D2-8741-57CBDA7F2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0751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F6A-BEF1-4215-A877-8BEAAC1E5D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35A2-8916-49D2-8741-57CBDA7F26E5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9482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F6A-BEF1-4215-A877-8BEAAC1E5D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35A2-8916-49D2-8741-57CBDA7F2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1370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F6A-BEF1-4215-A877-8BEAAC1E5D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35A2-8916-49D2-8741-57CBDA7F2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6112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F6A-BEF1-4215-A877-8BEAAC1E5D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35A2-8916-49D2-8741-57CBDA7F2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580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F6A-BEF1-4215-A877-8BEAAC1E5D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35A2-8916-49D2-8741-57CBDA7F2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143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F6A-BEF1-4215-A877-8BEAAC1E5D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35A2-8916-49D2-8741-57CBDA7F2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658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F6A-BEF1-4215-A877-8BEAAC1E5D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35A2-8916-49D2-8741-57CBDA7F2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562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F6A-BEF1-4215-A877-8BEAAC1E5D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35A2-8916-49D2-8741-57CBDA7F2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522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F6A-BEF1-4215-A877-8BEAAC1E5D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35A2-8916-49D2-8741-57CBDA7F2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681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F6A-BEF1-4215-A877-8BEAAC1E5D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35A2-8916-49D2-8741-57CBDA7F2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124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F6A-BEF1-4215-A877-8BEAAC1E5D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35A2-8916-49D2-8741-57CBDA7F2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123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2F6A-BEF1-4215-A877-8BEAAC1E5D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35A2-8916-49D2-8741-57CBDA7F2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224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72F6A-BEF1-4215-A877-8BEAAC1E5D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CE35A2-8916-49D2-8741-57CBDA7F26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487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697E467-7A00-FD8C-3313-922DAF24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Práctica 2</a:t>
            </a:r>
            <a:br>
              <a:rPr lang="es-MX" dirty="0"/>
            </a:br>
            <a:r>
              <a:rPr lang="es-MX" dirty="0"/>
              <a:t>(PRESENTACIÓN)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483DA50-DDFD-87C0-4400-968B1A0DF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/>
              <a:t>Me llamo Martín Alberto Domínguez Cárdenas, me gusta jugar basquetbol, elegí la especialidad de programación para desafiarme a mi mismo, en mis tiempos libres juego videojuegos y de grande me gustaría dedicarme a algo que se relacione con </a:t>
            </a:r>
            <a:r>
              <a:rPr lang="es-MX"/>
              <a:t>la tecnología.</a:t>
            </a:r>
          </a:p>
        </p:txBody>
      </p:sp>
    </p:spTree>
    <p:extLst>
      <p:ext uri="{BB962C8B-B14F-4D97-AF65-F5344CB8AC3E}">
        <p14:creationId xmlns:p14="http://schemas.microsoft.com/office/powerpoint/2010/main" val="118863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472D5-AF31-00B7-6EC3-D8619034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Me gusta el basquetbol</a:t>
            </a:r>
          </a:p>
        </p:txBody>
      </p:sp>
      <p:pic>
        <p:nvPicPr>
          <p:cNvPr id="1026" name="Picture 2" descr="Pelota de baloncesto #Soyvisual">
            <a:extLst>
              <a:ext uri="{FF2B5EF4-FFF2-40B4-BE49-F238E27FC236}">
                <a16:creationId xmlns:a16="http://schemas.microsoft.com/office/drawing/2014/main" id="{3D69BE7E-A2AB-7929-F74A-026C6CA42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169" y="2199735"/>
            <a:ext cx="3510143" cy="281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25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EBB95-C403-6D4F-F5ED-3F4FA88D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Me gustan los videojuegos</a:t>
            </a:r>
          </a:p>
        </p:txBody>
      </p:sp>
      <p:pic>
        <p:nvPicPr>
          <p:cNvPr id="2050" name="Picture 2" descr="Los videojuegos ayudaron a mejorar la salud mental de pacientes durante la  pandemia | WIRED">
            <a:extLst>
              <a:ext uri="{FF2B5EF4-FFF2-40B4-BE49-F238E27FC236}">
                <a16:creationId xmlns:a16="http://schemas.microsoft.com/office/drawing/2014/main" id="{697BD2B2-A743-7072-3FAA-33412687D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040" y="2207730"/>
            <a:ext cx="5273256" cy="295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43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85C02-3E23-D375-FBC9-A7F15530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Me gusta la música</a:t>
            </a:r>
          </a:p>
        </p:txBody>
      </p:sp>
      <p:pic>
        <p:nvPicPr>
          <p:cNvPr id="3074" name="Picture 2" descr="La música como terapia? | Planeta Viola">
            <a:extLst>
              <a:ext uri="{FF2B5EF4-FFF2-40B4-BE49-F238E27FC236}">
                <a16:creationId xmlns:a16="http://schemas.microsoft.com/office/drawing/2014/main" id="{D19EABAF-EC46-EBDD-40B2-6F2F77C8A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119" y="2525503"/>
            <a:ext cx="2847975" cy="243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49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BEF62-5D8A-4D58-5445-46D2CD84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Me gusta convivir con mi familia</a:t>
            </a:r>
          </a:p>
        </p:txBody>
      </p:sp>
      <p:pic>
        <p:nvPicPr>
          <p:cNvPr id="4098" name="Picture 2" descr="Cómo resolver problemas de convivencia en familia por la cuarentena con  ejercicios de coaching - El Cronista">
            <a:extLst>
              <a:ext uri="{FF2B5EF4-FFF2-40B4-BE49-F238E27FC236}">
                <a16:creationId xmlns:a16="http://schemas.microsoft.com/office/drawing/2014/main" id="{8519F04E-0756-D858-D781-964011002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806" y="2240756"/>
            <a:ext cx="3471952" cy="237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929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68</Words>
  <Application>Microsoft Office PowerPoint</Application>
  <PresentationFormat>Panorámica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Práctica 2 (PRESENTACIÓN)</vt:lpstr>
      <vt:lpstr>Me gusta el basquetbol</vt:lpstr>
      <vt:lpstr>Me gustan los videojuegos</vt:lpstr>
      <vt:lpstr>Me gusta la música</vt:lpstr>
      <vt:lpstr>Me gusta convivir con mi familia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Alberto Dominguez</dc:creator>
  <cp:lastModifiedBy>Martin Alberto Dominguez</cp:lastModifiedBy>
  <cp:revision>2</cp:revision>
  <dcterms:created xsi:type="dcterms:W3CDTF">2025-02-14T02:27:58Z</dcterms:created>
  <dcterms:modified xsi:type="dcterms:W3CDTF">2025-02-19T02:37:55Z</dcterms:modified>
</cp:coreProperties>
</file>