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7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6.xml"/><Relationship Id="rId21" Type="http://schemas.openxmlformats.org/officeDocument/2006/relationships/font" Target="fonts/ProximaNova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86b3f547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86b3f547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db4a8e1e6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db4a8e1e6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db4a8e1e6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db4a8e1e6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86b3f54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86b3f54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9ba154a4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9ba154a4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86b3f547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86b3f547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86b3f547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f86b3f547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86b3f547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86b3f54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86b3f547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86b3f547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db4a8e1e6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db4a8e1e6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android.com/jetpack/compose/animation" TargetMode="External"/><Relationship Id="rId4" Type="http://schemas.openxmlformats.org/officeDocument/2006/relationships/hyperlink" Target="https://developer.android.com/courses/pathways/compose" TargetMode="External"/><Relationship Id="rId5" Type="http://schemas.openxmlformats.org/officeDocument/2006/relationships/hyperlink" Target="https://github.com/facundomr/plants-catalog-compos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Universidad Nacional de La Matanza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Introducción a Jetpack Compose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Links útiles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</a:t>
            </a:r>
            <a:r>
              <a:rPr lang="en-GB">
                <a:solidFill>
                  <a:srgbClr val="666666"/>
                </a:solidFill>
              </a:rPr>
              <a:t>nimaciones: </a:t>
            </a:r>
            <a:r>
              <a:rPr lang="en-GB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https://developer.android.com/jetpack/compose/animation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-GB">
                <a:solidFill>
                  <a:srgbClr val="666666"/>
                </a:solidFill>
              </a:rPr>
              <a:t>Compose pathway: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https://developer.android.com/courses/pathways/compose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-GB">
                <a:solidFill>
                  <a:srgbClr val="666666"/>
                </a:solidFill>
              </a:rPr>
              <a:t>Proyecto de ejemplo: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https://github.com/facundomr/plants-catalog-compose</a:t>
            </a:r>
            <a:br>
              <a:rPr lang="en-GB">
                <a:solidFill>
                  <a:srgbClr val="666666"/>
                </a:solidFill>
              </a:rPr>
            </a:br>
            <a:endParaRPr>
              <a:solidFill>
                <a:srgbClr val="66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Repaso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Estado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Animaciones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Proxima Nova"/>
                <a:ea typeface="Proxima Nova"/>
                <a:cs typeface="Proxima Nova"/>
                <a:sym typeface="Proxima Nova"/>
              </a:rPr>
              <a:t>ƒ(estado) → interfaz gráfica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@Composable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Función que </a:t>
            </a:r>
            <a:r>
              <a:rPr b="1" lang="en-GB"/>
              <a:t>emite</a:t>
            </a:r>
            <a:r>
              <a:rPr lang="en-GB"/>
              <a:t> widgets a la vista.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No</a:t>
            </a:r>
            <a:r>
              <a:rPr lang="en-GB"/>
              <a:t> depende de los </a:t>
            </a:r>
            <a:r>
              <a:rPr b="1" lang="en-GB"/>
              <a:t>Views</a:t>
            </a:r>
            <a:r>
              <a:rPr lang="en-GB"/>
              <a:t> tradicionales de Android.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Debe pensarse como un feature del lenguaje.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Proxima Nova"/>
                <a:ea typeface="Proxima Nova"/>
                <a:cs typeface="Proxima Nova"/>
                <a:sym typeface="Proxima Nova"/>
              </a:rPr>
              <a:t>Estado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¿De qué hablamos cuando hablamos del </a:t>
            </a:r>
            <a:r>
              <a:rPr b="1" lang="en-GB"/>
              <a:t>estado</a:t>
            </a:r>
            <a:r>
              <a:rPr lang="en-GB"/>
              <a:t> de una aplicación?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Flujo de datos unidireccional (</a:t>
            </a:r>
            <a:r>
              <a:rPr i="1" lang="en-GB"/>
              <a:t>state-hoisting</a:t>
            </a:r>
            <a:r>
              <a:rPr lang="en-GB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Simplifica la arquitectura.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Top-down: Los @Composables reciben los objetos que renderizan.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Bottom-up: Los eventos que ocurren en un @Composables deben ser delegados a quien los invocó.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Single source of truth.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Estos patrones/soluciones atacan problemas complejos: facilidad para probar los componentes, encapsulamiento del estado, consistencia.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ViewModels y LiveData: </a:t>
            </a:r>
            <a:r>
              <a:rPr b="1" lang="en-GB"/>
              <a:t>observeAsState</a:t>
            </a: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Proxima Nova"/>
                <a:ea typeface="Proxima Nova"/>
                <a:cs typeface="Proxima Nova"/>
                <a:sym typeface="Proxima Nova"/>
              </a:rPr>
              <a:t>Animaciones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Animaciones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Existen múltiples APIs en Android para animar Views.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Jetpack Compose introduce su propia API.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1825" y="2630525"/>
            <a:ext cx="4410701" cy="251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</a:t>
            </a:r>
            <a:r>
              <a:rPr lang="en-GB"/>
              <a:t>Preguntas?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