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59" r:id="rId4"/>
    <p:sldId id="272" r:id="rId5"/>
    <p:sldId id="280" r:id="rId6"/>
    <p:sldId id="271" r:id="rId7"/>
    <p:sldId id="273" r:id="rId8"/>
    <p:sldId id="274" r:id="rId9"/>
    <p:sldId id="281" r:id="rId10"/>
    <p:sldId id="275" r:id="rId11"/>
    <p:sldId id="282" r:id="rId12"/>
    <p:sldId id="283" r:id="rId13"/>
    <p:sldId id="276" r:id="rId14"/>
    <p:sldId id="277" r:id="rId15"/>
    <p:sldId id="278"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260" r:id="rId46"/>
    <p:sldId id="269" r:id="rId47"/>
    <p:sldId id="261" r:id="rId48"/>
    <p:sldId id="267" r:id="rId49"/>
    <p:sldId id="268" r:id="rId50"/>
    <p:sldId id="264" r:id="rId51"/>
    <p:sldId id="265" r:id="rId52"/>
    <p:sldId id="266" r:id="rId53"/>
  </p:sldIdLst>
  <p:sldSz cx="9144000" cy="5143500" type="screen16x9"/>
  <p:notesSz cx="6858000" cy="9144000"/>
  <p:embeddedFontLst>
    <p:embeddedFont>
      <p:font typeface="Proxima Nova" panose="020B0604020202020204" charset="0"/>
      <p:regular r:id="rId55"/>
      <p:bold r:id="rId56"/>
      <p:italic r:id="rId57"/>
      <p:boldItalic r:id="rId58"/>
    </p:embeddedFont>
    <p:embeddedFont>
      <p:font typeface="Roboto" panose="020000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860EC4-17B3-4F19-B7AA-7F1D4F19F636}" v="85" dt="2023-04-25T01:16:43.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26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eta, Leonel G." userId="8f7a053c-6330-436f-b8b7-5c5a43344e2d" providerId="ADAL" clId="{33860EC4-17B3-4F19-B7AA-7F1D4F19F636}"/>
    <pc:docChg chg="undo custSel addSld delSld modSld sldOrd">
      <pc:chgData name="Larreta, Leonel G." userId="8f7a053c-6330-436f-b8b7-5c5a43344e2d" providerId="ADAL" clId="{33860EC4-17B3-4F19-B7AA-7F1D4F19F636}" dt="2023-04-25T01:19:52.929" v="1475" actId="108"/>
      <pc:docMkLst>
        <pc:docMk/>
      </pc:docMkLst>
      <pc:sldChg chg="modSp mod">
        <pc:chgData name="Larreta, Leonel G." userId="8f7a053c-6330-436f-b8b7-5c5a43344e2d" providerId="ADAL" clId="{33860EC4-17B3-4F19-B7AA-7F1D4F19F636}" dt="2023-04-12T19:44:00.203" v="26" actId="6549"/>
        <pc:sldMkLst>
          <pc:docMk/>
          <pc:sldMk cId="0" sldId="256"/>
        </pc:sldMkLst>
        <pc:spChg chg="mod">
          <ac:chgData name="Larreta, Leonel G." userId="8f7a053c-6330-436f-b8b7-5c5a43344e2d" providerId="ADAL" clId="{33860EC4-17B3-4F19-B7AA-7F1D4F19F636}" dt="2023-04-12T19:44:00.203" v="26" actId="6549"/>
          <ac:spMkLst>
            <pc:docMk/>
            <pc:sldMk cId="0" sldId="256"/>
            <ac:spMk id="68" creationId="{00000000-0000-0000-0000-000000000000}"/>
          </ac:spMkLst>
        </pc:spChg>
      </pc:sldChg>
      <pc:sldChg chg="modSp mod">
        <pc:chgData name="Larreta, Leonel G." userId="8f7a053c-6330-436f-b8b7-5c5a43344e2d" providerId="ADAL" clId="{33860EC4-17B3-4F19-B7AA-7F1D4F19F636}" dt="2023-04-25T01:19:52.929" v="1475" actId="108"/>
        <pc:sldMkLst>
          <pc:docMk/>
          <pc:sldMk cId="0" sldId="257"/>
        </pc:sldMkLst>
        <pc:spChg chg="mod">
          <ac:chgData name="Larreta, Leonel G." userId="8f7a053c-6330-436f-b8b7-5c5a43344e2d" providerId="ADAL" clId="{33860EC4-17B3-4F19-B7AA-7F1D4F19F636}" dt="2023-04-25T01:19:52.929" v="1475" actId="108"/>
          <ac:spMkLst>
            <pc:docMk/>
            <pc:sldMk cId="0" sldId="257"/>
            <ac:spMk id="74" creationId="{00000000-0000-0000-0000-000000000000}"/>
          </ac:spMkLst>
        </pc:spChg>
      </pc:sldChg>
      <pc:sldChg chg="del">
        <pc:chgData name="Larreta, Leonel G." userId="8f7a053c-6330-436f-b8b7-5c5a43344e2d" providerId="ADAL" clId="{33860EC4-17B3-4F19-B7AA-7F1D4F19F636}" dt="2023-04-12T19:44:07.317" v="27" actId="47"/>
        <pc:sldMkLst>
          <pc:docMk/>
          <pc:sldMk cId="0" sldId="258"/>
        </pc:sldMkLst>
      </pc:sldChg>
      <pc:sldChg chg="addSp delSp modSp mod ord">
        <pc:chgData name="Larreta, Leonel G." userId="8f7a053c-6330-436f-b8b7-5c5a43344e2d" providerId="ADAL" clId="{33860EC4-17B3-4F19-B7AA-7F1D4F19F636}" dt="2023-04-24T22:27:46.426" v="795" actId="20577"/>
        <pc:sldMkLst>
          <pc:docMk/>
          <pc:sldMk cId="0" sldId="259"/>
        </pc:sldMkLst>
        <pc:spChg chg="add del">
          <ac:chgData name="Larreta, Leonel G." userId="8f7a053c-6330-436f-b8b7-5c5a43344e2d" providerId="ADAL" clId="{33860EC4-17B3-4F19-B7AA-7F1D4F19F636}" dt="2023-04-12T19:48:59.976" v="91"/>
          <ac:spMkLst>
            <pc:docMk/>
            <pc:sldMk cId="0" sldId="259"/>
            <ac:spMk id="2" creationId="{C668DA3D-C6C2-F7C3-1623-A1F1211010B0}"/>
          </ac:spMkLst>
        </pc:spChg>
        <pc:spChg chg="mod">
          <ac:chgData name="Larreta, Leonel G." userId="8f7a053c-6330-436f-b8b7-5c5a43344e2d" providerId="ADAL" clId="{33860EC4-17B3-4F19-B7AA-7F1D4F19F636}" dt="2023-04-24T17:10:38.303" v="255" actId="20577"/>
          <ac:spMkLst>
            <pc:docMk/>
            <pc:sldMk cId="0" sldId="259"/>
            <ac:spMk id="84" creationId="{00000000-0000-0000-0000-000000000000}"/>
          </ac:spMkLst>
        </pc:spChg>
        <pc:spChg chg="mod">
          <ac:chgData name="Larreta, Leonel G." userId="8f7a053c-6330-436f-b8b7-5c5a43344e2d" providerId="ADAL" clId="{33860EC4-17B3-4F19-B7AA-7F1D4F19F636}" dt="2023-04-24T22:27:46.426" v="795" actId="20577"/>
          <ac:spMkLst>
            <pc:docMk/>
            <pc:sldMk cId="0" sldId="259"/>
            <ac:spMk id="85" creationId="{00000000-0000-0000-0000-000000000000}"/>
          </ac:spMkLst>
        </pc:spChg>
      </pc:sldChg>
      <pc:sldChg chg="modSp mod ord modNotes">
        <pc:chgData name="Larreta, Leonel G." userId="8f7a053c-6330-436f-b8b7-5c5a43344e2d" providerId="ADAL" clId="{33860EC4-17B3-4F19-B7AA-7F1D4F19F636}" dt="2023-04-12T19:44:25.651" v="51" actId="20577"/>
        <pc:sldMkLst>
          <pc:docMk/>
          <pc:sldMk cId="0" sldId="260"/>
        </pc:sldMkLst>
        <pc:spChg chg="mod">
          <ac:chgData name="Larreta, Leonel G." userId="8f7a053c-6330-436f-b8b7-5c5a43344e2d" providerId="ADAL" clId="{33860EC4-17B3-4F19-B7AA-7F1D4F19F636}" dt="2023-04-12T19:44:25.651" v="51" actId="20577"/>
          <ac:spMkLst>
            <pc:docMk/>
            <pc:sldMk cId="0" sldId="260"/>
            <ac:spMk id="90" creationId="{00000000-0000-0000-0000-000000000000}"/>
          </ac:spMkLst>
        </pc:spChg>
      </pc:sldChg>
      <pc:sldChg chg="addSp delSp modSp mod">
        <pc:chgData name="Larreta, Leonel G." userId="8f7a053c-6330-436f-b8b7-5c5a43344e2d" providerId="ADAL" clId="{33860EC4-17B3-4F19-B7AA-7F1D4F19F636}" dt="2023-04-12T19:48:07.273" v="87" actId="1076"/>
        <pc:sldMkLst>
          <pc:docMk/>
          <pc:sldMk cId="0" sldId="261"/>
        </pc:sldMkLst>
        <pc:spChg chg="mod">
          <ac:chgData name="Larreta, Leonel G." userId="8f7a053c-6330-436f-b8b7-5c5a43344e2d" providerId="ADAL" clId="{33860EC4-17B3-4F19-B7AA-7F1D4F19F636}" dt="2023-04-12T19:47:07.988" v="82" actId="20577"/>
          <ac:spMkLst>
            <pc:docMk/>
            <pc:sldMk cId="0" sldId="261"/>
            <ac:spMk id="95" creationId="{00000000-0000-0000-0000-000000000000}"/>
          </ac:spMkLst>
        </pc:spChg>
        <pc:spChg chg="del mod">
          <ac:chgData name="Larreta, Leonel G." userId="8f7a053c-6330-436f-b8b7-5c5a43344e2d" providerId="ADAL" clId="{33860EC4-17B3-4F19-B7AA-7F1D4F19F636}" dt="2023-04-12T19:46:52.574" v="57" actId="478"/>
          <ac:spMkLst>
            <pc:docMk/>
            <pc:sldMk cId="0" sldId="261"/>
            <ac:spMk id="96" creationId="{00000000-0000-0000-0000-000000000000}"/>
          </ac:spMkLst>
        </pc:spChg>
        <pc:picChg chg="add mod">
          <ac:chgData name="Larreta, Leonel G." userId="8f7a053c-6330-436f-b8b7-5c5a43344e2d" providerId="ADAL" clId="{33860EC4-17B3-4F19-B7AA-7F1D4F19F636}" dt="2023-04-12T19:46:58.173" v="60" actId="14100"/>
          <ac:picMkLst>
            <pc:docMk/>
            <pc:sldMk cId="0" sldId="261"/>
            <ac:picMk id="3" creationId="{06E51A04-2FDF-C50E-46B9-8BBAAD1E422E}"/>
          </ac:picMkLst>
        </pc:picChg>
        <pc:picChg chg="add mod">
          <ac:chgData name="Larreta, Leonel G." userId="8f7a053c-6330-436f-b8b7-5c5a43344e2d" providerId="ADAL" clId="{33860EC4-17B3-4F19-B7AA-7F1D4F19F636}" dt="2023-04-12T19:48:07.273" v="87" actId="1076"/>
          <ac:picMkLst>
            <pc:docMk/>
            <pc:sldMk cId="0" sldId="261"/>
            <ac:picMk id="5" creationId="{A78858A4-B82A-5AAE-A6D3-05509AC23A49}"/>
          </ac:picMkLst>
        </pc:picChg>
      </pc:sldChg>
      <pc:sldChg chg="del">
        <pc:chgData name="Larreta, Leonel G." userId="8f7a053c-6330-436f-b8b7-5c5a43344e2d" providerId="ADAL" clId="{33860EC4-17B3-4F19-B7AA-7F1D4F19F636}" dt="2023-04-12T19:54:16.157" v="105" actId="47"/>
        <pc:sldMkLst>
          <pc:docMk/>
          <pc:sldMk cId="0" sldId="262"/>
        </pc:sldMkLst>
      </pc:sldChg>
      <pc:sldChg chg="del">
        <pc:chgData name="Larreta, Leonel G." userId="8f7a053c-6330-436f-b8b7-5c5a43344e2d" providerId="ADAL" clId="{33860EC4-17B3-4F19-B7AA-7F1D4F19F636}" dt="2023-04-12T19:54:16.157" v="105" actId="47"/>
        <pc:sldMkLst>
          <pc:docMk/>
          <pc:sldMk cId="0" sldId="263"/>
        </pc:sldMkLst>
      </pc:sldChg>
      <pc:sldChg chg="modSp add mod ord">
        <pc:chgData name="Larreta, Leonel G." userId="8f7a053c-6330-436f-b8b7-5c5a43344e2d" providerId="ADAL" clId="{33860EC4-17B3-4F19-B7AA-7F1D4F19F636}" dt="2023-04-12T19:56:44.785" v="143" actId="14100"/>
        <pc:sldMkLst>
          <pc:docMk/>
          <pc:sldMk cId="1026878490" sldId="267"/>
        </pc:sldMkLst>
        <pc:spChg chg="mod">
          <ac:chgData name="Larreta, Leonel G." userId="8f7a053c-6330-436f-b8b7-5c5a43344e2d" providerId="ADAL" clId="{33860EC4-17B3-4F19-B7AA-7F1D4F19F636}" dt="2023-04-12T19:54:29.521" v="125" actId="20577"/>
          <ac:spMkLst>
            <pc:docMk/>
            <pc:sldMk cId="1026878490" sldId="267"/>
            <ac:spMk id="84" creationId="{00000000-0000-0000-0000-000000000000}"/>
          </ac:spMkLst>
        </pc:spChg>
        <pc:spChg chg="mod">
          <ac:chgData name="Larreta, Leonel G." userId="8f7a053c-6330-436f-b8b7-5c5a43344e2d" providerId="ADAL" clId="{33860EC4-17B3-4F19-B7AA-7F1D4F19F636}" dt="2023-04-12T19:56:44.785" v="143" actId="14100"/>
          <ac:spMkLst>
            <pc:docMk/>
            <pc:sldMk cId="1026878490" sldId="267"/>
            <ac:spMk id="85" creationId="{00000000-0000-0000-0000-000000000000}"/>
          </ac:spMkLst>
        </pc:spChg>
      </pc:sldChg>
      <pc:sldChg chg="modSp add del mod">
        <pc:chgData name="Larreta, Leonel G." userId="8f7a053c-6330-436f-b8b7-5c5a43344e2d" providerId="ADAL" clId="{33860EC4-17B3-4F19-B7AA-7F1D4F19F636}" dt="2023-04-12T19:57:12.820" v="144" actId="47"/>
        <pc:sldMkLst>
          <pc:docMk/>
          <pc:sldMk cId="1202305857" sldId="268"/>
        </pc:sldMkLst>
        <pc:spChg chg="mod">
          <ac:chgData name="Larreta, Leonel G." userId="8f7a053c-6330-436f-b8b7-5c5a43344e2d" providerId="ADAL" clId="{33860EC4-17B3-4F19-B7AA-7F1D4F19F636}" dt="2023-04-12T19:56:07.349" v="138" actId="6549"/>
          <ac:spMkLst>
            <pc:docMk/>
            <pc:sldMk cId="1202305857" sldId="268"/>
            <ac:spMk id="85" creationId="{00000000-0000-0000-0000-000000000000}"/>
          </ac:spMkLst>
        </pc:spChg>
      </pc:sldChg>
      <pc:sldChg chg="addSp delSp modSp add mod">
        <pc:chgData name="Larreta, Leonel G." userId="8f7a053c-6330-436f-b8b7-5c5a43344e2d" providerId="ADAL" clId="{33860EC4-17B3-4F19-B7AA-7F1D4F19F636}" dt="2023-04-12T20:10:34.014" v="168" actId="478"/>
        <pc:sldMkLst>
          <pc:docMk/>
          <pc:sldMk cId="3432518562" sldId="268"/>
        </pc:sldMkLst>
        <pc:spChg chg="del mod">
          <ac:chgData name="Larreta, Leonel G." userId="8f7a053c-6330-436f-b8b7-5c5a43344e2d" providerId="ADAL" clId="{33860EC4-17B3-4F19-B7AA-7F1D4F19F636}" dt="2023-04-12T20:10:34.014" v="168" actId="478"/>
          <ac:spMkLst>
            <pc:docMk/>
            <pc:sldMk cId="3432518562" sldId="268"/>
            <ac:spMk id="84" creationId="{00000000-0000-0000-0000-000000000000}"/>
          </ac:spMkLst>
        </pc:spChg>
        <pc:spChg chg="del mod">
          <ac:chgData name="Larreta, Leonel G." userId="8f7a053c-6330-436f-b8b7-5c5a43344e2d" providerId="ADAL" clId="{33860EC4-17B3-4F19-B7AA-7F1D4F19F636}" dt="2023-04-12T20:03:12.872" v="151" actId="478"/>
          <ac:spMkLst>
            <pc:docMk/>
            <pc:sldMk cId="3432518562" sldId="268"/>
            <ac:spMk id="85" creationId="{00000000-0000-0000-0000-000000000000}"/>
          </ac:spMkLst>
        </pc:spChg>
        <pc:picChg chg="add mod">
          <ac:chgData name="Larreta, Leonel G." userId="8f7a053c-6330-436f-b8b7-5c5a43344e2d" providerId="ADAL" clId="{33860EC4-17B3-4F19-B7AA-7F1D4F19F636}" dt="2023-04-12T20:09:23.404" v="161" actId="1076"/>
          <ac:picMkLst>
            <pc:docMk/>
            <pc:sldMk cId="3432518562" sldId="268"/>
            <ac:picMk id="3" creationId="{B6E29723-2BFC-7CE9-E2DA-50EC0CD8C392}"/>
          </ac:picMkLst>
        </pc:picChg>
        <pc:picChg chg="add mod">
          <ac:chgData name="Larreta, Leonel G." userId="8f7a053c-6330-436f-b8b7-5c5a43344e2d" providerId="ADAL" clId="{33860EC4-17B3-4F19-B7AA-7F1D4F19F636}" dt="2023-04-12T20:10:20.184" v="166" actId="1076"/>
          <ac:picMkLst>
            <pc:docMk/>
            <pc:sldMk cId="3432518562" sldId="268"/>
            <ac:picMk id="5" creationId="{AD47D6EF-F6DA-76D4-20B7-E036AA4D3CA3}"/>
          </ac:picMkLst>
        </pc:picChg>
        <pc:picChg chg="add mod">
          <ac:chgData name="Larreta, Leonel G." userId="8f7a053c-6330-436f-b8b7-5c5a43344e2d" providerId="ADAL" clId="{33860EC4-17B3-4F19-B7AA-7F1D4F19F636}" dt="2023-04-12T20:10:22.962" v="167" actId="1076"/>
          <ac:picMkLst>
            <pc:docMk/>
            <pc:sldMk cId="3432518562" sldId="268"/>
            <ac:picMk id="7" creationId="{58AE3007-1944-9833-F30C-F4B7FF6FC13F}"/>
          </ac:picMkLst>
        </pc:picChg>
      </pc:sldChg>
      <pc:sldChg chg="add del ord">
        <pc:chgData name="Larreta, Leonel G." userId="8f7a053c-6330-436f-b8b7-5c5a43344e2d" providerId="ADAL" clId="{33860EC4-17B3-4F19-B7AA-7F1D4F19F636}" dt="2023-04-12T19:57:24.005" v="148" actId="47"/>
        <pc:sldMkLst>
          <pc:docMk/>
          <pc:sldMk cId="4132920468" sldId="268"/>
        </pc:sldMkLst>
      </pc:sldChg>
      <pc:sldChg chg="add">
        <pc:chgData name="Larreta, Leonel G." userId="8f7a053c-6330-436f-b8b7-5c5a43344e2d" providerId="ADAL" clId="{33860EC4-17B3-4F19-B7AA-7F1D4F19F636}" dt="2023-04-24T17:10:20.736" v="218" actId="2890"/>
        <pc:sldMkLst>
          <pc:docMk/>
          <pc:sldMk cId="310096501" sldId="269"/>
        </pc:sldMkLst>
      </pc:sldChg>
      <pc:sldChg chg="addSp delSp modSp add del mod">
        <pc:chgData name="Larreta, Leonel G." userId="8f7a053c-6330-436f-b8b7-5c5a43344e2d" providerId="ADAL" clId="{33860EC4-17B3-4F19-B7AA-7F1D4F19F636}" dt="2023-04-24T22:24:48.607" v="781" actId="2696"/>
        <pc:sldMkLst>
          <pc:docMk/>
          <pc:sldMk cId="1895966711" sldId="270"/>
        </pc:sldMkLst>
        <pc:spChg chg="add del mod">
          <ac:chgData name="Larreta, Leonel G." userId="8f7a053c-6330-436f-b8b7-5c5a43344e2d" providerId="ADAL" clId="{33860EC4-17B3-4F19-B7AA-7F1D4F19F636}" dt="2023-04-24T17:12:27.830" v="277" actId="478"/>
          <ac:spMkLst>
            <pc:docMk/>
            <pc:sldMk cId="1895966711" sldId="270"/>
            <ac:spMk id="3" creationId="{060CFEC6-B943-B403-CB0E-0149819B6E08}"/>
          </ac:spMkLst>
        </pc:spChg>
        <pc:spChg chg="add del">
          <ac:chgData name="Larreta, Leonel G." userId="8f7a053c-6330-436f-b8b7-5c5a43344e2d" providerId="ADAL" clId="{33860EC4-17B3-4F19-B7AA-7F1D4F19F636}" dt="2023-04-24T17:12:36.834" v="279"/>
          <ac:spMkLst>
            <pc:docMk/>
            <pc:sldMk cId="1895966711" sldId="270"/>
            <ac:spMk id="4" creationId="{2CF6FE88-BDFF-A8F1-AAE7-FCF7FE7F3024}"/>
          </ac:spMkLst>
        </pc:spChg>
        <pc:spChg chg="mod">
          <ac:chgData name="Larreta, Leonel G." userId="8f7a053c-6330-436f-b8b7-5c5a43344e2d" providerId="ADAL" clId="{33860EC4-17B3-4F19-B7AA-7F1D4F19F636}" dt="2023-04-24T17:12:15.907" v="275" actId="20577"/>
          <ac:spMkLst>
            <pc:docMk/>
            <pc:sldMk cId="1895966711" sldId="270"/>
            <ac:spMk id="84" creationId="{00000000-0000-0000-0000-000000000000}"/>
          </ac:spMkLst>
        </pc:spChg>
        <pc:spChg chg="del">
          <ac:chgData name="Larreta, Leonel G." userId="8f7a053c-6330-436f-b8b7-5c5a43344e2d" providerId="ADAL" clId="{33860EC4-17B3-4F19-B7AA-7F1D4F19F636}" dt="2023-04-24T17:12:18.450" v="276" actId="478"/>
          <ac:spMkLst>
            <pc:docMk/>
            <pc:sldMk cId="1895966711" sldId="270"/>
            <ac:spMk id="85" creationId="{00000000-0000-0000-0000-000000000000}"/>
          </ac:spMkLst>
        </pc:spChg>
        <pc:picChg chg="add mod">
          <ac:chgData name="Larreta, Leonel G." userId="8f7a053c-6330-436f-b8b7-5c5a43344e2d" providerId="ADAL" clId="{33860EC4-17B3-4F19-B7AA-7F1D4F19F636}" dt="2023-04-24T17:13:12.109" v="282" actId="1076"/>
          <ac:picMkLst>
            <pc:docMk/>
            <pc:sldMk cId="1895966711" sldId="270"/>
            <ac:picMk id="6" creationId="{60D368C5-2707-B3E5-B876-0B97E2FAB7E6}"/>
          </ac:picMkLst>
        </pc:picChg>
      </pc:sldChg>
      <pc:sldChg chg="addSp delSp modSp add mod ord">
        <pc:chgData name="Larreta, Leonel G." userId="8f7a053c-6330-436f-b8b7-5c5a43344e2d" providerId="ADAL" clId="{33860EC4-17B3-4F19-B7AA-7F1D4F19F636}" dt="2023-04-24T22:27:38.124" v="792" actId="20577"/>
        <pc:sldMkLst>
          <pc:docMk/>
          <pc:sldMk cId="2183317552" sldId="271"/>
        </pc:sldMkLst>
        <pc:spChg chg="add del">
          <ac:chgData name="Larreta, Leonel G." userId="8f7a053c-6330-436f-b8b7-5c5a43344e2d" providerId="ADAL" clId="{33860EC4-17B3-4F19-B7AA-7F1D4F19F636}" dt="2023-04-24T17:14:51.626" v="287"/>
          <ac:spMkLst>
            <pc:docMk/>
            <pc:sldMk cId="2183317552" sldId="271"/>
            <ac:spMk id="2" creationId="{2344E8A5-1203-50DE-2AC2-B907CB5ED2D2}"/>
          </ac:spMkLst>
        </pc:spChg>
        <pc:spChg chg="add del">
          <ac:chgData name="Larreta, Leonel G." userId="8f7a053c-6330-436f-b8b7-5c5a43344e2d" providerId="ADAL" clId="{33860EC4-17B3-4F19-B7AA-7F1D4F19F636}" dt="2023-04-24T17:14:56.894" v="289"/>
          <ac:spMkLst>
            <pc:docMk/>
            <pc:sldMk cId="2183317552" sldId="271"/>
            <ac:spMk id="3" creationId="{D806B211-161C-6E1B-D71A-7B98513B7B6F}"/>
          </ac:spMkLst>
        </pc:spChg>
        <pc:spChg chg="add del">
          <ac:chgData name="Larreta, Leonel G." userId="8f7a053c-6330-436f-b8b7-5c5a43344e2d" providerId="ADAL" clId="{33860EC4-17B3-4F19-B7AA-7F1D4F19F636}" dt="2023-04-24T17:17:08.475" v="354"/>
          <ac:spMkLst>
            <pc:docMk/>
            <pc:sldMk cId="2183317552" sldId="271"/>
            <ac:spMk id="4" creationId="{863F1DB5-4889-8211-4DC0-3888176C888B}"/>
          </ac:spMkLst>
        </pc:spChg>
        <pc:spChg chg="mod">
          <ac:chgData name="Larreta, Leonel G." userId="8f7a053c-6330-436f-b8b7-5c5a43344e2d" providerId="ADAL" clId="{33860EC4-17B3-4F19-B7AA-7F1D4F19F636}" dt="2023-04-24T17:48:05.356" v="520" actId="20577"/>
          <ac:spMkLst>
            <pc:docMk/>
            <pc:sldMk cId="2183317552" sldId="271"/>
            <ac:spMk id="84" creationId="{00000000-0000-0000-0000-000000000000}"/>
          </ac:spMkLst>
        </pc:spChg>
        <pc:spChg chg="mod">
          <ac:chgData name="Larreta, Leonel G." userId="8f7a053c-6330-436f-b8b7-5c5a43344e2d" providerId="ADAL" clId="{33860EC4-17B3-4F19-B7AA-7F1D4F19F636}" dt="2023-04-24T22:27:38.124" v="792" actId="20577"/>
          <ac:spMkLst>
            <pc:docMk/>
            <pc:sldMk cId="2183317552" sldId="271"/>
            <ac:spMk id="85" creationId="{00000000-0000-0000-0000-000000000000}"/>
          </ac:spMkLst>
        </pc:spChg>
        <pc:picChg chg="add mod">
          <ac:chgData name="Larreta, Leonel G." userId="8f7a053c-6330-436f-b8b7-5c5a43344e2d" providerId="ADAL" clId="{33860EC4-17B3-4F19-B7AA-7F1D4F19F636}" dt="2023-04-24T22:27:20.307" v="784" actId="1076"/>
          <ac:picMkLst>
            <pc:docMk/>
            <pc:sldMk cId="2183317552" sldId="271"/>
            <ac:picMk id="6" creationId="{16482C92-E044-DE5B-0924-AEC54BD4099F}"/>
          </ac:picMkLst>
        </pc:picChg>
      </pc:sldChg>
      <pc:sldChg chg="addSp delSp modSp add mod ord modClrScheme chgLayout">
        <pc:chgData name="Larreta, Leonel G." userId="8f7a053c-6330-436f-b8b7-5c5a43344e2d" providerId="ADAL" clId="{33860EC4-17B3-4F19-B7AA-7F1D4F19F636}" dt="2023-04-24T22:19:31.862" v="749" actId="962"/>
        <pc:sldMkLst>
          <pc:docMk/>
          <pc:sldMk cId="2200935391" sldId="272"/>
        </pc:sldMkLst>
        <pc:spChg chg="mod ord">
          <ac:chgData name="Larreta, Leonel G." userId="8f7a053c-6330-436f-b8b7-5c5a43344e2d" providerId="ADAL" clId="{33860EC4-17B3-4F19-B7AA-7F1D4F19F636}" dt="2023-04-24T22:17:28.951" v="743" actId="20577"/>
          <ac:spMkLst>
            <pc:docMk/>
            <pc:sldMk cId="2200935391" sldId="272"/>
            <ac:spMk id="84" creationId="{00000000-0000-0000-0000-000000000000}"/>
          </ac:spMkLst>
        </pc:spChg>
        <pc:spChg chg="del mod ord">
          <ac:chgData name="Larreta, Leonel G." userId="8f7a053c-6330-436f-b8b7-5c5a43344e2d" providerId="ADAL" clId="{33860EC4-17B3-4F19-B7AA-7F1D4F19F636}" dt="2023-04-24T22:17:41.618" v="744" actId="478"/>
          <ac:spMkLst>
            <pc:docMk/>
            <pc:sldMk cId="2200935391" sldId="272"/>
            <ac:spMk id="85" creationId="{00000000-0000-0000-0000-000000000000}"/>
          </ac:spMkLst>
        </pc:spChg>
        <pc:picChg chg="add mod">
          <ac:chgData name="Larreta, Leonel G." userId="8f7a053c-6330-436f-b8b7-5c5a43344e2d" providerId="ADAL" clId="{33860EC4-17B3-4F19-B7AA-7F1D4F19F636}" dt="2023-04-24T22:19:31.862" v="749" actId="962"/>
          <ac:picMkLst>
            <pc:docMk/>
            <pc:sldMk cId="2200935391" sldId="272"/>
            <ac:picMk id="3" creationId="{C11DCFA1-DE39-C021-EC07-DEFB84F26A79}"/>
          </ac:picMkLst>
        </pc:picChg>
        <pc:picChg chg="del mod">
          <ac:chgData name="Larreta, Leonel G." userId="8f7a053c-6330-436f-b8b7-5c5a43344e2d" providerId="ADAL" clId="{33860EC4-17B3-4F19-B7AA-7F1D4F19F636}" dt="2023-04-24T22:17:44.108" v="745" actId="478"/>
          <ac:picMkLst>
            <pc:docMk/>
            <pc:sldMk cId="2200935391" sldId="272"/>
            <ac:picMk id="6" creationId="{16482C92-E044-DE5B-0924-AEC54BD4099F}"/>
          </ac:picMkLst>
        </pc:picChg>
      </pc:sldChg>
      <pc:sldChg chg="addSp delSp modSp add mod">
        <pc:chgData name="Larreta, Leonel G." userId="8f7a053c-6330-436f-b8b7-5c5a43344e2d" providerId="ADAL" clId="{33860EC4-17B3-4F19-B7AA-7F1D4F19F636}" dt="2023-04-24T22:29:16.489" v="799" actId="1076"/>
        <pc:sldMkLst>
          <pc:docMk/>
          <pc:sldMk cId="2004425021" sldId="273"/>
        </pc:sldMkLst>
        <pc:spChg chg="add del">
          <ac:chgData name="Larreta, Leonel G." userId="8f7a053c-6330-436f-b8b7-5c5a43344e2d" providerId="ADAL" clId="{33860EC4-17B3-4F19-B7AA-7F1D4F19F636}" dt="2023-04-24T17:20:06.521" v="381"/>
          <ac:spMkLst>
            <pc:docMk/>
            <pc:sldMk cId="2004425021" sldId="273"/>
            <ac:spMk id="2" creationId="{06A76D6B-427F-C833-9455-1260F8472914}"/>
          </ac:spMkLst>
        </pc:spChg>
        <pc:spChg chg="add del">
          <ac:chgData name="Larreta, Leonel G." userId="8f7a053c-6330-436f-b8b7-5c5a43344e2d" providerId="ADAL" clId="{33860EC4-17B3-4F19-B7AA-7F1D4F19F636}" dt="2023-04-24T17:21:04.750" v="403"/>
          <ac:spMkLst>
            <pc:docMk/>
            <pc:sldMk cId="2004425021" sldId="273"/>
            <ac:spMk id="5" creationId="{FC52A268-C839-5413-3812-2DE4B63091DB}"/>
          </ac:spMkLst>
        </pc:spChg>
        <pc:spChg chg="mod">
          <ac:chgData name="Larreta, Leonel G." userId="8f7a053c-6330-436f-b8b7-5c5a43344e2d" providerId="ADAL" clId="{33860EC4-17B3-4F19-B7AA-7F1D4F19F636}" dt="2023-04-24T17:48:32.946" v="522"/>
          <ac:spMkLst>
            <pc:docMk/>
            <pc:sldMk cId="2004425021" sldId="273"/>
            <ac:spMk id="84" creationId="{00000000-0000-0000-0000-000000000000}"/>
          </ac:spMkLst>
        </pc:spChg>
        <pc:spChg chg="mod">
          <ac:chgData name="Larreta, Leonel G." userId="8f7a053c-6330-436f-b8b7-5c5a43344e2d" providerId="ADAL" clId="{33860EC4-17B3-4F19-B7AA-7F1D4F19F636}" dt="2023-04-24T22:29:14.115" v="798" actId="20577"/>
          <ac:spMkLst>
            <pc:docMk/>
            <pc:sldMk cId="2004425021" sldId="273"/>
            <ac:spMk id="85" creationId="{00000000-0000-0000-0000-000000000000}"/>
          </ac:spMkLst>
        </pc:spChg>
        <pc:picChg chg="add mod">
          <ac:chgData name="Larreta, Leonel G." userId="8f7a053c-6330-436f-b8b7-5c5a43344e2d" providerId="ADAL" clId="{33860EC4-17B3-4F19-B7AA-7F1D4F19F636}" dt="2023-04-24T22:29:16.489" v="799" actId="1076"/>
          <ac:picMkLst>
            <pc:docMk/>
            <pc:sldMk cId="2004425021" sldId="273"/>
            <ac:picMk id="4" creationId="{615312C0-6B8E-1FB1-36AE-4CD782DAD47B}"/>
          </ac:picMkLst>
        </pc:picChg>
        <pc:picChg chg="del">
          <ac:chgData name="Larreta, Leonel G." userId="8f7a053c-6330-436f-b8b7-5c5a43344e2d" providerId="ADAL" clId="{33860EC4-17B3-4F19-B7AA-7F1D4F19F636}" dt="2023-04-24T17:20:17.680" v="385" actId="478"/>
          <ac:picMkLst>
            <pc:docMk/>
            <pc:sldMk cId="2004425021" sldId="273"/>
            <ac:picMk id="6" creationId="{16482C92-E044-DE5B-0924-AEC54BD4099F}"/>
          </ac:picMkLst>
        </pc:picChg>
      </pc:sldChg>
      <pc:sldChg chg="addSp delSp modSp add mod">
        <pc:chgData name="Larreta, Leonel G." userId="8f7a053c-6330-436f-b8b7-5c5a43344e2d" providerId="ADAL" clId="{33860EC4-17B3-4F19-B7AA-7F1D4F19F636}" dt="2023-04-24T17:48:37.738" v="523"/>
        <pc:sldMkLst>
          <pc:docMk/>
          <pc:sldMk cId="3855108914" sldId="274"/>
        </pc:sldMkLst>
        <pc:spChg chg="add del">
          <ac:chgData name="Larreta, Leonel G." userId="8f7a053c-6330-436f-b8b7-5c5a43344e2d" providerId="ADAL" clId="{33860EC4-17B3-4F19-B7AA-7F1D4F19F636}" dt="2023-04-24T17:30:46.152" v="409"/>
          <ac:spMkLst>
            <pc:docMk/>
            <pc:sldMk cId="3855108914" sldId="274"/>
            <ac:spMk id="2" creationId="{4EB8DF37-5CDA-CD84-7552-8D72F942A797}"/>
          </ac:spMkLst>
        </pc:spChg>
        <pc:spChg chg="add del">
          <ac:chgData name="Larreta, Leonel G." userId="8f7a053c-6330-436f-b8b7-5c5a43344e2d" providerId="ADAL" clId="{33860EC4-17B3-4F19-B7AA-7F1D4F19F636}" dt="2023-04-24T17:31:09.850" v="412"/>
          <ac:spMkLst>
            <pc:docMk/>
            <pc:sldMk cId="3855108914" sldId="274"/>
            <ac:spMk id="3" creationId="{0F8A0628-67FA-B32A-99A8-D4100E38C920}"/>
          </ac:spMkLst>
        </pc:spChg>
        <pc:spChg chg="add del">
          <ac:chgData name="Larreta, Leonel G." userId="8f7a053c-6330-436f-b8b7-5c5a43344e2d" providerId="ADAL" clId="{33860EC4-17B3-4F19-B7AA-7F1D4F19F636}" dt="2023-04-24T17:31:47.471" v="477"/>
          <ac:spMkLst>
            <pc:docMk/>
            <pc:sldMk cId="3855108914" sldId="274"/>
            <ac:spMk id="5" creationId="{728FE0CC-7782-C7A1-D5D3-28D5D0D1675A}"/>
          </ac:spMkLst>
        </pc:spChg>
        <pc:spChg chg="add del mod">
          <ac:chgData name="Larreta, Leonel G." userId="8f7a053c-6330-436f-b8b7-5c5a43344e2d" providerId="ADAL" clId="{33860EC4-17B3-4F19-B7AA-7F1D4F19F636}" dt="2023-04-24T17:33:28.270" v="491"/>
          <ac:spMkLst>
            <pc:docMk/>
            <pc:sldMk cId="3855108914" sldId="274"/>
            <ac:spMk id="8" creationId="{0D01D7AB-5785-945E-8665-4D93FCDEEDA8}"/>
          </ac:spMkLst>
        </pc:spChg>
        <pc:spChg chg="add mod">
          <ac:chgData name="Larreta, Leonel G." userId="8f7a053c-6330-436f-b8b7-5c5a43344e2d" providerId="ADAL" clId="{33860EC4-17B3-4F19-B7AA-7F1D4F19F636}" dt="2023-04-24T17:34:10.170" v="497"/>
          <ac:spMkLst>
            <pc:docMk/>
            <pc:sldMk cId="3855108914" sldId="274"/>
            <ac:spMk id="9" creationId="{57905CFE-D3FF-23FF-0C5C-9DE7C170D133}"/>
          </ac:spMkLst>
        </pc:spChg>
        <pc:spChg chg="mod">
          <ac:chgData name="Larreta, Leonel G." userId="8f7a053c-6330-436f-b8b7-5c5a43344e2d" providerId="ADAL" clId="{33860EC4-17B3-4F19-B7AA-7F1D4F19F636}" dt="2023-04-24T17:48:37.738" v="523"/>
          <ac:spMkLst>
            <pc:docMk/>
            <pc:sldMk cId="3855108914" sldId="274"/>
            <ac:spMk id="84" creationId="{00000000-0000-0000-0000-000000000000}"/>
          </ac:spMkLst>
        </pc:spChg>
        <pc:spChg chg="mod">
          <ac:chgData name="Larreta, Leonel G." userId="8f7a053c-6330-436f-b8b7-5c5a43344e2d" providerId="ADAL" clId="{33860EC4-17B3-4F19-B7AA-7F1D4F19F636}" dt="2023-04-24T17:33:17.272" v="489" actId="14100"/>
          <ac:spMkLst>
            <pc:docMk/>
            <pc:sldMk cId="3855108914" sldId="274"/>
            <ac:spMk id="85" creationId="{00000000-0000-0000-0000-000000000000}"/>
          </ac:spMkLst>
        </pc:spChg>
        <pc:picChg chg="del">
          <ac:chgData name="Larreta, Leonel G." userId="8f7a053c-6330-436f-b8b7-5c5a43344e2d" providerId="ADAL" clId="{33860EC4-17B3-4F19-B7AA-7F1D4F19F636}" dt="2023-04-24T17:31:56.241" v="481" actId="478"/>
          <ac:picMkLst>
            <pc:docMk/>
            <pc:sldMk cId="3855108914" sldId="274"/>
            <ac:picMk id="4" creationId="{615312C0-6B8E-1FB1-36AE-4CD782DAD47B}"/>
          </ac:picMkLst>
        </pc:picChg>
        <pc:picChg chg="add mod">
          <ac:chgData name="Larreta, Leonel G." userId="8f7a053c-6330-436f-b8b7-5c5a43344e2d" providerId="ADAL" clId="{33860EC4-17B3-4F19-B7AA-7F1D4F19F636}" dt="2023-04-24T17:34:20.696" v="498" actId="1076"/>
          <ac:picMkLst>
            <pc:docMk/>
            <pc:sldMk cId="3855108914" sldId="274"/>
            <ac:picMk id="7" creationId="{74EAEE1F-5BB5-5D7F-4C2C-B701CA66F6DE}"/>
          </ac:picMkLst>
        </pc:picChg>
      </pc:sldChg>
      <pc:sldChg chg="addSp delSp modSp add mod ord">
        <pc:chgData name="Larreta, Leonel G." userId="8f7a053c-6330-436f-b8b7-5c5a43344e2d" providerId="ADAL" clId="{33860EC4-17B3-4F19-B7AA-7F1D4F19F636}" dt="2023-04-24T22:41:42.713" v="875" actId="1076"/>
        <pc:sldMkLst>
          <pc:docMk/>
          <pc:sldMk cId="1172015329" sldId="275"/>
        </pc:sldMkLst>
        <pc:spChg chg="del">
          <ac:chgData name="Larreta, Leonel G." userId="8f7a053c-6330-436f-b8b7-5c5a43344e2d" providerId="ADAL" clId="{33860EC4-17B3-4F19-B7AA-7F1D4F19F636}" dt="2023-04-24T17:35:05.508" v="501" actId="478"/>
          <ac:spMkLst>
            <pc:docMk/>
            <pc:sldMk cId="1172015329" sldId="275"/>
            <ac:spMk id="9" creationId="{57905CFE-D3FF-23FF-0C5C-9DE7C170D133}"/>
          </ac:spMkLst>
        </pc:spChg>
        <pc:spChg chg="mod">
          <ac:chgData name="Larreta, Leonel G." userId="8f7a053c-6330-436f-b8b7-5c5a43344e2d" providerId="ADAL" clId="{33860EC4-17B3-4F19-B7AA-7F1D4F19F636}" dt="2023-04-24T22:40:39.481" v="867" actId="20577"/>
          <ac:spMkLst>
            <pc:docMk/>
            <pc:sldMk cId="1172015329" sldId="275"/>
            <ac:spMk id="84" creationId="{00000000-0000-0000-0000-000000000000}"/>
          </ac:spMkLst>
        </pc:spChg>
        <pc:spChg chg="mod">
          <ac:chgData name="Larreta, Leonel G." userId="8f7a053c-6330-436f-b8b7-5c5a43344e2d" providerId="ADAL" clId="{33860EC4-17B3-4F19-B7AA-7F1D4F19F636}" dt="2023-04-24T22:41:01.296" v="873" actId="14100"/>
          <ac:spMkLst>
            <pc:docMk/>
            <pc:sldMk cId="1172015329" sldId="275"/>
            <ac:spMk id="85" creationId="{00000000-0000-0000-0000-000000000000}"/>
          </ac:spMkLst>
        </pc:spChg>
        <pc:picChg chg="add del mod">
          <ac:chgData name="Larreta, Leonel G." userId="8f7a053c-6330-436f-b8b7-5c5a43344e2d" providerId="ADAL" clId="{33860EC4-17B3-4F19-B7AA-7F1D4F19F636}" dt="2023-04-24T22:40:41.248" v="868" actId="478"/>
          <ac:picMkLst>
            <pc:docMk/>
            <pc:sldMk cId="1172015329" sldId="275"/>
            <ac:picMk id="3" creationId="{D89372B6-76A7-196C-660B-2C17EB863A29}"/>
          </ac:picMkLst>
        </pc:picChg>
        <pc:picChg chg="add del mod">
          <ac:chgData name="Larreta, Leonel G." userId="8f7a053c-6330-436f-b8b7-5c5a43344e2d" providerId="ADAL" clId="{33860EC4-17B3-4F19-B7AA-7F1D4F19F636}" dt="2023-04-24T20:14:34.274" v="630" actId="21"/>
          <ac:picMkLst>
            <pc:docMk/>
            <pc:sldMk cId="1172015329" sldId="275"/>
            <ac:picMk id="5" creationId="{01322137-72A2-4577-3814-65D70A1CF53E}"/>
          </ac:picMkLst>
        </pc:picChg>
        <pc:picChg chg="del">
          <ac:chgData name="Larreta, Leonel G." userId="8f7a053c-6330-436f-b8b7-5c5a43344e2d" providerId="ADAL" clId="{33860EC4-17B3-4F19-B7AA-7F1D4F19F636}" dt="2023-04-24T17:35:03.062" v="500" actId="478"/>
          <ac:picMkLst>
            <pc:docMk/>
            <pc:sldMk cId="1172015329" sldId="275"/>
            <ac:picMk id="7" creationId="{74EAEE1F-5BB5-5D7F-4C2C-B701CA66F6DE}"/>
          </ac:picMkLst>
        </pc:picChg>
        <pc:picChg chg="add mod">
          <ac:chgData name="Larreta, Leonel G." userId="8f7a053c-6330-436f-b8b7-5c5a43344e2d" providerId="ADAL" clId="{33860EC4-17B3-4F19-B7AA-7F1D4F19F636}" dt="2023-04-24T22:41:42.713" v="875" actId="1076"/>
          <ac:picMkLst>
            <pc:docMk/>
            <pc:sldMk cId="1172015329" sldId="275"/>
            <ac:picMk id="8" creationId="{958F0F5B-4BC0-8E2A-0FFA-4749FFE70A9F}"/>
          </ac:picMkLst>
        </pc:picChg>
      </pc:sldChg>
      <pc:sldChg chg="addSp delSp modSp add mod">
        <pc:chgData name="Larreta, Leonel G." userId="8f7a053c-6330-436f-b8b7-5c5a43344e2d" providerId="ADAL" clId="{33860EC4-17B3-4F19-B7AA-7F1D4F19F636}" dt="2023-04-24T20:14:40.149" v="632" actId="1076"/>
        <pc:sldMkLst>
          <pc:docMk/>
          <pc:sldMk cId="3673723763" sldId="276"/>
        </pc:sldMkLst>
        <pc:spChg chg="add mod">
          <ac:chgData name="Larreta, Leonel G." userId="8f7a053c-6330-436f-b8b7-5c5a43344e2d" providerId="ADAL" clId="{33860EC4-17B3-4F19-B7AA-7F1D4F19F636}" dt="2023-04-24T17:54:57.491" v="621" actId="6549"/>
          <ac:spMkLst>
            <pc:docMk/>
            <pc:sldMk cId="3673723763" sldId="276"/>
            <ac:spMk id="5" creationId="{57E69949-4AB0-CFFA-1399-BD47363FA196}"/>
          </ac:spMkLst>
        </pc:spChg>
        <pc:spChg chg="mod">
          <ac:chgData name="Larreta, Leonel G." userId="8f7a053c-6330-436f-b8b7-5c5a43344e2d" providerId="ADAL" clId="{33860EC4-17B3-4F19-B7AA-7F1D4F19F636}" dt="2023-04-24T17:54:36.726" v="618" actId="6549"/>
          <ac:spMkLst>
            <pc:docMk/>
            <pc:sldMk cId="3673723763" sldId="276"/>
            <ac:spMk id="85" creationId="{00000000-0000-0000-0000-000000000000}"/>
          </ac:spMkLst>
        </pc:spChg>
        <pc:picChg chg="del">
          <ac:chgData name="Larreta, Leonel G." userId="8f7a053c-6330-436f-b8b7-5c5a43344e2d" providerId="ADAL" clId="{33860EC4-17B3-4F19-B7AA-7F1D4F19F636}" dt="2023-04-24T17:52:56.910" v="574" actId="478"/>
          <ac:picMkLst>
            <pc:docMk/>
            <pc:sldMk cId="3673723763" sldId="276"/>
            <ac:picMk id="3" creationId="{D89372B6-76A7-196C-660B-2C17EB863A29}"/>
          </ac:picMkLst>
        </pc:picChg>
        <pc:picChg chg="add mod">
          <ac:chgData name="Larreta, Leonel G." userId="8f7a053c-6330-436f-b8b7-5c5a43344e2d" providerId="ADAL" clId="{33860EC4-17B3-4F19-B7AA-7F1D4F19F636}" dt="2023-04-24T17:53:27.031" v="577" actId="1076"/>
          <ac:picMkLst>
            <pc:docMk/>
            <pc:sldMk cId="3673723763" sldId="276"/>
            <ac:picMk id="4" creationId="{5CD2024A-0CAC-0278-8BAE-D9CBDA85125A}"/>
          </ac:picMkLst>
        </pc:picChg>
        <pc:picChg chg="add mod">
          <ac:chgData name="Larreta, Leonel G." userId="8f7a053c-6330-436f-b8b7-5c5a43344e2d" providerId="ADAL" clId="{33860EC4-17B3-4F19-B7AA-7F1D4F19F636}" dt="2023-04-24T20:14:40.149" v="632" actId="1076"/>
          <ac:picMkLst>
            <pc:docMk/>
            <pc:sldMk cId="3673723763" sldId="276"/>
            <ac:picMk id="6" creationId="{A8C9441F-F883-AADB-6DCD-D99D1EF739B3}"/>
          </ac:picMkLst>
        </pc:picChg>
      </pc:sldChg>
      <pc:sldChg chg="addSp delSp modSp add mod">
        <pc:chgData name="Larreta, Leonel G." userId="8f7a053c-6330-436f-b8b7-5c5a43344e2d" providerId="ADAL" clId="{33860EC4-17B3-4F19-B7AA-7F1D4F19F636}" dt="2023-04-24T20:19:32.184" v="698" actId="1036"/>
        <pc:sldMkLst>
          <pc:docMk/>
          <pc:sldMk cId="1247437687" sldId="277"/>
        </pc:sldMkLst>
        <pc:spChg chg="add del mod">
          <ac:chgData name="Larreta, Leonel G." userId="8f7a053c-6330-436f-b8b7-5c5a43344e2d" providerId="ADAL" clId="{33860EC4-17B3-4F19-B7AA-7F1D4F19F636}" dt="2023-04-24T20:19:07.241" v="666" actId="478"/>
          <ac:spMkLst>
            <pc:docMk/>
            <pc:sldMk cId="1247437687" sldId="277"/>
            <ac:spMk id="2" creationId="{0104CB57-A9FE-94D5-D0AA-AFF2E3AF7840}"/>
          </ac:spMkLst>
        </pc:spChg>
        <pc:spChg chg="del">
          <ac:chgData name="Larreta, Leonel G." userId="8f7a053c-6330-436f-b8b7-5c5a43344e2d" providerId="ADAL" clId="{33860EC4-17B3-4F19-B7AA-7F1D4F19F636}" dt="2023-04-24T20:15:33.912" v="636" actId="478"/>
          <ac:spMkLst>
            <pc:docMk/>
            <pc:sldMk cId="1247437687" sldId="277"/>
            <ac:spMk id="5" creationId="{57E69949-4AB0-CFFA-1399-BD47363FA196}"/>
          </ac:spMkLst>
        </pc:spChg>
        <pc:spChg chg="mod">
          <ac:chgData name="Larreta, Leonel G." userId="8f7a053c-6330-436f-b8b7-5c5a43344e2d" providerId="ADAL" clId="{33860EC4-17B3-4F19-B7AA-7F1D4F19F636}" dt="2023-04-24T20:19:32.184" v="698" actId="1036"/>
          <ac:spMkLst>
            <pc:docMk/>
            <pc:sldMk cId="1247437687" sldId="277"/>
            <ac:spMk id="85" creationId="{00000000-0000-0000-0000-000000000000}"/>
          </ac:spMkLst>
        </pc:spChg>
        <pc:picChg chg="del">
          <ac:chgData name="Larreta, Leonel G." userId="8f7a053c-6330-436f-b8b7-5c5a43344e2d" providerId="ADAL" clId="{33860EC4-17B3-4F19-B7AA-7F1D4F19F636}" dt="2023-04-24T20:16:21.091" v="641" actId="478"/>
          <ac:picMkLst>
            <pc:docMk/>
            <pc:sldMk cId="1247437687" sldId="277"/>
            <ac:picMk id="4" creationId="{5CD2024A-0CAC-0278-8BAE-D9CBDA85125A}"/>
          </ac:picMkLst>
        </pc:picChg>
        <pc:picChg chg="del">
          <ac:chgData name="Larreta, Leonel G." userId="8f7a053c-6330-436f-b8b7-5c5a43344e2d" providerId="ADAL" clId="{33860EC4-17B3-4F19-B7AA-7F1D4F19F636}" dt="2023-04-24T20:16:35.767" v="644" actId="478"/>
          <ac:picMkLst>
            <pc:docMk/>
            <pc:sldMk cId="1247437687" sldId="277"/>
            <ac:picMk id="6" creationId="{A8C9441F-F883-AADB-6DCD-D99D1EF739B3}"/>
          </ac:picMkLst>
        </pc:picChg>
        <pc:picChg chg="add mod">
          <ac:chgData name="Larreta, Leonel G." userId="8f7a053c-6330-436f-b8b7-5c5a43344e2d" providerId="ADAL" clId="{33860EC4-17B3-4F19-B7AA-7F1D4F19F636}" dt="2023-04-24T20:18:47.816" v="662" actId="14100"/>
          <ac:picMkLst>
            <pc:docMk/>
            <pc:sldMk cId="1247437687" sldId="277"/>
            <ac:picMk id="7" creationId="{406024B1-737A-5CAA-E445-DADA34BBB08D}"/>
          </ac:picMkLst>
        </pc:picChg>
      </pc:sldChg>
      <pc:sldChg chg="addSp delSp modSp add mod">
        <pc:chgData name="Larreta, Leonel G." userId="8f7a053c-6330-436f-b8b7-5c5a43344e2d" providerId="ADAL" clId="{33860EC4-17B3-4F19-B7AA-7F1D4F19F636}" dt="2023-04-24T20:20:09.013" v="705" actId="14100"/>
        <pc:sldMkLst>
          <pc:docMk/>
          <pc:sldMk cId="1981148207" sldId="278"/>
        </pc:sldMkLst>
        <pc:spChg chg="add del mod">
          <ac:chgData name="Larreta, Leonel G." userId="8f7a053c-6330-436f-b8b7-5c5a43344e2d" providerId="ADAL" clId="{33860EC4-17B3-4F19-B7AA-7F1D4F19F636}" dt="2023-04-24T20:19:18.466" v="668" actId="1076"/>
          <ac:spMkLst>
            <pc:docMk/>
            <pc:sldMk cId="1981148207" sldId="278"/>
            <ac:spMk id="2" creationId="{0104CB57-A9FE-94D5-D0AA-AFF2E3AF7840}"/>
          </ac:spMkLst>
        </pc:spChg>
        <pc:spChg chg="del">
          <ac:chgData name="Larreta, Leonel G." userId="8f7a053c-6330-436f-b8b7-5c5a43344e2d" providerId="ADAL" clId="{33860EC4-17B3-4F19-B7AA-7F1D4F19F636}" dt="2023-04-24T20:19:12.393" v="667" actId="478"/>
          <ac:spMkLst>
            <pc:docMk/>
            <pc:sldMk cId="1981148207" sldId="278"/>
            <ac:spMk id="85" creationId="{00000000-0000-0000-0000-000000000000}"/>
          </ac:spMkLst>
        </pc:spChg>
        <pc:picChg chg="add mod">
          <ac:chgData name="Larreta, Leonel G." userId="8f7a053c-6330-436f-b8b7-5c5a43344e2d" providerId="ADAL" clId="{33860EC4-17B3-4F19-B7AA-7F1D4F19F636}" dt="2023-04-24T20:20:09.013" v="705" actId="14100"/>
          <ac:picMkLst>
            <pc:docMk/>
            <pc:sldMk cId="1981148207" sldId="278"/>
            <ac:picMk id="4" creationId="{165BB55F-89D3-7115-EF2F-53DEC1E14746}"/>
          </ac:picMkLst>
        </pc:picChg>
      </pc:sldChg>
      <pc:sldChg chg="add del">
        <pc:chgData name="Larreta, Leonel G." userId="8f7a053c-6330-436f-b8b7-5c5a43344e2d" providerId="ADAL" clId="{33860EC4-17B3-4F19-B7AA-7F1D4F19F636}" dt="2023-04-24T22:29:00.586" v="796" actId="2696"/>
        <pc:sldMkLst>
          <pc:docMk/>
          <pc:sldMk cId="2077564816" sldId="279"/>
        </pc:sldMkLst>
      </pc:sldChg>
      <pc:sldChg chg="addSp delSp modSp add mod">
        <pc:chgData name="Larreta, Leonel G." userId="8f7a053c-6330-436f-b8b7-5c5a43344e2d" providerId="ADAL" clId="{33860EC4-17B3-4F19-B7AA-7F1D4F19F636}" dt="2023-04-24T22:24:33.939" v="780" actId="1076"/>
        <pc:sldMkLst>
          <pc:docMk/>
          <pc:sldMk cId="1338680516" sldId="280"/>
        </pc:sldMkLst>
        <pc:spChg chg="mod">
          <ac:chgData name="Larreta, Leonel G." userId="8f7a053c-6330-436f-b8b7-5c5a43344e2d" providerId="ADAL" clId="{33860EC4-17B3-4F19-B7AA-7F1D4F19F636}" dt="2023-04-24T22:24:00.084" v="769" actId="20577"/>
          <ac:spMkLst>
            <pc:docMk/>
            <pc:sldMk cId="1338680516" sldId="280"/>
            <ac:spMk id="84" creationId="{00000000-0000-0000-0000-000000000000}"/>
          </ac:spMkLst>
        </pc:spChg>
        <pc:picChg chg="del">
          <ac:chgData name="Larreta, Leonel G." userId="8f7a053c-6330-436f-b8b7-5c5a43344e2d" providerId="ADAL" clId="{33860EC4-17B3-4F19-B7AA-7F1D4F19F636}" dt="2023-04-24T22:23:49.695" v="751" actId="478"/>
          <ac:picMkLst>
            <pc:docMk/>
            <pc:sldMk cId="1338680516" sldId="280"/>
            <ac:picMk id="3" creationId="{C11DCFA1-DE39-C021-EC07-DEFB84F26A79}"/>
          </ac:picMkLst>
        </pc:picChg>
        <pc:picChg chg="add mod">
          <ac:chgData name="Larreta, Leonel G." userId="8f7a053c-6330-436f-b8b7-5c5a43344e2d" providerId="ADAL" clId="{33860EC4-17B3-4F19-B7AA-7F1D4F19F636}" dt="2023-04-24T22:24:33.939" v="780" actId="1076"/>
          <ac:picMkLst>
            <pc:docMk/>
            <pc:sldMk cId="1338680516" sldId="280"/>
            <ac:picMk id="4" creationId="{08554AE0-6D72-A71A-F3B5-D5CA3C4DE8EB}"/>
          </ac:picMkLst>
        </pc:picChg>
      </pc:sldChg>
      <pc:sldChg chg="addSp delSp modSp add mod ord">
        <pc:chgData name="Larreta, Leonel G." userId="8f7a053c-6330-436f-b8b7-5c5a43344e2d" providerId="ADAL" clId="{33860EC4-17B3-4F19-B7AA-7F1D4F19F636}" dt="2023-04-24T22:40:16.726" v="855" actId="1076"/>
        <pc:sldMkLst>
          <pc:docMk/>
          <pc:sldMk cId="1784854599" sldId="281"/>
        </pc:sldMkLst>
        <pc:spChg chg="mod">
          <ac:chgData name="Larreta, Leonel G." userId="8f7a053c-6330-436f-b8b7-5c5a43344e2d" providerId="ADAL" clId="{33860EC4-17B3-4F19-B7AA-7F1D4F19F636}" dt="2023-04-24T22:40:04.219" v="850" actId="6549"/>
          <ac:spMkLst>
            <pc:docMk/>
            <pc:sldMk cId="1784854599" sldId="281"/>
            <ac:spMk id="84" creationId="{00000000-0000-0000-0000-000000000000}"/>
          </ac:spMkLst>
        </pc:spChg>
        <pc:picChg chg="add del mod">
          <ac:chgData name="Larreta, Leonel G." userId="8f7a053c-6330-436f-b8b7-5c5a43344e2d" providerId="ADAL" clId="{33860EC4-17B3-4F19-B7AA-7F1D4F19F636}" dt="2023-04-24T22:40:06.719" v="851" actId="478"/>
          <ac:picMkLst>
            <pc:docMk/>
            <pc:sldMk cId="1784854599" sldId="281"/>
            <ac:picMk id="3" creationId="{47ED66F8-4111-92BA-246B-4BDA2045E643}"/>
          </ac:picMkLst>
        </pc:picChg>
        <pc:picChg chg="del">
          <ac:chgData name="Larreta, Leonel G." userId="8f7a053c-6330-436f-b8b7-5c5a43344e2d" providerId="ADAL" clId="{33860EC4-17B3-4F19-B7AA-7F1D4F19F636}" dt="2023-04-24T22:31:08.662" v="835" actId="478"/>
          <ac:picMkLst>
            <pc:docMk/>
            <pc:sldMk cId="1784854599" sldId="281"/>
            <ac:picMk id="4" creationId="{08554AE0-6D72-A71A-F3B5-D5CA3C4DE8EB}"/>
          </ac:picMkLst>
        </pc:picChg>
        <pc:picChg chg="add mod">
          <ac:chgData name="Larreta, Leonel G." userId="8f7a053c-6330-436f-b8b7-5c5a43344e2d" providerId="ADAL" clId="{33860EC4-17B3-4F19-B7AA-7F1D4F19F636}" dt="2023-04-24T22:40:16.726" v="855" actId="1076"/>
          <ac:picMkLst>
            <pc:docMk/>
            <pc:sldMk cId="1784854599" sldId="281"/>
            <ac:picMk id="6" creationId="{AA228EE3-08C7-0CD9-86A2-8692B15FDF6F}"/>
          </ac:picMkLst>
        </pc:picChg>
      </pc:sldChg>
      <pc:sldChg chg="add">
        <pc:chgData name="Larreta, Leonel G." userId="8f7a053c-6330-436f-b8b7-5c5a43344e2d" providerId="ADAL" clId="{33860EC4-17B3-4F19-B7AA-7F1D4F19F636}" dt="2023-04-24T22:39:52.381" v="840" actId="2890"/>
        <pc:sldMkLst>
          <pc:docMk/>
          <pc:sldMk cId="851104333" sldId="282"/>
        </pc:sldMkLst>
      </pc:sldChg>
      <pc:sldChg chg="add">
        <pc:chgData name="Larreta, Leonel G." userId="8f7a053c-6330-436f-b8b7-5c5a43344e2d" providerId="ADAL" clId="{33860EC4-17B3-4F19-B7AA-7F1D4F19F636}" dt="2023-04-24T22:40:27.680" v="856" actId="2890"/>
        <pc:sldMkLst>
          <pc:docMk/>
          <pc:sldMk cId="4116880985" sldId="283"/>
        </pc:sldMkLst>
      </pc:sldChg>
      <pc:sldChg chg="addSp delSp modSp add mod ord">
        <pc:chgData name="Larreta, Leonel G." userId="8f7a053c-6330-436f-b8b7-5c5a43344e2d" providerId="ADAL" clId="{33860EC4-17B3-4F19-B7AA-7F1D4F19F636}" dt="2023-04-24T23:15:17.993" v="894" actId="27614"/>
        <pc:sldMkLst>
          <pc:docMk/>
          <pc:sldMk cId="2125157694" sldId="284"/>
        </pc:sldMkLst>
        <pc:spChg chg="mod">
          <ac:chgData name="Larreta, Leonel G." userId="8f7a053c-6330-436f-b8b7-5c5a43344e2d" providerId="ADAL" clId="{33860EC4-17B3-4F19-B7AA-7F1D4F19F636}" dt="2023-04-24T23:14:03.843" v="890" actId="6549"/>
          <ac:spMkLst>
            <pc:docMk/>
            <pc:sldMk cId="2125157694" sldId="284"/>
            <ac:spMk id="84" creationId="{00000000-0000-0000-0000-000000000000}"/>
          </ac:spMkLst>
        </pc:spChg>
        <pc:picChg chg="del">
          <ac:chgData name="Larreta, Leonel G." userId="8f7a053c-6330-436f-b8b7-5c5a43344e2d" providerId="ADAL" clId="{33860EC4-17B3-4F19-B7AA-7F1D4F19F636}" dt="2023-04-24T23:13:12.028" v="885" actId="478"/>
          <ac:picMkLst>
            <pc:docMk/>
            <pc:sldMk cId="2125157694" sldId="284"/>
            <ac:picMk id="3" creationId="{47ED66F8-4111-92BA-246B-4BDA2045E643}"/>
          </ac:picMkLst>
        </pc:picChg>
        <pc:picChg chg="add del mod">
          <ac:chgData name="Larreta, Leonel G." userId="8f7a053c-6330-436f-b8b7-5c5a43344e2d" providerId="ADAL" clId="{33860EC4-17B3-4F19-B7AA-7F1D4F19F636}" dt="2023-04-24T23:15:04.134" v="891" actId="478"/>
          <ac:picMkLst>
            <pc:docMk/>
            <pc:sldMk cId="2125157694" sldId="284"/>
            <ac:picMk id="4" creationId="{D07A3FAE-D584-34EE-3033-251771698F06}"/>
          </ac:picMkLst>
        </pc:picChg>
        <pc:picChg chg="add mod">
          <ac:chgData name="Larreta, Leonel G." userId="8f7a053c-6330-436f-b8b7-5c5a43344e2d" providerId="ADAL" clId="{33860EC4-17B3-4F19-B7AA-7F1D4F19F636}" dt="2023-04-24T23:15:17.993" v="894" actId="27614"/>
          <ac:picMkLst>
            <pc:docMk/>
            <pc:sldMk cId="2125157694" sldId="284"/>
            <ac:picMk id="6" creationId="{FDFF5F07-A4D2-E335-6196-6655E025B58D}"/>
          </ac:picMkLst>
        </pc:picChg>
      </pc:sldChg>
      <pc:sldChg chg="addSp delSp modSp add mod ord">
        <pc:chgData name="Larreta, Leonel G." userId="8f7a053c-6330-436f-b8b7-5c5a43344e2d" providerId="ADAL" clId="{33860EC4-17B3-4F19-B7AA-7F1D4F19F636}" dt="2023-04-24T23:19:18.818" v="916" actId="1076"/>
        <pc:sldMkLst>
          <pc:docMk/>
          <pc:sldMk cId="1637592645" sldId="285"/>
        </pc:sldMkLst>
        <pc:spChg chg="mod">
          <ac:chgData name="Larreta, Leonel G." userId="8f7a053c-6330-436f-b8b7-5c5a43344e2d" providerId="ADAL" clId="{33860EC4-17B3-4F19-B7AA-7F1D4F19F636}" dt="2023-04-24T23:15:45.309" v="904" actId="20577"/>
          <ac:spMkLst>
            <pc:docMk/>
            <pc:sldMk cId="1637592645" sldId="285"/>
            <ac:spMk id="84" creationId="{00000000-0000-0000-0000-000000000000}"/>
          </ac:spMkLst>
        </pc:spChg>
        <pc:spChg chg="mod">
          <ac:chgData name="Larreta, Leonel G." userId="8f7a053c-6330-436f-b8b7-5c5a43344e2d" providerId="ADAL" clId="{33860EC4-17B3-4F19-B7AA-7F1D4F19F636}" dt="2023-04-24T23:18:25.019" v="914" actId="6549"/>
          <ac:spMkLst>
            <pc:docMk/>
            <pc:sldMk cId="1637592645" sldId="285"/>
            <ac:spMk id="85" creationId="{00000000-0000-0000-0000-000000000000}"/>
          </ac:spMkLst>
        </pc:spChg>
        <pc:picChg chg="del">
          <ac:chgData name="Larreta, Leonel G." userId="8f7a053c-6330-436f-b8b7-5c5a43344e2d" providerId="ADAL" clId="{33860EC4-17B3-4F19-B7AA-7F1D4F19F636}" dt="2023-04-24T23:15:47.721" v="905" actId="478"/>
          <ac:picMkLst>
            <pc:docMk/>
            <pc:sldMk cId="1637592645" sldId="285"/>
            <ac:picMk id="3" creationId="{D89372B6-76A7-196C-660B-2C17EB863A29}"/>
          </ac:picMkLst>
        </pc:picChg>
        <pc:picChg chg="add mod">
          <ac:chgData name="Larreta, Leonel G." userId="8f7a053c-6330-436f-b8b7-5c5a43344e2d" providerId="ADAL" clId="{33860EC4-17B3-4F19-B7AA-7F1D4F19F636}" dt="2023-04-24T23:19:18.818" v="916" actId="1076"/>
          <ac:picMkLst>
            <pc:docMk/>
            <pc:sldMk cId="1637592645" sldId="285"/>
            <ac:picMk id="4" creationId="{6215B882-EB01-FDCD-FF76-226E82748C49}"/>
          </ac:picMkLst>
        </pc:picChg>
      </pc:sldChg>
      <pc:sldChg chg="addSp delSp modSp add mod ord">
        <pc:chgData name="Larreta, Leonel G." userId="8f7a053c-6330-436f-b8b7-5c5a43344e2d" providerId="ADAL" clId="{33860EC4-17B3-4F19-B7AA-7F1D4F19F636}" dt="2023-04-24T23:21:57.245" v="952" actId="962"/>
        <pc:sldMkLst>
          <pc:docMk/>
          <pc:sldMk cId="814344624" sldId="286"/>
        </pc:sldMkLst>
        <pc:spChg chg="mod">
          <ac:chgData name="Larreta, Leonel G." userId="8f7a053c-6330-436f-b8b7-5c5a43344e2d" providerId="ADAL" clId="{33860EC4-17B3-4F19-B7AA-7F1D4F19F636}" dt="2023-04-24T23:21:45.391" v="947" actId="20577"/>
          <ac:spMkLst>
            <pc:docMk/>
            <pc:sldMk cId="814344624" sldId="286"/>
            <ac:spMk id="84" creationId="{00000000-0000-0000-0000-000000000000}"/>
          </ac:spMkLst>
        </pc:spChg>
        <pc:picChg chg="add mod">
          <ac:chgData name="Larreta, Leonel G." userId="8f7a053c-6330-436f-b8b7-5c5a43344e2d" providerId="ADAL" clId="{33860EC4-17B3-4F19-B7AA-7F1D4F19F636}" dt="2023-04-24T23:21:57.245" v="952" actId="962"/>
          <ac:picMkLst>
            <pc:docMk/>
            <pc:sldMk cId="814344624" sldId="286"/>
            <ac:picMk id="3" creationId="{7991B235-E164-1F2E-8722-5020AB8D75BA}"/>
          </ac:picMkLst>
        </pc:picChg>
        <pc:picChg chg="del">
          <ac:chgData name="Larreta, Leonel G." userId="8f7a053c-6330-436f-b8b7-5c5a43344e2d" providerId="ADAL" clId="{33860EC4-17B3-4F19-B7AA-7F1D4F19F636}" dt="2023-04-24T23:21:48.010" v="948" actId="478"/>
          <ac:picMkLst>
            <pc:docMk/>
            <pc:sldMk cId="814344624" sldId="286"/>
            <ac:picMk id="6" creationId="{FDFF5F07-A4D2-E335-6196-6655E025B58D}"/>
          </ac:picMkLst>
        </pc:picChg>
      </pc:sldChg>
      <pc:sldChg chg="addSp delSp modSp add mod ord">
        <pc:chgData name="Larreta, Leonel G." userId="8f7a053c-6330-436f-b8b7-5c5a43344e2d" providerId="ADAL" clId="{33860EC4-17B3-4F19-B7AA-7F1D4F19F636}" dt="2023-04-24T23:24:25.085" v="962" actId="1076"/>
        <pc:sldMkLst>
          <pc:docMk/>
          <pc:sldMk cId="3197764750" sldId="287"/>
        </pc:sldMkLst>
        <pc:spChg chg="mod">
          <ac:chgData name="Larreta, Leonel G." userId="8f7a053c-6330-436f-b8b7-5c5a43344e2d" providerId="ADAL" clId="{33860EC4-17B3-4F19-B7AA-7F1D4F19F636}" dt="2023-04-24T23:23:08.700" v="956"/>
          <ac:spMkLst>
            <pc:docMk/>
            <pc:sldMk cId="3197764750" sldId="287"/>
            <ac:spMk id="84" creationId="{00000000-0000-0000-0000-000000000000}"/>
          </ac:spMkLst>
        </pc:spChg>
        <pc:spChg chg="mod">
          <ac:chgData name="Larreta, Leonel G." userId="8f7a053c-6330-436f-b8b7-5c5a43344e2d" providerId="ADAL" clId="{33860EC4-17B3-4F19-B7AA-7F1D4F19F636}" dt="2023-04-24T23:23:57.923" v="960" actId="6549"/>
          <ac:spMkLst>
            <pc:docMk/>
            <pc:sldMk cId="3197764750" sldId="287"/>
            <ac:spMk id="85" creationId="{00000000-0000-0000-0000-000000000000}"/>
          </ac:spMkLst>
        </pc:spChg>
        <pc:picChg chg="add mod">
          <ac:chgData name="Larreta, Leonel G." userId="8f7a053c-6330-436f-b8b7-5c5a43344e2d" providerId="ADAL" clId="{33860EC4-17B3-4F19-B7AA-7F1D4F19F636}" dt="2023-04-24T23:24:25.085" v="962" actId="1076"/>
          <ac:picMkLst>
            <pc:docMk/>
            <pc:sldMk cId="3197764750" sldId="287"/>
            <ac:picMk id="3" creationId="{66FB0773-6682-A0BB-437C-63EE4C4AB68C}"/>
          </ac:picMkLst>
        </pc:picChg>
        <pc:picChg chg="del">
          <ac:chgData name="Larreta, Leonel G." userId="8f7a053c-6330-436f-b8b7-5c5a43344e2d" providerId="ADAL" clId="{33860EC4-17B3-4F19-B7AA-7F1D4F19F636}" dt="2023-04-24T23:23:11.812" v="957" actId="478"/>
          <ac:picMkLst>
            <pc:docMk/>
            <pc:sldMk cId="3197764750" sldId="287"/>
            <ac:picMk id="4" creationId="{6215B882-EB01-FDCD-FF76-226E82748C49}"/>
          </ac:picMkLst>
        </pc:picChg>
      </pc:sldChg>
      <pc:sldChg chg="addSp delSp modSp add mod ord">
        <pc:chgData name="Larreta, Leonel G." userId="8f7a053c-6330-436f-b8b7-5c5a43344e2d" providerId="ADAL" clId="{33860EC4-17B3-4F19-B7AA-7F1D4F19F636}" dt="2023-04-24T23:35:38.379" v="977" actId="962"/>
        <pc:sldMkLst>
          <pc:docMk/>
          <pc:sldMk cId="3728089874" sldId="288"/>
        </pc:sldMkLst>
        <pc:spChg chg="mod">
          <ac:chgData name="Larreta, Leonel G." userId="8f7a053c-6330-436f-b8b7-5c5a43344e2d" providerId="ADAL" clId="{33860EC4-17B3-4F19-B7AA-7F1D4F19F636}" dt="2023-04-24T23:35:26.196" v="972" actId="20577"/>
          <ac:spMkLst>
            <pc:docMk/>
            <pc:sldMk cId="3728089874" sldId="288"/>
            <ac:spMk id="84" creationId="{00000000-0000-0000-0000-000000000000}"/>
          </ac:spMkLst>
        </pc:spChg>
        <pc:picChg chg="del">
          <ac:chgData name="Larreta, Leonel G." userId="8f7a053c-6330-436f-b8b7-5c5a43344e2d" providerId="ADAL" clId="{33860EC4-17B3-4F19-B7AA-7F1D4F19F636}" dt="2023-04-24T23:35:28.900" v="973" actId="478"/>
          <ac:picMkLst>
            <pc:docMk/>
            <pc:sldMk cId="3728089874" sldId="288"/>
            <ac:picMk id="3" creationId="{7991B235-E164-1F2E-8722-5020AB8D75BA}"/>
          </ac:picMkLst>
        </pc:picChg>
        <pc:picChg chg="add mod">
          <ac:chgData name="Larreta, Leonel G." userId="8f7a053c-6330-436f-b8b7-5c5a43344e2d" providerId="ADAL" clId="{33860EC4-17B3-4F19-B7AA-7F1D4F19F636}" dt="2023-04-24T23:35:38.379" v="977" actId="962"/>
          <ac:picMkLst>
            <pc:docMk/>
            <pc:sldMk cId="3728089874" sldId="288"/>
            <ac:picMk id="4" creationId="{14EC1178-963E-16CD-F341-D76E781443FB}"/>
          </ac:picMkLst>
        </pc:picChg>
      </pc:sldChg>
      <pc:sldChg chg="addSp delSp modSp add mod ord">
        <pc:chgData name="Larreta, Leonel G." userId="8f7a053c-6330-436f-b8b7-5c5a43344e2d" providerId="ADAL" clId="{33860EC4-17B3-4F19-B7AA-7F1D4F19F636}" dt="2023-04-24T23:42:34.837" v="1008" actId="1038"/>
        <pc:sldMkLst>
          <pc:docMk/>
          <pc:sldMk cId="198479745" sldId="289"/>
        </pc:sldMkLst>
        <pc:spChg chg="add del">
          <ac:chgData name="Larreta, Leonel G." userId="8f7a053c-6330-436f-b8b7-5c5a43344e2d" providerId="ADAL" clId="{33860EC4-17B3-4F19-B7AA-7F1D4F19F636}" dt="2023-04-24T23:40:38.627" v="991"/>
          <ac:spMkLst>
            <pc:docMk/>
            <pc:sldMk cId="198479745" sldId="289"/>
            <ac:spMk id="2" creationId="{232B3C13-D254-1B9D-E3C2-38FE66424F81}"/>
          </ac:spMkLst>
        </pc:spChg>
        <pc:spChg chg="add mod">
          <ac:chgData name="Larreta, Leonel G." userId="8f7a053c-6330-436f-b8b7-5c5a43344e2d" providerId="ADAL" clId="{33860EC4-17B3-4F19-B7AA-7F1D4F19F636}" dt="2023-04-24T23:42:34.837" v="1008" actId="1038"/>
          <ac:spMkLst>
            <pc:docMk/>
            <pc:sldMk cId="198479745" sldId="289"/>
            <ac:spMk id="6" creationId="{85472EA0-EA4D-05F9-C1C7-03155A54F237}"/>
          </ac:spMkLst>
        </pc:spChg>
        <pc:spChg chg="mod">
          <ac:chgData name="Larreta, Leonel G." userId="8f7a053c-6330-436f-b8b7-5c5a43344e2d" providerId="ADAL" clId="{33860EC4-17B3-4F19-B7AA-7F1D4F19F636}" dt="2023-04-24T23:40:02.823" v="986" actId="20577"/>
          <ac:spMkLst>
            <pc:docMk/>
            <pc:sldMk cId="198479745" sldId="289"/>
            <ac:spMk id="84" creationId="{00000000-0000-0000-0000-000000000000}"/>
          </ac:spMkLst>
        </pc:spChg>
        <pc:spChg chg="mod">
          <ac:chgData name="Larreta, Leonel G." userId="8f7a053c-6330-436f-b8b7-5c5a43344e2d" providerId="ADAL" clId="{33860EC4-17B3-4F19-B7AA-7F1D4F19F636}" dt="2023-04-24T23:40:59.537" v="997" actId="14100"/>
          <ac:spMkLst>
            <pc:docMk/>
            <pc:sldMk cId="198479745" sldId="289"/>
            <ac:spMk id="85" creationId="{00000000-0000-0000-0000-000000000000}"/>
          </ac:spMkLst>
        </pc:spChg>
        <pc:picChg chg="del">
          <ac:chgData name="Larreta, Leonel G." userId="8f7a053c-6330-436f-b8b7-5c5a43344e2d" providerId="ADAL" clId="{33860EC4-17B3-4F19-B7AA-7F1D4F19F636}" dt="2023-04-24T23:40:05.200" v="987" actId="478"/>
          <ac:picMkLst>
            <pc:docMk/>
            <pc:sldMk cId="198479745" sldId="289"/>
            <ac:picMk id="3" creationId="{66FB0773-6682-A0BB-437C-63EE4C4AB68C}"/>
          </ac:picMkLst>
        </pc:picChg>
        <pc:picChg chg="add mod">
          <ac:chgData name="Larreta, Leonel G." userId="8f7a053c-6330-436f-b8b7-5c5a43344e2d" providerId="ADAL" clId="{33860EC4-17B3-4F19-B7AA-7F1D4F19F636}" dt="2023-04-24T23:41:21.522" v="999" actId="1076"/>
          <ac:picMkLst>
            <pc:docMk/>
            <pc:sldMk cId="198479745" sldId="289"/>
            <ac:picMk id="5" creationId="{3FAE5E91-9FBA-C24C-DF52-1971153B087A}"/>
          </ac:picMkLst>
        </pc:picChg>
        <pc:picChg chg="add mod">
          <ac:chgData name="Larreta, Leonel G." userId="8f7a053c-6330-436f-b8b7-5c5a43344e2d" providerId="ADAL" clId="{33860EC4-17B3-4F19-B7AA-7F1D4F19F636}" dt="2023-04-24T23:42:25.522" v="1006" actId="1076"/>
          <ac:picMkLst>
            <pc:docMk/>
            <pc:sldMk cId="198479745" sldId="289"/>
            <ac:picMk id="8" creationId="{C90C7C40-D14C-FF6E-E169-0A8AEEA53144}"/>
          </ac:picMkLst>
        </pc:picChg>
      </pc:sldChg>
      <pc:sldChg chg="addSp delSp modSp add mod">
        <pc:chgData name="Larreta, Leonel G." userId="8f7a053c-6330-436f-b8b7-5c5a43344e2d" providerId="ADAL" clId="{33860EC4-17B3-4F19-B7AA-7F1D4F19F636}" dt="2023-04-24T23:47:14.418" v="1019" actId="1076"/>
        <pc:sldMkLst>
          <pc:docMk/>
          <pc:sldMk cId="515746548" sldId="290"/>
        </pc:sldMkLst>
        <pc:spChg chg="del">
          <ac:chgData name="Larreta, Leonel G." userId="8f7a053c-6330-436f-b8b7-5c5a43344e2d" providerId="ADAL" clId="{33860EC4-17B3-4F19-B7AA-7F1D4F19F636}" dt="2023-04-24T23:46:13.632" v="1011" actId="478"/>
          <ac:spMkLst>
            <pc:docMk/>
            <pc:sldMk cId="515746548" sldId="290"/>
            <ac:spMk id="6" creationId="{85472EA0-EA4D-05F9-C1C7-03155A54F237}"/>
          </ac:spMkLst>
        </pc:spChg>
        <pc:spChg chg="mod">
          <ac:chgData name="Larreta, Leonel G." userId="8f7a053c-6330-436f-b8b7-5c5a43344e2d" providerId="ADAL" clId="{33860EC4-17B3-4F19-B7AA-7F1D4F19F636}" dt="2023-04-24T23:46:44.157" v="1017" actId="6549"/>
          <ac:spMkLst>
            <pc:docMk/>
            <pc:sldMk cId="515746548" sldId="290"/>
            <ac:spMk id="85" creationId="{00000000-0000-0000-0000-000000000000}"/>
          </ac:spMkLst>
        </pc:spChg>
        <pc:picChg chg="add mod">
          <ac:chgData name="Larreta, Leonel G." userId="8f7a053c-6330-436f-b8b7-5c5a43344e2d" providerId="ADAL" clId="{33860EC4-17B3-4F19-B7AA-7F1D4F19F636}" dt="2023-04-24T23:47:14.418" v="1019" actId="1076"/>
          <ac:picMkLst>
            <pc:docMk/>
            <pc:sldMk cId="515746548" sldId="290"/>
            <ac:picMk id="3" creationId="{28C6E085-B77B-3414-149E-879D7BDC1659}"/>
          </ac:picMkLst>
        </pc:picChg>
        <pc:picChg chg="del">
          <ac:chgData name="Larreta, Leonel G." userId="8f7a053c-6330-436f-b8b7-5c5a43344e2d" providerId="ADAL" clId="{33860EC4-17B3-4F19-B7AA-7F1D4F19F636}" dt="2023-04-24T23:46:09.887" v="1010" actId="478"/>
          <ac:picMkLst>
            <pc:docMk/>
            <pc:sldMk cId="515746548" sldId="290"/>
            <ac:picMk id="5" creationId="{3FAE5E91-9FBA-C24C-DF52-1971153B087A}"/>
          </ac:picMkLst>
        </pc:picChg>
        <pc:picChg chg="del">
          <ac:chgData name="Larreta, Leonel G." userId="8f7a053c-6330-436f-b8b7-5c5a43344e2d" providerId="ADAL" clId="{33860EC4-17B3-4F19-B7AA-7F1D4F19F636}" dt="2023-04-24T23:46:15.594" v="1012" actId="478"/>
          <ac:picMkLst>
            <pc:docMk/>
            <pc:sldMk cId="515746548" sldId="290"/>
            <ac:picMk id="8" creationId="{C90C7C40-D14C-FF6E-E169-0A8AEEA53144}"/>
          </ac:picMkLst>
        </pc:picChg>
      </pc:sldChg>
      <pc:sldChg chg="addSp delSp modSp add mod">
        <pc:chgData name="Larreta, Leonel G." userId="8f7a053c-6330-436f-b8b7-5c5a43344e2d" providerId="ADAL" clId="{33860EC4-17B3-4F19-B7AA-7F1D4F19F636}" dt="2023-04-24T23:49:25" v="1025" actId="1076"/>
        <pc:sldMkLst>
          <pc:docMk/>
          <pc:sldMk cId="1368110738" sldId="291"/>
        </pc:sldMkLst>
        <pc:spChg chg="mod">
          <ac:chgData name="Larreta, Leonel G." userId="8f7a053c-6330-436f-b8b7-5c5a43344e2d" providerId="ADAL" clId="{33860EC4-17B3-4F19-B7AA-7F1D4F19F636}" dt="2023-04-24T23:48:46.464" v="1023"/>
          <ac:spMkLst>
            <pc:docMk/>
            <pc:sldMk cId="1368110738" sldId="291"/>
            <ac:spMk id="85" creationId="{00000000-0000-0000-0000-000000000000}"/>
          </ac:spMkLst>
        </pc:spChg>
        <pc:picChg chg="del">
          <ac:chgData name="Larreta, Leonel G." userId="8f7a053c-6330-436f-b8b7-5c5a43344e2d" providerId="ADAL" clId="{33860EC4-17B3-4F19-B7AA-7F1D4F19F636}" dt="2023-04-24T23:48:00.763" v="1021" actId="478"/>
          <ac:picMkLst>
            <pc:docMk/>
            <pc:sldMk cId="1368110738" sldId="291"/>
            <ac:picMk id="3" creationId="{28C6E085-B77B-3414-149E-879D7BDC1659}"/>
          </ac:picMkLst>
        </pc:picChg>
        <pc:picChg chg="add mod">
          <ac:chgData name="Larreta, Leonel G." userId="8f7a053c-6330-436f-b8b7-5c5a43344e2d" providerId="ADAL" clId="{33860EC4-17B3-4F19-B7AA-7F1D4F19F636}" dt="2023-04-24T23:49:25" v="1025" actId="1076"/>
          <ac:picMkLst>
            <pc:docMk/>
            <pc:sldMk cId="1368110738" sldId="291"/>
            <ac:picMk id="4" creationId="{2BF0867D-B39A-C4AD-986C-525C7A417A1B}"/>
          </ac:picMkLst>
        </pc:picChg>
      </pc:sldChg>
      <pc:sldChg chg="addSp delSp modSp add mod">
        <pc:chgData name="Larreta, Leonel G." userId="8f7a053c-6330-436f-b8b7-5c5a43344e2d" providerId="ADAL" clId="{33860EC4-17B3-4F19-B7AA-7F1D4F19F636}" dt="2023-04-24T23:51:05.647" v="1034" actId="1076"/>
        <pc:sldMkLst>
          <pc:docMk/>
          <pc:sldMk cId="2434563434" sldId="292"/>
        </pc:sldMkLst>
        <pc:spChg chg="mod">
          <ac:chgData name="Larreta, Leonel G." userId="8f7a053c-6330-436f-b8b7-5c5a43344e2d" providerId="ADAL" clId="{33860EC4-17B3-4F19-B7AA-7F1D4F19F636}" dt="2023-04-24T23:50:26.752" v="1032" actId="6549"/>
          <ac:spMkLst>
            <pc:docMk/>
            <pc:sldMk cId="2434563434" sldId="292"/>
            <ac:spMk id="85" creationId="{00000000-0000-0000-0000-000000000000}"/>
          </ac:spMkLst>
        </pc:spChg>
        <pc:picChg chg="add mod">
          <ac:chgData name="Larreta, Leonel G." userId="8f7a053c-6330-436f-b8b7-5c5a43344e2d" providerId="ADAL" clId="{33860EC4-17B3-4F19-B7AA-7F1D4F19F636}" dt="2023-04-24T23:51:05.647" v="1034" actId="1076"/>
          <ac:picMkLst>
            <pc:docMk/>
            <pc:sldMk cId="2434563434" sldId="292"/>
            <ac:picMk id="3" creationId="{0B22125F-5637-3D21-6C32-1C2D2BC23C9D}"/>
          </ac:picMkLst>
        </pc:picChg>
        <pc:picChg chg="del">
          <ac:chgData name="Larreta, Leonel G." userId="8f7a053c-6330-436f-b8b7-5c5a43344e2d" providerId="ADAL" clId="{33860EC4-17B3-4F19-B7AA-7F1D4F19F636}" dt="2023-04-24T23:49:37.316" v="1027" actId="478"/>
          <ac:picMkLst>
            <pc:docMk/>
            <pc:sldMk cId="2434563434" sldId="292"/>
            <ac:picMk id="4" creationId="{2BF0867D-B39A-C4AD-986C-525C7A417A1B}"/>
          </ac:picMkLst>
        </pc:picChg>
      </pc:sldChg>
      <pc:sldChg chg="addSp delSp modSp add mod">
        <pc:chgData name="Larreta, Leonel G." userId="8f7a053c-6330-436f-b8b7-5c5a43344e2d" providerId="ADAL" clId="{33860EC4-17B3-4F19-B7AA-7F1D4F19F636}" dt="2023-04-24T23:52:40.022" v="1042" actId="14100"/>
        <pc:sldMkLst>
          <pc:docMk/>
          <pc:sldMk cId="2267323515" sldId="293"/>
        </pc:sldMkLst>
        <pc:spChg chg="mod">
          <ac:chgData name="Larreta, Leonel G." userId="8f7a053c-6330-436f-b8b7-5c5a43344e2d" providerId="ADAL" clId="{33860EC4-17B3-4F19-B7AA-7F1D4F19F636}" dt="2023-04-24T23:52:40.022" v="1042" actId="14100"/>
          <ac:spMkLst>
            <pc:docMk/>
            <pc:sldMk cId="2267323515" sldId="293"/>
            <ac:spMk id="85" creationId="{00000000-0000-0000-0000-000000000000}"/>
          </ac:spMkLst>
        </pc:spChg>
        <pc:picChg chg="del">
          <ac:chgData name="Larreta, Leonel G." userId="8f7a053c-6330-436f-b8b7-5c5a43344e2d" providerId="ADAL" clId="{33860EC4-17B3-4F19-B7AA-7F1D4F19F636}" dt="2023-04-24T23:51:24.832" v="1036" actId="478"/>
          <ac:picMkLst>
            <pc:docMk/>
            <pc:sldMk cId="2267323515" sldId="293"/>
            <ac:picMk id="3" creationId="{0B22125F-5637-3D21-6C32-1C2D2BC23C9D}"/>
          </ac:picMkLst>
        </pc:picChg>
        <pc:picChg chg="add mod">
          <ac:chgData name="Larreta, Leonel G." userId="8f7a053c-6330-436f-b8b7-5c5a43344e2d" providerId="ADAL" clId="{33860EC4-17B3-4F19-B7AA-7F1D4F19F636}" dt="2023-04-24T23:52:35.878" v="1041" actId="1076"/>
          <ac:picMkLst>
            <pc:docMk/>
            <pc:sldMk cId="2267323515" sldId="293"/>
            <ac:picMk id="4" creationId="{E0DAC25B-8DDF-3910-174A-7B3E0FB97BE1}"/>
          </ac:picMkLst>
        </pc:picChg>
      </pc:sldChg>
      <pc:sldChg chg="addSp delSp modSp add mod ord">
        <pc:chgData name="Larreta, Leonel G." userId="8f7a053c-6330-436f-b8b7-5c5a43344e2d" providerId="ADAL" clId="{33860EC4-17B3-4F19-B7AA-7F1D4F19F636}" dt="2023-04-24T23:55:13.003" v="1101" actId="1076"/>
        <pc:sldMkLst>
          <pc:docMk/>
          <pc:sldMk cId="3017245276" sldId="294"/>
        </pc:sldMkLst>
        <pc:spChg chg="add mod">
          <ac:chgData name="Larreta, Leonel G." userId="8f7a053c-6330-436f-b8b7-5c5a43344e2d" providerId="ADAL" clId="{33860EC4-17B3-4F19-B7AA-7F1D4F19F636}" dt="2023-04-24T23:55:10.528" v="1100" actId="1076"/>
          <ac:spMkLst>
            <pc:docMk/>
            <pc:sldMk cId="3017245276" sldId="294"/>
            <ac:spMk id="2" creationId="{ABF4F4FD-B16A-7A6F-8C7A-2F050DFED9F6}"/>
          </ac:spMkLst>
        </pc:spChg>
        <pc:spChg chg="mod">
          <ac:chgData name="Larreta, Leonel G." userId="8f7a053c-6330-436f-b8b7-5c5a43344e2d" providerId="ADAL" clId="{33860EC4-17B3-4F19-B7AA-7F1D4F19F636}" dt="2023-04-24T23:55:13.003" v="1101" actId="1076"/>
          <ac:spMkLst>
            <pc:docMk/>
            <pc:sldMk cId="3017245276" sldId="294"/>
            <ac:spMk id="85" creationId="{00000000-0000-0000-0000-000000000000}"/>
          </ac:spMkLst>
        </pc:spChg>
        <pc:picChg chg="del">
          <ac:chgData name="Larreta, Leonel G." userId="8f7a053c-6330-436f-b8b7-5c5a43344e2d" providerId="ADAL" clId="{33860EC4-17B3-4F19-B7AA-7F1D4F19F636}" dt="2023-04-24T23:53:24.785" v="1048" actId="478"/>
          <ac:picMkLst>
            <pc:docMk/>
            <pc:sldMk cId="3017245276" sldId="294"/>
            <ac:picMk id="3" creationId="{0B22125F-5637-3D21-6C32-1C2D2BC23C9D}"/>
          </ac:picMkLst>
        </pc:picChg>
      </pc:sldChg>
      <pc:sldChg chg="add del">
        <pc:chgData name="Larreta, Leonel G." userId="8f7a053c-6330-436f-b8b7-5c5a43344e2d" providerId="ADAL" clId="{33860EC4-17B3-4F19-B7AA-7F1D4F19F636}" dt="2023-04-24T23:53:16.566" v="1044" actId="47"/>
        <pc:sldMkLst>
          <pc:docMk/>
          <pc:sldMk cId="3458342315" sldId="294"/>
        </pc:sldMkLst>
      </pc:sldChg>
      <pc:sldChg chg="addSp delSp modSp add mod">
        <pc:chgData name="Larreta, Leonel G." userId="8f7a053c-6330-436f-b8b7-5c5a43344e2d" providerId="ADAL" clId="{33860EC4-17B3-4F19-B7AA-7F1D4F19F636}" dt="2023-04-24T23:55:56.366" v="1106" actId="1076"/>
        <pc:sldMkLst>
          <pc:docMk/>
          <pc:sldMk cId="2699057634" sldId="295"/>
        </pc:sldMkLst>
        <pc:spChg chg="del">
          <ac:chgData name="Larreta, Leonel G." userId="8f7a053c-6330-436f-b8b7-5c5a43344e2d" providerId="ADAL" clId="{33860EC4-17B3-4F19-B7AA-7F1D4F19F636}" dt="2023-04-24T23:55:21.145" v="1103" actId="478"/>
          <ac:spMkLst>
            <pc:docMk/>
            <pc:sldMk cId="2699057634" sldId="295"/>
            <ac:spMk id="2" creationId="{ABF4F4FD-B16A-7A6F-8C7A-2F050DFED9F6}"/>
          </ac:spMkLst>
        </pc:spChg>
        <pc:picChg chg="add mod">
          <ac:chgData name="Larreta, Leonel G." userId="8f7a053c-6330-436f-b8b7-5c5a43344e2d" providerId="ADAL" clId="{33860EC4-17B3-4F19-B7AA-7F1D4F19F636}" dt="2023-04-24T23:55:56.366" v="1106" actId="1076"/>
          <ac:picMkLst>
            <pc:docMk/>
            <pc:sldMk cId="2699057634" sldId="295"/>
            <ac:picMk id="4" creationId="{E91F5257-7F4B-7868-63FD-C829675D4EBB}"/>
          </ac:picMkLst>
        </pc:picChg>
      </pc:sldChg>
      <pc:sldChg chg="modSp add mod ord">
        <pc:chgData name="Larreta, Leonel G." userId="8f7a053c-6330-436f-b8b7-5c5a43344e2d" providerId="ADAL" clId="{33860EC4-17B3-4F19-B7AA-7F1D4F19F636}" dt="2023-04-24T23:57:08.596" v="1113" actId="20577"/>
        <pc:sldMkLst>
          <pc:docMk/>
          <pc:sldMk cId="3777518164" sldId="296"/>
        </pc:sldMkLst>
        <pc:spChg chg="mod">
          <ac:chgData name="Larreta, Leonel G." userId="8f7a053c-6330-436f-b8b7-5c5a43344e2d" providerId="ADAL" clId="{33860EC4-17B3-4F19-B7AA-7F1D4F19F636}" dt="2023-04-24T23:57:08.596" v="1113" actId="20577"/>
          <ac:spMkLst>
            <pc:docMk/>
            <pc:sldMk cId="3777518164" sldId="296"/>
            <ac:spMk id="2" creationId="{ABF4F4FD-B16A-7A6F-8C7A-2F050DFED9F6}"/>
          </ac:spMkLst>
        </pc:spChg>
        <pc:spChg chg="mod">
          <ac:chgData name="Larreta, Leonel G." userId="8f7a053c-6330-436f-b8b7-5c5a43344e2d" providerId="ADAL" clId="{33860EC4-17B3-4F19-B7AA-7F1D4F19F636}" dt="2023-04-24T23:56:42.674" v="1110"/>
          <ac:spMkLst>
            <pc:docMk/>
            <pc:sldMk cId="3777518164" sldId="296"/>
            <ac:spMk id="85" creationId="{00000000-0000-0000-0000-000000000000}"/>
          </ac:spMkLst>
        </pc:spChg>
      </pc:sldChg>
      <pc:sldChg chg="addSp delSp modSp add mod">
        <pc:chgData name="Larreta, Leonel G." userId="8f7a053c-6330-436f-b8b7-5c5a43344e2d" providerId="ADAL" clId="{33860EC4-17B3-4F19-B7AA-7F1D4F19F636}" dt="2023-04-24T23:58:36.303" v="1118" actId="1076"/>
        <pc:sldMkLst>
          <pc:docMk/>
          <pc:sldMk cId="1113882990" sldId="297"/>
        </pc:sldMkLst>
        <pc:spChg chg="del">
          <ac:chgData name="Larreta, Leonel G." userId="8f7a053c-6330-436f-b8b7-5c5a43344e2d" providerId="ADAL" clId="{33860EC4-17B3-4F19-B7AA-7F1D4F19F636}" dt="2023-04-24T23:57:48.989" v="1115" actId="478"/>
          <ac:spMkLst>
            <pc:docMk/>
            <pc:sldMk cId="1113882990" sldId="297"/>
            <ac:spMk id="2" creationId="{ABF4F4FD-B16A-7A6F-8C7A-2F050DFED9F6}"/>
          </ac:spMkLst>
        </pc:spChg>
        <pc:picChg chg="add mod">
          <ac:chgData name="Larreta, Leonel G." userId="8f7a053c-6330-436f-b8b7-5c5a43344e2d" providerId="ADAL" clId="{33860EC4-17B3-4F19-B7AA-7F1D4F19F636}" dt="2023-04-24T23:58:36.303" v="1118" actId="1076"/>
          <ac:picMkLst>
            <pc:docMk/>
            <pc:sldMk cId="1113882990" sldId="297"/>
            <ac:picMk id="4" creationId="{0465CFF3-FF73-3DB7-21F1-80A88405506C}"/>
          </ac:picMkLst>
        </pc:picChg>
      </pc:sldChg>
      <pc:sldChg chg="addSp delSp modSp add mod ord">
        <pc:chgData name="Larreta, Leonel G." userId="8f7a053c-6330-436f-b8b7-5c5a43344e2d" providerId="ADAL" clId="{33860EC4-17B3-4F19-B7AA-7F1D4F19F636}" dt="2023-04-25T00:02:27.716" v="1150" actId="20577"/>
        <pc:sldMkLst>
          <pc:docMk/>
          <pc:sldMk cId="2135757662" sldId="298"/>
        </pc:sldMkLst>
        <pc:spChg chg="mod">
          <ac:chgData name="Larreta, Leonel G." userId="8f7a053c-6330-436f-b8b7-5c5a43344e2d" providerId="ADAL" clId="{33860EC4-17B3-4F19-B7AA-7F1D4F19F636}" dt="2023-04-25T00:02:27.716" v="1150" actId="20577"/>
          <ac:spMkLst>
            <pc:docMk/>
            <pc:sldMk cId="2135757662" sldId="298"/>
            <ac:spMk id="84" creationId="{00000000-0000-0000-0000-000000000000}"/>
          </ac:spMkLst>
        </pc:spChg>
        <pc:picChg chg="add mod">
          <ac:chgData name="Larreta, Leonel G." userId="8f7a053c-6330-436f-b8b7-5c5a43344e2d" providerId="ADAL" clId="{33860EC4-17B3-4F19-B7AA-7F1D4F19F636}" dt="2023-04-25T00:00:54.299" v="1145" actId="27614"/>
          <ac:picMkLst>
            <pc:docMk/>
            <pc:sldMk cId="2135757662" sldId="298"/>
            <ac:picMk id="3" creationId="{C0131BF1-1457-6E21-3748-574F6833ADBE}"/>
          </ac:picMkLst>
        </pc:picChg>
        <pc:picChg chg="del">
          <ac:chgData name="Larreta, Leonel G." userId="8f7a053c-6330-436f-b8b7-5c5a43344e2d" providerId="ADAL" clId="{33860EC4-17B3-4F19-B7AA-7F1D4F19F636}" dt="2023-04-25T00:00:42.545" v="1142" actId="478"/>
          <ac:picMkLst>
            <pc:docMk/>
            <pc:sldMk cId="2135757662" sldId="298"/>
            <ac:picMk id="4" creationId="{14EC1178-963E-16CD-F341-D76E781443FB}"/>
          </ac:picMkLst>
        </pc:picChg>
      </pc:sldChg>
      <pc:sldChg chg="addSp delSp modSp add mod ord">
        <pc:chgData name="Larreta, Leonel G." userId="8f7a053c-6330-436f-b8b7-5c5a43344e2d" providerId="ADAL" clId="{33860EC4-17B3-4F19-B7AA-7F1D4F19F636}" dt="2023-04-25T00:04:18.478" v="1167" actId="6549"/>
        <pc:sldMkLst>
          <pc:docMk/>
          <pc:sldMk cId="2001292605" sldId="299"/>
        </pc:sldMkLst>
        <pc:spChg chg="mod">
          <ac:chgData name="Larreta, Leonel G." userId="8f7a053c-6330-436f-b8b7-5c5a43344e2d" providerId="ADAL" clId="{33860EC4-17B3-4F19-B7AA-7F1D4F19F636}" dt="2023-04-25T00:04:18.478" v="1167" actId="6549"/>
          <ac:spMkLst>
            <pc:docMk/>
            <pc:sldMk cId="2001292605" sldId="299"/>
            <ac:spMk id="2" creationId="{ABF4F4FD-B16A-7A6F-8C7A-2F050DFED9F6}"/>
          </ac:spMkLst>
        </pc:spChg>
        <pc:spChg chg="mod">
          <ac:chgData name="Larreta, Leonel G." userId="8f7a053c-6330-436f-b8b7-5c5a43344e2d" providerId="ADAL" clId="{33860EC4-17B3-4F19-B7AA-7F1D4F19F636}" dt="2023-04-25T00:02:35.665" v="1152"/>
          <ac:spMkLst>
            <pc:docMk/>
            <pc:sldMk cId="2001292605" sldId="299"/>
            <ac:spMk id="84" creationId="{00000000-0000-0000-0000-000000000000}"/>
          </ac:spMkLst>
        </pc:spChg>
        <pc:spChg chg="del">
          <ac:chgData name="Larreta, Leonel G." userId="8f7a053c-6330-436f-b8b7-5c5a43344e2d" providerId="ADAL" clId="{33860EC4-17B3-4F19-B7AA-7F1D4F19F636}" dt="2023-04-25T00:02:39.476" v="1153" actId="478"/>
          <ac:spMkLst>
            <pc:docMk/>
            <pc:sldMk cId="2001292605" sldId="299"/>
            <ac:spMk id="85" creationId="{00000000-0000-0000-0000-000000000000}"/>
          </ac:spMkLst>
        </pc:spChg>
        <pc:picChg chg="add mod">
          <ac:chgData name="Larreta, Leonel G." userId="8f7a053c-6330-436f-b8b7-5c5a43344e2d" providerId="ADAL" clId="{33860EC4-17B3-4F19-B7AA-7F1D4F19F636}" dt="2023-04-25T00:03:32.339" v="1160" actId="1076"/>
          <ac:picMkLst>
            <pc:docMk/>
            <pc:sldMk cId="2001292605" sldId="299"/>
            <ac:picMk id="4" creationId="{FEE5C1ED-0E2D-FF99-7D98-4E7AF4618DB2}"/>
          </ac:picMkLst>
        </pc:picChg>
      </pc:sldChg>
      <pc:sldChg chg="delSp modSp add mod">
        <pc:chgData name="Larreta, Leonel G." userId="8f7a053c-6330-436f-b8b7-5c5a43344e2d" providerId="ADAL" clId="{33860EC4-17B3-4F19-B7AA-7F1D4F19F636}" dt="2023-04-25T00:04:09.769" v="1166" actId="6549"/>
        <pc:sldMkLst>
          <pc:docMk/>
          <pc:sldMk cId="4232492395" sldId="300"/>
        </pc:sldMkLst>
        <pc:spChg chg="mod">
          <ac:chgData name="Larreta, Leonel G." userId="8f7a053c-6330-436f-b8b7-5c5a43344e2d" providerId="ADAL" clId="{33860EC4-17B3-4F19-B7AA-7F1D4F19F636}" dt="2023-04-25T00:04:09.769" v="1166" actId="6549"/>
          <ac:spMkLst>
            <pc:docMk/>
            <pc:sldMk cId="4232492395" sldId="300"/>
            <ac:spMk id="2" creationId="{ABF4F4FD-B16A-7A6F-8C7A-2F050DFED9F6}"/>
          </ac:spMkLst>
        </pc:spChg>
        <pc:picChg chg="del">
          <ac:chgData name="Larreta, Leonel G." userId="8f7a053c-6330-436f-b8b7-5c5a43344e2d" providerId="ADAL" clId="{33860EC4-17B3-4F19-B7AA-7F1D4F19F636}" dt="2023-04-25T00:03:38.378" v="1162" actId="478"/>
          <ac:picMkLst>
            <pc:docMk/>
            <pc:sldMk cId="4232492395" sldId="300"/>
            <ac:picMk id="4" creationId="{FEE5C1ED-0E2D-FF99-7D98-4E7AF4618DB2}"/>
          </ac:picMkLst>
        </pc:picChg>
      </pc:sldChg>
      <pc:sldChg chg="addSp delSp modSp add mod ord">
        <pc:chgData name="Larreta, Leonel G." userId="8f7a053c-6330-436f-b8b7-5c5a43344e2d" providerId="ADAL" clId="{33860EC4-17B3-4F19-B7AA-7F1D4F19F636}" dt="2023-04-25T00:26:16.134" v="1178" actId="27614"/>
        <pc:sldMkLst>
          <pc:docMk/>
          <pc:sldMk cId="3977600394" sldId="301"/>
        </pc:sldMkLst>
        <pc:spChg chg="mod">
          <ac:chgData name="Larreta, Leonel G." userId="8f7a053c-6330-436f-b8b7-5c5a43344e2d" providerId="ADAL" clId="{33860EC4-17B3-4F19-B7AA-7F1D4F19F636}" dt="2023-04-25T00:25:36.511" v="1174" actId="20577"/>
          <ac:spMkLst>
            <pc:docMk/>
            <pc:sldMk cId="3977600394" sldId="301"/>
            <ac:spMk id="84" creationId="{00000000-0000-0000-0000-000000000000}"/>
          </ac:spMkLst>
        </pc:spChg>
        <pc:picChg chg="del">
          <ac:chgData name="Larreta, Leonel G." userId="8f7a053c-6330-436f-b8b7-5c5a43344e2d" providerId="ADAL" clId="{33860EC4-17B3-4F19-B7AA-7F1D4F19F636}" dt="2023-04-25T00:25:42.392" v="1175" actId="478"/>
          <ac:picMkLst>
            <pc:docMk/>
            <pc:sldMk cId="3977600394" sldId="301"/>
            <ac:picMk id="3" creationId="{C0131BF1-1457-6E21-3748-574F6833ADBE}"/>
          </ac:picMkLst>
        </pc:picChg>
        <pc:picChg chg="add mod">
          <ac:chgData name="Larreta, Leonel G." userId="8f7a053c-6330-436f-b8b7-5c5a43344e2d" providerId="ADAL" clId="{33860EC4-17B3-4F19-B7AA-7F1D4F19F636}" dt="2023-04-25T00:26:16.134" v="1178" actId="27614"/>
          <ac:picMkLst>
            <pc:docMk/>
            <pc:sldMk cId="3977600394" sldId="301"/>
            <ac:picMk id="4" creationId="{FD32743C-05AA-5A86-A609-400D7EB7FFCC}"/>
          </ac:picMkLst>
        </pc:picChg>
      </pc:sldChg>
      <pc:sldChg chg="addSp delSp modSp add mod ord">
        <pc:chgData name="Larreta, Leonel G." userId="8f7a053c-6330-436f-b8b7-5c5a43344e2d" providerId="ADAL" clId="{33860EC4-17B3-4F19-B7AA-7F1D4F19F636}" dt="2023-04-25T00:35:50.403" v="1218" actId="6549"/>
        <pc:sldMkLst>
          <pc:docMk/>
          <pc:sldMk cId="1374632328" sldId="302"/>
        </pc:sldMkLst>
        <pc:spChg chg="mod">
          <ac:chgData name="Larreta, Leonel G." userId="8f7a053c-6330-436f-b8b7-5c5a43344e2d" providerId="ADAL" clId="{33860EC4-17B3-4F19-B7AA-7F1D4F19F636}" dt="2023-04-25T00:34:27.145" v="1201" actId="14100"/>
          <ac:spMkLst>
            <pc:docMk/>
            <pc:sldMk cId="1374632328" sldId="302"/>
            <ac:spMk id="2" creationId="{ABF4F4FD-B16A-7A6F-8C7A-2F050DFED9F6}"/>
          </ac:spMkLst>
        </pc:spChg>
        <pc:spChg chg="add del">
          <ac:chgData name="Larreta, Leonel G." userId="8f7a053c-6330-436f-b8b7-5c5a43344e2d" providerId="ADAL" clId="{33860EC4-17B3-4F19-B7AA-7F1D4F19F636}" dt="2023-04-25T00:32:45.964" v="1185"/>
          <ac:spMkLst>
            <pc:docMk/>
            <pc:sldMk cId="1374632328" sldId="302"/>
            <ac:spMk id="3" creationId="{ABA247A0-1C8A-EE5D-3781-0C1248461E2F}"/>
          </ac:spMkLst>
        </pc:spChg>
        <pc:spChg chg="add mod">
          <ac:chgData name="Larreta, Leonel G." userId="8f7a053c-6330-436f-b8b7-5c5a43344e2d" providerId="ADAL" clId="{33860EC4-17B3-4F19-B7AA-7F1D4F19F636}" dt="2023-04-25T00:35:50.403" v="1218" actId="6549"/>
          <ac:spMkLst>
            <pc:docMk/>
            <pc:sldMk cId="1374632328" sldId="302"/>
            <ac:spMk id="7" creationId="{330319D0-DB87-81A2-22B7-F4C27F27A9EC}"/>
          </ac:spMkLst>
        </pc:spChg>
        <pc:spChg chg="mod">
          <ac:chgData name="Larreta, Leonel G." userId="8f7a053c-6330-436f-b8b7-5c5a43344e2d" providerId="ADAL" clId="{33860EC4-17B3-4F19-B7AA-7F1D4F19F636}" dt="2023-04-25T00:26:29.580" v="1182"/>
          <ac:spMkLst>
            <pc:docMk/>
            <pc:sldMk cId="1374632328" sldId="302"/>
            <ac:spMk id="84" creationId="{00000000-0000-0000-0000-000000000000}"/>
          </ac:spMkLst>
        </pc:spChg>
        <pc:picChg chg="del">
          <ac:chgData name="Larreta, Leonel G." userId="8f7a053c-6330-436f-b8b7-5c5a43344e2d" providerId="ADAL" clId="{33860EC4-17B3-4F19-B7AA-7F1D4F19F636}" dt="2023-04-25T00:26:33.691" v="1183" actId="478"/>
          <ac:picMkLst>
            <pc:docMk/>
            <pc:sldMk cId="1374632328" sldId="302"/>
            <ac:picMk id="4" creationId="{FEE5C1ED-0E2D-FF99-7D98-4E7AF4618DB2}"/>
          </ac:picMkLst>
        </pc:picChg>
        <pc:picChg chg="add mod">
          <ac:chgData name="Larreta, Leonel G." userId="8f7a053c-6330-436f-b8b7-5c5a43344e2d" providerId="ADAL" clId="{33860EC4-17B3-4F19-B7AA-7F1D4F19F636}" dt="2023-04-25T00:35:04.262" v="1209" actId="1076"/>
          <ac:picMkLst>
            <pc:docMk/>
            <pc:sldMk cId="1374632328" sldId="302"/>
            <ac:picMk id="6" creationId="{9ED9FC07-A3D7-5526-2378-03075BBB74D2}"/>
          </ac:picMkLst>
        </pc:picChg>
      </pc:sldChg>
      <pc:sldChg chg="addSp delSp modSp add mod ord">
        <pc:chgData name="Larreta, Leonel G." userId="8f7a053c-6330-436f-b8b7-5c5a43344e2d" providerId="ADAL" clId="{33860EC4-17B3-4F19-B7AA-7F1D4F19F636}" dt="2023-04-25T00:37:15.142" v="1233" actId="962"/>
        <pc:sldMkLst>
          <pc:docMk/>
          <pc:sldMk cId="1210473634" sldId="303"/>
        </pc:sldMkLst>
        <pc:spChg chg="mod">
          <ac:chgData name="Larreta, Leonel G." userId="8f7a053c-6330-436f-b8b7-5c5a43344e2d" providerId="ADAL" clId="{33860EC4-17B3-4F19-B7AA-7F1D4F19F636}" dt="2023-04-25T00:36:16.640" v="1228" actId="20577"/>
          <ac:spMkLst>
            <pc:docMk/>
            <pc:sldMk cId="1210473634" sldId="303"/>
            <ac:spMk id="84" creationId="{00000000-0000-0000-0000-000000000000}"/>
          </ac:spMkLst>
        </pc:spChg>
        <pc:picChg chg="add mod">
          <ac:chgData name="Larreta, Leonel G." userId="8f7a053c-6330-436f-b8b7-5c5a43344e2d" providerId="ADAL" clId="{33860EC4-17B3-4F19-B7AA-7F1D4F19F636}" dt="2023-04-25T00:37:15.142" v="1233" actId="962"/>
          <ac:picMkLst>
            <pc:docMk/>
            <pc:sldMk cId="1210473634" sldId="303"/>
            <ac:picMk id="3" creationId="{A3045F81-5587-1D6B-A05E-5EBAA9A5C90D}"/>
          </ac:picMkLst>
        </pc:picChg>
        <pc:picChg chg="del">
          <ac:chgData name="Larreta, Leonel G." userId="8f7a053c-6330-436f-b8b7-5c5a43344e2d" providerId="ADAL" clId="{33860EC4-17B3-4F19-B7AA-7F1D4F19F636}" dt="2023-04-25T00:37:05.656" v="1229" actId="478"/>
          <ac:picMkLst>
            <pc:docMk/>
            <pc:sldMk cId="1210473634" sldId="303"/>
            <ac:picMk id="4" creationId="{FD32743C-05AA-5A86-A609-400D7EB7FFCC}"/>
          </ac:picMkLst>
        </pc:picChg>
      </pc:sldChg>
      <pc:sldChg chg="addSp delSp modSp add mod ord">
        <pc:chgData name="Larreta, Leonel G." userId="8f7a053c-6330-436f-b8b7-5c5a43344e2d" providerId="ADAL" clId="{33860EC4-17B3-4F19-B7AA-7F1D4F19F636}" dt="2023-04-25T00:55:29.246" v="1342" actId="20577"/>
        <pc:sldMkLst>
          <pc:docMk/>
          <pc:sldMk cId="718165849" sldId="304"/>
        </pc:sldMkLst>
        <pc:spChg chg="mod">
          <ac:chgData name="Larreta, Leonel G." userId="8f7a053c-6330-436f-b8b7-5c5a43344e2d" providerId="ADAL" clId="{33860EC4-17B3-4F19-B7AA-7F1D4F19F636}" dt="2023-04-25T00:52:45.658" v="1288" actId="20577"/>
          <ac:spMkLst>
            <pc:docMk/>
            <pc:sldMk cId="718165849" sldId="304"/>
            <ac:spMk id="2" creationId="{ABF4F4FD-B16A-7A6F-8C7A-2F050DFED9F6}"/>
          </ac:spMkLst>
        </pc:spChg>
        <pc:spChg chg="add mod">
          <ac:chgData name="Larreta, Leonel G." userId="8f7a053c-6330-436f-b8b7-5c5a43344e2d" providerId="ADAL" clId="{33860EC4-17B3-4F19-B7AA-7F1D4F19F636}" dt="2023-04-25T00:55:29.246" v="1342" actId="20577"/>
          <ac:spMkLst>
            <pc:docMk/>
            <pc:sldMk cId="718165849" sldId="304"/>
            <ac:spMk id="3" creationId="{9DDBC15A-8CF0-0987-A25C-9018A34F615A}"/>
          </ac:spMkLst>
        </pc:spChg>
        <pc:spChg chg="del">
          <ac:chgData name="Larreta, Leonel G." userId="8f7a053c-6330-436f-b8b7-5c5a43344e2d" providerId="ADAL" clId="{33860EC4-17B3-4F19-B7AA-7F1D4F19F636}" dt="2023-04-25T00:42:33.825" v="1239" actId="478"/>
          <ac:spMkLst>
            <pc:docMk/>
            <pc:sldMk cId="718165849" sldId="304"/>
            <ac:spMk id="7" creationId="{330319D0-DB87-81A2-22B7-F4C27F27A9EC}"/>
          </ac:spMkLst>
        </pc:spChg>
        <pc:spChg chg="mod">
          <ac:chgData name="Larreta, Leonel G." userId="8f7a053c-6330-436f-b8b7-5c5a43344e2d" providerId="ADAL" clId="{33860EC4-17B3-4F19-B7AA-7F1D4F19F636}" dt="2023-04-25T00:42:25.835" v="1237"/>
          <ac:spMkLst>
            <pc:docMk/>
            <pc:sldMk cId="718165849" sldId="304"/>
            <ac:spMk id="84" creationId="{00000000-0000-0000-0000-000000000000}"/>
          </ac:spMkLst>
        </pc:spChg>
        <pc:picChg chg="add mod">
          <ac:chgData name="Larreta, Leonel G." userId="8f7a053c-6330-436f-b8b7-5c5a43344e2d" providerId="ADAL" clId="{33860EC4-17B3-4F19-B7AA-7F1D4F19F636}" dt="2023-04-25T00:48:24.619" v="1255" actId="1076"/>
          <ac:picMkLst>
            <pc:docMk/>
            <pc:sldMk cId="718165849" sldId="304"/>
            <ac:picMk id="5" creationId="{98D49A2D-A350-5BCD-5C8F-D575D775864E}"/>
          </ac:picMkLst>
        </pc:picChg>
        <pc:picChg chg="del">
          <ac:chgData name="Larreta, Leonel G." userId="8f7a053c-6330-436f-b8b7-5c5a43344e2d" providerId="ADAL" clId="{33860EC4-17B3-4F19-B7AA-7F1D4F19F636}" dt="2023-04-25T00:42:29.507" v="1238" actId="478"/>
          <ac:picMkLst>
            <pc:docMk/>
            <pc:sldMk cId="718165849" sldId="304"/>
            <ac:picMk id="6" creationId="{9ED9FC07-A3D7-5526-2378-03075BBB74D2}"/>
          </ac:picMkLst>
        </pc:picChg>
      </pc:sldChg>
      <pc:sldChg chg="addSp delSp modSp add mod ord">
        <pc:chgData name="Larreta, Leonel G." userId="8f7a053c-6330-436f-b8b7-5c5a43344e2d" providerId="ADAL" clId="{33860EC4-17B3-4F19-B7AA-7F1D4F19F636}" dt="2023-04-25T01:04:07.665" v="1361" actId="27614"/>
        <pc:sldMkLst>
          <pc:docMk/>
          <pc:sldMk cId="2735265544" sldId="305"/>
        </pc:sldMkLst>
        <pc:spChg chg="mod">
          <ac:chgData name="Larreta, Leonel G." userId="8f7a053c-6330-436f-b8b7-5c5a43344e2d" providerId="ADAL" clId="{33860EC4-17B3-4F19-B7AA-7F1D4F19F636}" dt="2023-04-25T01:03:54.521" v="1357" actId="20577"/>
          <ac:spMkLst>
            <pc:docMk/>
            <pc:sldMk cId="2735265544" sldId="305"/>
            <ac:spMk id="84" creationId="{00000000-0000-0000-0000-000000000000}"/>
          </ac:spMkLst>
        </pc:spChg>
        <pc:picChg chg="del">
          <ac:chgData name="Larreta, Leonel G." userId="8f7a053c-6330-436f-b8b7-5c5a43344e2d" providerId="ADAL" clId="{33860EC4-17B3-4F19-B7AA-7F1D4F19F636}" dt="2023-04-25T01:03:56.585" v="1358" actId="478"/>
          <ac:picMkLst>
            <pc:docMk/>
            <pc:sldMk cId="2735265544" sldId="305"/>
            <ac:picMk id="3" creationId="{A3045F81-5587-1D6B-A05E-5EBAA9A5C90D}"/>
          </ac:picMkLst>
        </pc:picChg>
        <pc:picChg chg="add mod">
          <ac:chgData name="Larreta, Leonel G." userId="8f7a053c-6330-436f-b8b7-5c5a43344e2d" providerId="ADAL" clId="{33860EC4-17B3-4F19-B7AA-7F1D4F19F636}" dt="2023-04-25T01:04:07.665" v="1361" actId="27614"/>
          <ac:picMkLst>
            <pc:docMk/>
            <pc:sldMk cId="2735265544" sldId="305"/>
            <ac:picMk id="4" creationId="{CA813503-6A4C-A93B-2D6B-0F3E7D5AC88C}"/>
          </ac:picMkLst>
        </pc:picChg>
      </pc:sldChg>
      <pc:sldChg chg="addSp delSp modSp add mod ord">
        <pc:chgData name="Larreta, Leonel G." userId="8f7a053c-6330-436f-b8b7-5c5a43344e2d" providerId="ADAL" clId="{33860EC4-17B3-4F19-B7AA-7F1D4F19F636}" dt="2023-04-25T01:06:22.421" v="1374" actId="20577"/>
        <pc:sldMkLst>
          <pc:docMk/>
          <pc:sldMk cId="663191697" sldId="306"/>
        </pc:sldMkLst>
        <pc:spChg chg="mod">
          <ac:chgData name="Larreta, Leonel G." userId="8f7a053c-6330-436f-b8b7-5c5a43344e2d" providerId="ADAL" clId="{33860EC4-17B3-4F19-B7AA-7F1D4F19F636}" dt="2023-04-25T01:06:22.421" v="1374" actId="20577"/>
          <ac:spMkLst>
            <pc:docMk/>
            <pc:sldMk cId="663191697" sldId="306"/>
            <ac:spMk id="2" creationId="{ABF4F4FD-B16A-7A6F-8C7A-2F050DFED9F6}"/>
          </ac:spMkLst>
        </pc:spChg>
        <pc:spChg chg="del">
          <ac:chgData name="Larreta, Leonel G." userId="8f7a053c-6330-436f-b8b7-5c5a43344e2d" providerId="ADAL" clId="{33860EC4-17B3-4F19-B7AA-7F1D4F19F636}" dt="2023-04-25T01:04:30.342" v="1366" actId="478"/>
          <ac:spMkLst>
            <pc:docMk/>
            <pc:sldMk cId="663191697" sldId="306"/>
            <ac:spMk id="3" creationId="{9DDBC15A-8CF0-0987-A25C-9018A34F615A}"/>
          </ac:spMkLst>
        </pc:spChg>
        <pc:spChg chg="mod">
          <ac:chgData name="Larreta, Leonel G." userId="8f7a053c-6330-436f-b8b7-5c5a43344e2d" providerId="ADAL" clId="{33860EC4-17B3-4F19-B7AA-7F1D4F19F636}" dt="2023-04-25T01:04:36.750" v="1368"/>
          <ac:spMkLst>
            <pc:docMk/>
            <pc:sldMk cId="663191697" sldId="306"/>
            <ac:spMk id="84" creationId="{00000000-0000-0000-0000-000000000000}"/>
          </ac:spMkLst>
        </pc:spChg>
        <pc:picChg chg="del">
          <ac:chgData name="Larreta, Leonel G." userId="8f7a053c-6330-436f-b8b7-5c5a43344e2d" providerId="ADAL" clId="{33860EC4-17B3-4F19-B7AA-7F1D4F19F636}" dt="2023-04-25T01:04:27.484" v="1365" actId="478"/>
          <ac:picMkLst>
            <pc:docMk/>
            <pc:sldMk cId="663191697" sldId="306"/>
            <ac:picMk id="5" creationId="{98D49A2D-A350-5BCD-5C8F-D575D775864E}"/>
          </ac:picMkLst>
        </pc:picChg>
        <pc:picChg chg="add mod">
          <ac:chgData name="Larreta, Leonel G." userId="8f7a053c-6330-436f-b8b7-5c5a43344e2d" providerId="ADAL" clId="{33860EC4-17B3-4F19-B7AA-7F1D4F19F636}" dt="2023-04-25T01:06:10.100" v="1373" actId="1076"/>
          <ac:picMkLst>
            <pc:docMk/>
            <pc:sldMk cId="663191697" sldId="306"/>
            <ac:picMk id="6" creationId="{E432E602-AAE5-53E9-2AEE-9E146FA11A67}"/>
          </ac:picMkLst>
        </pc:picChg>
      </pc:sldChg>
      <pc:sldChg chg="delSp modSp add mod">
        <pc:chgData name="Larreta, Leonel G." userId="8f7a053c-6330-436f-b8b7-5c5a43344e2d" providerId="ADAL" clId="{33860EC4-17B3-4F19-B7AA-7F1D4F19F636}" dt="2023-04-25T01:08:28.265" v="1384" actId="14100"/>
        <pc:sldMkLst>
          <pc:docMk/>
          <pc:sldMk cId="1968711645" sldId="307"/>
        </pc:sldMkLst>
        <pc:spChg chg="mod">
          <ac:chgData name="Larreta, Leonel G." userId="8f7a053c-6330-436f-b8b7-5c5a43344e2d" providerId="ADAL" clId="{33860EC4-17B3-4F19-B7AA-7F1D4F19F636}" dt="2023-04-25T01:08:28.265" v="1384" actId="14100"/>
          <ac:spMkLst>
            <pc:docMk/>
            <pc:sldMk cId="1968711645" sldId="307"/>
            <ac:spMk id="2" creationId="{ABF4F4FD-B16A-7A6F-8C7A-2F050DFED9F6}"/>
          </ac:spMkLst>
        </pc:spChg>
        <pc:picChg chg="del">
          <ac:chgData name="Larreta, Leonel G." userId="8f7a053c-6330-436f-b8b7-5c5a43344e2d" providerId="ADAL" clId="{33860EC4-17B3-4F19-B7AA-7F1D4F19F636}" dt="2023-04-25T01:06:31.185" v="1376" actId="478"/>
          <ac:picMkLst>
            <pc:docMk/>
            <pc:sldMk cId="1968711645" sldId="307"/>
            <ac:picMk id="6" creationId="{E432E602-AAE5-53E9-2AEE-9E146FA11A67}"/>
          </ac:picMkLst>
        </pc:picChg>
      </pc:sldChg>
      <pc:sldChg chg="modSp add mod">
        <pc:chgData name="Larreta, Leonel G." userId="8f7a053c-6330-436f-b8b7-5c5a43344e2d" providerId="ADAL" clId="{33860EC4-17B3-4F19-B7AA-7F1D4F19F636}" dt="2023-04-25T01:08:49.594" v="1388" actId="20577"/>
        <pc:sldMkLst>
          <pc:docMk/>
          <pc:sldMk cId="2109647622" sldId="308"/>
        </pc:sldMkLst>
        <pc:spChg chg="mod">
          <ac:chgData name="Larreta, Leonel G." userId="8f7a053c-6330-436f-b8b7-5c5a43344e2d" providerId="ADAL" clId="{33860EC4-17B3-4F19-B7AA-7F1D4F19F636}" dt="2023-04-25T01:08:49.594" v="1388" actId="20577"/>
          <ac:spMkLst>
            <pc:docMk/>
            <pc:sldMk cId="2109647622" sldId="308"/>
            <ac:spMk id="2" creationId="{ABF4F4FD-B16A-7A6F-8C7A-2F050DFED9F6}"/>
          </ac:spMkLst>
        </pc:spChg>
      </pc:sldChg>
      <pc:sldChg chg="addSp delSp modSp add mod ord">
        <pc:chgData name="Larreta, Leonel G." userId="8f7a053c-6330-436f-b8b7-5c5a43344e2d" providerId="ADAL" clId="{33860EC4-17B3-4F19-B7AA-7F1D4F19F636}" dt="2023-04-25T01:11:39.142" v="1405" actId="962"/>
        <pc:sldMkLst>
          <pc:docMk/>
          <pc:sldMk cId="2491236912" sldId="309"/>
        </pc:sldMkLst>
        <pc:spChg chg="mod">
          <ac:chgData name="Larreta, Leonel G." userId="8f7a053c-6330-436f-b8b7-5c5a43344e2d" providerId="ADAL" clId="{33860EC4-17B3-4F19-B7AA-7F1D4F19F636}" dt="2023-04-25T01:11:27.614" v="1400" actId="20577"/>
          <ac:spMkLst>
            <pc:docMk/>
            <pc:sldMk cId="2491236912" sldId="309"/>
            <ac:spMk id="84" creationId="{00000000-0000-0000-0000-000000000000}"/>
          </ac:spMkLst>
        </pc:spChg>
        <pc:picChg chg="add mod">
          <ac:chgData name="Larreta, Leonel G." userId="8f7a053c-6330-436f-b8b7-5c5a43344e2d" providerId="ADAL" clId="{33860EC4-17B3-4F19-B7AA-7F1D4F19F636}" dt="2023-04-25T01:11:39.142" v="1405" actId="962"/>
          <ac:picMkLst>
            <pc:docMk/>
            <pc:sldMk cId="2491236912" sldId="309"/>
            <ac:picMk id="3" creationId="{1CBD18BB-AD9C-4C3F-803E-DD802B9DC02F}"/>
          </ac:picMkLst>
        </pc:picChg>
        <pc:picChg chg="del">
          <ac:chgData name="Larreta, Leonel G." userId="8f7a053c-6330-436f-b8b7-5c5a43344e2d" providerId="ADAL" clId="{33860EC4-17B3-4F19-B7AA-7F1D4F19F636}" dt="2023-04-25T01:11:29.900" v="1401" actId="478"/>
          <ac:picMkLst>
            <pc:docMk/>
            <pc:sldMk cId="2491236912" sldId="309"/>
            <ac:picMk id="4" creationId="{CA813503-6A4C-A93B-2D6B-0F3E7D5AC88C}"/>
          </ac:picMkLst>
        </pc:picChg>
      </pc:sldChg>
      <pc:sldChg chg="addSp delSp modSp add mod ord">
        <pc:chgData name="Larreta, Leonel G." userId="8f7a053c-6330-436f-b8b7-5c5a43344e2d" providerId="ADAL" clId="{33860EC4-17B3-4F19-B7AA-7F1D4F19F636}" dt="2023-04-25T01:14:01.990" v="1446" actId="20577"/>
        <pc:sldMkLst>
          <pc:docMk/>
          <pc:sldMk cId="2030884041" sldId="310"/>
        </pc:sldMkLst>
        <pc:spChg chg="mod">
          <ac:chgData name="Larreta, Leonel G." userId="8f7a053c-6330-436f-b8b7-5c5a43344e2d" providerId="ADAL" clId="{33860EC4-17B3-4F19-B7AA-7F1D4F19F636}" dt="2023-04-25T01:14:01.990" v="1446" actId="20577"/>
          <ac:spMkLst>
            <pc:docMk/>
            <pc:sldMk cId="2030884041" sldId="310"/>
            <ac:spMk id="2" creationId="{ABF4F4FD-B16A-7A6F-8C7A-2F050DFED9F6}"/>
          </ac:spMkLst>
        </pc:spChg>
        <pc:spChg chg="add del">
          <ac:chgData name="Larreta, Leonel G." userId="8f7a053c-6330-436f-b8b7-5c5a43344e2d" providerId="ADAL" clId="{33860EC4-17B3-4F19-B7AA-7F1D4F19F636}" dt="2023-04-25T01:12:35.341" v="1419"/>
          <ac:spMkLst>
            <pc:docMk/>
            <pc:sldMk cId="2030884041" sldId="310"/>
            <ac:spMk id="3" creationId="{DBD02AE1-F7E4-697A-4555-10572566D584}"/>
          </ac:spMkLst>
        </pc:spChg>
        <pc:spChg chg="mod">
          <ac:chgData name="Larreta, Leonel G." userId="8f7a053c-6330-436f-b8b7-5c5a43344e2d" providerId="ADAL" clId="{33860EC4-17B3-4F19-B7AA-7F1D4F19F636}" dt="2023-04-25T01:12:15.245" v="1417" actId="20577"/>
          <ac:spMkLst>
            <pc:docMk/>
            <pc:sldMk cId="2030884041" sldId="310"/>
            <ac:spMk id="84" creationId="{00000000-0000-0000-0000-000000000000}"/>
          </ac:spMkLst>
        </pc:spChg>
        <pc:picChg chg="del">
          <ac:chgData name="Larreta, Leonel G." userId="8f7a053c-6330-436f-b8b7-5c5a43344e2d" providerId="ADAL" clId="{33860EC4-17B3-4F19-B7AA-7F1D4F19F636}" dt="2023-04-25T01:12:56.145" v="1426" actId="478"/>
          <ac:picMkLst>
            <pc:docMk/>
            <pc:sldMk cId="2030884041" sldId="310"/>
            <ac:picMk id="6" creationId="{E432E602-AAE5-53E9-2AEE-9E146FA11A67}"/>
          </ac:picMkLst>
        </pc:picChg>
      </pc:sldChg>
      <pc:sldChg chg="addSp modSp add mod">
        <pc:chgData name="Larreta, Leonel G." userId="8f7a053c-6330-436f-b8b7-5c5a43344e2d" providerId="ADAL" clId="{33860EC4-17B3-4F19-B7AA-7F1D4F19F636}" dt="2023-04-25T01:15:47.230" v="1463" actId="1076"/>
        <pc:sldMkLst>
          <pc:docMk/>
          <pc:sldMk cId="1543898866" sldId="311"/>
        </pc:sldMkLst>
        <pc:spChg chg="mod">
          <ac:chgData name="Larreta, Leonel G." userId="8f7a053c-6330-436f-b8b7-5c5a43344e2d" providerId="ADAL" clId="{33860EC4-17B3-4F19-B7AA-7F1D4F19F636}" dt="2023-04-25T01:15:12.893" v="1459" actId="14100"/>
          <ac:spMkLst>
            <pc:docMk/>
            <pc:sldMk cId="1543898866" sldId="311"/>
            <ac:spMk id="2" creationId="{ABF4F4FD-B16A-7A6F-8C7A-2F050DFED9F6}"/>
          </ac:spMkLst>
        </pc:spChg>
        <pc:picChg chg="add mod">
          <ac:chgData name="Larreta, Leonel G." userId="8f7a053c-6330-436f-b8b7-5c5a43344e2d" providerId="ADAL" clId="{33860EC4-17B3-4F19-B7AA-7F1D4F19F636}" dt="2023-04-25T01:15:47.230" v="1463" actId="1076"/>
          <ac:picMkLst>
            <pc:docMk/>
            <pc:sldMk cId="1543898866" sldId="311"/>
            <ac:picMk id="4" creationId="{39F9F654-7F5B-743A-9779-0F661B1D700E}"/>
          </ac:picMkLst>
        </pc:picChg>
      </pc:sldChg>
      <pc:sldChg chg="delSp modSp add mod">
        <pc:chgData name="Larreta, Leonel G." userId="8f7a053c-6330-436f-b8b7-5c5a43344e2d" providerId="ADAL" clId="{33860EC4-17B3-4F19-B7AA-7F1D4F19F636}" dt="2023-04-25T01:17:09.142" v="1472" actId="6549"/>
        <pc:sldMkLst>
          <pc:docMk/>
          <pc:sldMk cId="2478700596" sldId="312"/>
        </pc:sldMkLst>
        <pc:spChg chg="mod">
          <ac:chgData name="Larreta, Leonel G." userId="8f7a053c-6330-436f-b8b7-5c5a43344e2d" providerId="ADAL" clId="{33860EC4-17B3-4F19-B7AA-7F1D4F19F636}" dt="2023-04-25T01:17:09.142" v="1472" actId="6549"/>
          <ac:spMkLst>
            <pc:docMk/>
            <pc:sldMk cId="2478700596" sldId="312"/>
            <ac:spMk id="2" creationId="{ABF4F4FD-B16A-7A6F-8C7A-2F050DFED9F6}"/>
          </ac:spMkLst>
        </pc:spChg>
        <pc:picChg chg="del">
          <ac:chgData name="Larreta, Leonel G." userId="8f7a053c-6330-436f-b8b7-5c5a43344e2d" providerId="ADAL" clId="{33860EC4-17B3-4F19-B7AA-7F1D4F19F636}" dt="2023-04-25T01:16:34.276" v="1467" actId="478"/>
          <ac:picMkLst>
            <pc:docMk/>
            <pc:sldMk cId="2478700596" sldId="312"/>
            <ac:picMk id="4" creationId="{39F9F654-7F5B-743A-9779-0F661B1D70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027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131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98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635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46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780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939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853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973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99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db4a8e1e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db4a8e1e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142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442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877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42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456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079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16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091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381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4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184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8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781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3659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102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320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21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969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7332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823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166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2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691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3591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43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422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86b3f547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86b3f547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1464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86b3f547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86b3f547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138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0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5468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db4a8e1e6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db4a8e1e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86b3f547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86b3f547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db4a8e1e6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db4a8e1e6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265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325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568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ba154a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ba154a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67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gif"/></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gif"/></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reference/kotlin/androidx/compose/runtime/Composable?hl=es-419"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material.io/design/motion/" TargetMode="External"/><Relationship Id="rId4" Type="http://schemas.openxmlformats.org/officeDocument/2006/relationships/hyperlink" Target="https://developer.android.com/kotlin/coroutines/coroutines-adv?hl=es-419"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eveloper.android.com/jetpack/compose/animation"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hyperlink" Target="https://github.com/facundomr/plants-catalog-compose" TargetMode="External"/><Relationship Id="rId4" Type="http://schemas.openxmlformats.org/officeDocument/2006/relationships/hyperlink" Target="https://developer.android.com/courses/pathways/compose"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Universidad Nacional de La Matanza</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Animaciones</a:t>
            </a:r>
            <a:r>
              <a:rPr lang="en-GB" dirty="0"/>
              <a:t> con Jetpack Compose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Crossfade</a:t>
            </a:r>
            <a:endParaRPr dirty="0"/>
          </a:p>
        </p:txBody>
      </p:sp>
      <p:sp>
        <p:nvSpPr>
          <p:cNvPr id="85" name="Google Shape;85;p16"/>
          <p:cNvSpPr txBox="1">
            <a:spLocks noGrp="1"/>
          </p:cNvSpPr>
          <p:nvPr>
            <p:ph type="body" idx="4294967295"/>
          </p:nvPr>
        </p:nvSpPr>
        <p:spPr>
          <a:xfrm>
            <a:off x="216000" y="718386"/>
            <a:ext cx="8221663" cy="1081614"/>
          </a:xfrm>
          <a:prstGeom prst="rect">
            <a:avLst/>
          </a:prstGeom>
        </p:spPr>
        <p:txBody>
          <a:bodyPr spcFirstLastPara="1" wrap="square" lIns="91425" tIns="91425" rIns="91425" bIns="91425" anchor="t" anchorCtr="0">
            <a:noAutofit/>
          </a:bodyPr>
          <a:lstStyle/>
          <a:p>
            <a:pPr marL="114300" indent="0" algn="l">
              <a:buNone/>
            </a:pPr>
            <a:r>
              <a:rPr lang="es-ES" sz="1600" dirty="0" err="1">
                <a:solidFill>
                  <a:srgbClr val="202124"/>
                </a:solidFill>
                <a:latin typeface="Roboto" panose="02000000000000000000" pitchFamily="2" charset="0"/>
              </a:rPr>
              <a:t>Crossfade</a:t>
            </a:r>
            <a:r>
              <a:rPr lang="es-ES" sz="1600" dirty="0">
                <a:solidFill>
                  <a:srgbClr val="202124"/>
                </a:solidFill>
                <a:latin typeface="Roboto" panose="02000000000000000000" pitchFamily="2" charset="0"/>
              </a:rPr>
              <a:t> anima entre dos diseños con una animación de encadenado. Si alternas el valor que se pasa al parámetro </a:t>
            </a:r>
            <a:r>
              <a:rPr lang="es-ES" sz="1600" dirty="0" err="1">
                <a:solidFill>
                  <a:srgbClr val="202124"/>
                </a:solidFill>
                <a:latin typeface="Roboto" panose="02000000000000000000" pitchFamily="2" charset="0"/>
              </a:rPr>
              <a:t>current</a:t>
            </a:r>
            <a:r>
              <a:rPr lang="es-ES" sz="1600" dirty="0">
                <a:solidFill>
                  <a:srgbClr val="202124"/>
                </a:solidFill>
                <a:latin typeface="Roboto" panose="02000000000000000000" pitchFamily="2" charset="0"/>
              </a:rPr>
              <a:t>, el contenido se cambia con una animación de encadenado.</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8" name="Picture 7">
            <a:extLst>
              <a:ext uri="{FF2B5EF4-FFF2-40B4-BE49-F238E27FC236}">
                <a16:creationId xmlns:a16="http://schemas.microsoft.com/office/drawing/2014/main" id="{958F0F5B-4BC0-8E2A-0FFA-4749FFE70A9F}"/>
              </a:ext>
            </a:extLst>
          </p:cNvPr>
          <p:cNvPicPr>
            <a:picLocks noChangeAspect="1"/>
          </p:cNvPicPr>
          <p:nvPr/>
        </p:nvPicPr>
        <p:blipFill>
          <a:blip r:embed="rId3"/>
          <a:stretch>
            <a:fillRect/>
          </a:stretch>
        </p:blipFill>
        <p:spPr>
          <a:xfrm>
            <a:off x="2333625" y="2253188"/>
            <a:ext cx="4476750" cy="1400175"/>
          </a:xfrm>
          <a:prstGeom prst="rect">
            <a:avLst/>
          </a:prstGeom>
        </p:spPr>
      </p:pic>
    </p:spTree>
    <p:extLst>
      <p:ext uri="{BB962C8B-B14F-4D97-AF65-F5344CB8AC3E}">
        <p14:creationId xmlns:p14="http://schemas.microsoft.com/office/powerpoint/2010/main" val="117201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AnimatedContent</a:t>
            </a:r>
            <a:r>
              <a:rPr lang="en-GB" dirty="0">
                <a:latin typeface="Proxima Nova"/>
                <a:sym typeface="Proxima Nova"/>
              </a:rPr>
              <a:t> (experimental)</a:t>
            </a:r>
            <a:endParaRPr dirty="0"/>
          </a:p>
        </p:txBody>
      </p:sp>
      <p:pic>
        <p:nvPicPr>
          <p:cNvPr id="3" name="Picture 2" descr="Diagram&#10;&#10;Description automatically generated">
            <a:extLst>
              <a:ext uri="{FF2B5EF4-FFF2-40B4-BE49-F238E27FC236}">
                <a16:creationId xmlns:a16="http://schemas.microsoft.com/office/drawing/2014/main" id="{47ED66F8-4111-92BA-246B-4BDA2045E643}"/>
              </a:ext>
            </a:extLst>
          </p:cNvPr>
          <p:cNvPicPr>
            <a:picLocks noChangeAspect="1"/>
          </p:cNvPicPr>
          <p:nvPr/>
        </p:nvPicPr>
        <p:blipFill>
          <a:blip r:embed="rId3"/>
          <a:stretch>
            <a:fillRect/>
          </a:stretch>
        </p:blipFill>
        <p:spPr>
          <a:xfrm>
            <a:off x="485775" y="911662"/>
            <a:ext cx="8172450" cy="3838575"/>
          </a:xfrm>
          <a:prstGeom prst="rect">
            <a:avLst/>
          </a:prstGeom>
        </p:spPr>
      </p:pic>
    </p:spTree>
    <p:extLst>
      <p:ext uri="{BB962C8B-B14F-4D97-AF65-F5344CB8AC3E}">
        <p14:creationId xmlns:p14="http://schemas.microsoft.com/office/powerpoint/2010/main" val="85110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AnimatedContent</a:t>
            </a:r>
            <a:r>
              <a:rPr lang="en-GB" dirty="0">
                <a:latin typeface="Proxima Nova"/>
                <a:sym typeface="Proxima Nova"/>
              </a:rPr>
              <a:t> (experimental)</a:t>
            </a:r>
            <a:endParaRPr dirty="0"/>
          </a:p>
        </p:txBody>
      </p:sp>
      <p:sp>
        <p:nvSpPr>
          <p:cNvPr id="85" name="Google Shape;85;p16"/>
          <p:cNvSpPr txBox="1">
            <a:spLocks noGrp="1"/>
          </p:cNvSpPr>
          <p:nvPr>
            <p:ph type="body" idx="4294967295"/>
          </p:nvPr>
        </p:nvSpPr>
        <p:spPr>
          <a:xfrm>
            <a:off x="216000" y="718386"/>
            <a:ext cx="8221663" cy="714414"/>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El elemento </a:t>
            </a:r>
            <a:r>
              <a:rPr lang="es-ES" sz="1600" dirty="0" err="1">
                <a:solidFill>
                  <a:srgbClr val="202124"/>
                </a:solidFill>
                <a:latin typeface="Roboto" panose="02000000000000000000" pitchFamily="2" charset="0"/>
              </a:rPr>
              <a:t>AnimatedContent</a:t>
            </a:r>
            <a:r>
              <a:rPr lang="es-ES" sz="1600" dirty="0">
                <a:solidFill>
                  <a:srgbClr val="202124"/>
                </a:solidFill>
                <a:latin typeface="Roboto" panose="02000000000000000000" pitchFamily="2" charset="0"/>
              </a:rPr>
              <a:t> que admite composición anima su contenido a medida que cambia en función de un estado objetivo.</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r>
              <a:rPr lang="es-ES" sz="1600" dirty="0">
                <a:solidFill>
                  <a:srgbClr val="202124"/>
                </a:solidFill>
                <a:latin typeface="Roboto" panose="02000000000000000000" pitchFamily="2" charset="0"/>
              </a:rPr>
              <a:t>Ten en cuenta que siempre debes usar el parámetro lambda y reflejarlo en el contenido. La API usa este valor como clave para identificar el contenido que se muestra en el momento.</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3" name="Picture 2">
            <a:extLst>
              <a:ext uri="{FF2B5EF4-FFF2-40B4-BE49-F238E27FC236}">
                <a16:creationId xmlns:a16="http://schemas.microsoft.com/office/drawing/2014/main" id="{D89372B6-76A7-196C-660B-2C17EB863A29}"/>
              </a:ext>
            </a:extLst>
          </p:cNvPr>
          <p:cNvPicPr>
            <a:picLocks noChangeAspect="1"/>
          </p:cNvPicPr>
          <p:nvPr/>
        </p:nvPicPr>
        <p:blipFill>
          <a:blip r:embed="rId3"/>
          <a:stretch>
            <a:fillRect/>
          </a:stretch>
        </p:blipFill>
        <p:spPr>
          <a:xfrm>
            <a:off x="2238375" y="1485037"/>
            <a:ext cx="4667250" cy="1914525"/>
          </a:xfrm>
          <a:prstGeom prst="rect">
            <a:avLst/>
          </a:prstGeom>
        </p:spPr>
      </p:pic>
    </p:spTree>
    <p:extLst>
      <p:ext uri="{BB962C8B-B14F-4D97-AF65-F5344CB8AC3E}">
        <p14:creationId xmlns:p14="http://schemas.microsoft.com/office/powerpoint/2010/main" val="411688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AnimatedContent</a:t>
            </a:r>
            <a:r>
              <a:rPr lang="en-GB" dirty="0">
                <a:latin typeface="Proxima Nova"/>
                <a:sym typeface="Proxima Nova"/>
              </a:rPr>
              <a:t> (experimental)</a:t>
            </a:r>
            <a:endParaRPr dirty="0"/>
          </a:p>
        </p:txBody>
      </p:sp>
      <p:sp>
        <p:nvSpPr>
          <p:cNvPr id="85" name="Google Shape;85;p16"/>
          <p:cNvSpPr txBox="1">
            <a:spLocks noGrp="1"/>
          </p:cNvSpPr>
          <p:nvPr>
            <p:ph type="body" idx="4294967295"/>
          </p:nvPr>
        </p:nvSpPr>
        <p:spPr>
          <a:xfrm>
            <a:off x="216001" y="718386"/>
            <a:ext cx="8085600" cy="714414"/>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De forma predeterminada, el contenido inicial aplica un fundido de salida y, luego, el contenido objetivo aplica un fundido de entrada (este comportamiento se denomina atenuación). Puedes personalizar este comportamiento de animación si especificas un objeto </a:t>
            </a:r>
            <a:r>
              <a:rPr lang="es-ES" sz="1600" dirty="0" err="1">
                <a:solidFill>
                  <a:srgbClr val="202124"/>
                </a:solidFill>
                <a:latin typeface="Roboto" panose="02000000000000000000" pitchFamily="2" charset="0"/>
              </a:rPr>
              <a:t>ContentTransform</a:t>
            </a:r>
            <a:r>
              <a:rPr lang="es-ES" sz="1600" dirty="0">
                <a:solidFill>
                  <a:srgbClr val="202124"/>
                </a:solidFill>
                <a:latin typeface="Roboto" panose="02000000000000000000" pitchFamily="2" charset="0"/>
              </a:rPr>
              <a:t> en el parámetro </a:t>
            </a:r>
            <a:r>
              <a:rPr lang="es-ES" sz="1600" dirty="0" err="1">
                <a:solidFill>
                  <a:srgbClr val="202124"/>
                </a:solidFill>
                <a:latin typeface="Roboto" panose="02000000000000000000" pitchFamily="2" charset="0"/>
              </a:rPr>
              <a:t>transitionSpec</a:t>
            </a:r>
            <a:r>
              <a:rPr lang="es-ES" sz="1600" dirty="0">
                <a:solidFill>
                  <a:srgbClr val="202124"/>
                </a:solidFill>
                <a:latin typeface="Roboto" panose="02000000000000000000" pitchFamily="2" charset="0"/>
              </a:rPr>
              <a:t>. </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4" name="Picture 3">
            <a:extLst>
              <a:ext uri="{FF2B5EF4-FFF2-40B4-BE49-F238E27FC236}">
                <a16:creationId xmlns:a16="http://schemas.microsoft.com/office/drawing/2014/main" id="{5CD2024A-0CAC-0278-8BAE-D9CBDA85125A}"/>
              </a:ext>
            </a:extLst>
          </p:cNvPr>
          <p:cNvPicPr>
            <a:picLocks noChangeAspect="1"/>
          </p:cNvPicPr>
          <p:nvPr/>
        </p:nvPicPr>
        <p:blipFill>
          <a:blip r:embed="rId3"/>
          <a:stretch>
            <a:fillRect/>
          </a:stretch>
        </p:blipFill>
        <p:spPr>
          <a:xfrm>
            <a:off x="4705613" y="1916863"/>
            <a:ext cx="4099988" cy="2894499"/>
          </a:xfrm>
          <a:prstGeom prst="rect">
            <a:avLst/>
          </a:prstGeom>
        </p:spPr>
      </p:pic>
      <p:sp>
        <p:nvSpPr>
          <p:cNvPr id="5" name="Google Shape;85;p16">
            <a:extLst>
              <a:ext uri="{FF2B5EF4-FFF2-40B4-BE49-F238E27FC236}">
                <a16:creationId xmlns:a16="http://schemas.microsoft.com/office/drawing/2014/main" id="{57E69949-4AB0-CFFA-1399-BD47363FA196}"/>
              </a:ext>
            </a:extLst>
          </p:cNvPr>
          <p:cNvSpPr txBox="1">
            <a:spLocks/>
          </p:cNvSpPr>
          <p:nvPr/>
        </p:nvSpPr>
        <p:spPr>
          <a:xfrm>
            <a:off x="216001" y="1849722"/>
            <a:ext cx="4337212" cy="7144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a:solidFill>
                  <a:srgbClr val="202124"/>
                </a:solidFill>
                <a:latin typeface="Roboto" panose="02000000000000000000" pitchFamily="2" charset="0"/>
              </a:rPr>
              <a:t>Puedes crear </a:t>
            </a:r>
            <a:r>
              <a:rPr lang="es-ES" sz="1600" dirty="0" err="1">
                <a:solidFill>
                  <a:srgbClr val="202124"/>
                </a:solidFill>
                <a:latin typeface="Roboto" panose="02000000000000000000" pitchFamily="2" charset="0"/>
              </a:rPr>
              <a:t>ContentTransform</a:t>
            </a:r>
            <a:r>
              <a:rPr lang="es-ES" sz="1600" dirty="0">
                <a:solidFill>
                  <a:srgbClr val="202124"/>
                </a:solidFill>
                <a:latin typeface="Roboto" panose="02000000000000000000" pitchFamily="2" charset="0"/>
              </a:rPr>
              <a:t> si combinas </a:t>
            </a:r>
            <a:r>
              <a:rPr lang="es-ES" sz="1600" dirty="0" err="1">
                <a:solidFill>
                  <a:srgbClr val="202124"/>
                </a:solidFill>
                <a:latin typeface="Roboto" panose="02000000000000000000" pitchFamily="2" charset="0"/>
              </a:rPr>
              <a:t>EnterTransition</a:t>
            </a:r>
            <a:r>
              <a:rPr lang="es-ES" sz="1600" dirty="0">
                <a:solidFill>
                  <a:srgbClr val="202124"/>
                </a:solidFill>
                <a:latin typeface="Roboto" panose="02000000000000000000" pitchFamily="2" charset="0"/>
              </a:rPr>
              <a:t> con </a:t>
            </a:r>
            <a:r>
              <a:rPr lang="es-ES" sz="1600" dirty="0" err="1">
                <a:solidFill>
                  <a:srgbClr val="202124"/>
                </a:solidFill>
                <a:latin typeface="Roboto" panose="02000000000000000000" pitchFamily="2" charset="0"/>
              </a:rPr>
              <a:t>ExitTransition</a:t>
            </a:r>
            <a:r>
              <a:rPr lang="es-ES" sz="1600" dirty="0">
                <a:solidFill>
                  <a:srgbClr val="202124"/>
                </a:solidFill>
                <a:latin typeface="Roboto" panose="02000000000000000000" pitchFamily="2" charset="0"/>
              </a:rPr>
              <a:t> mediante la función infija </a:t>
            </a:r>
            <a:r>
              <a:rPr lang="es-ES" sz="1600" dirty="0" err="1">
                <a:solidFill>
                  <a:srgbClr val="202124"/>
                </a:solidFill>
                <a:latin typeface="Roboto" panose="02000000000000000000" pitchFamily="2" charset="0"/>
              </a:rPr>
              <a:t>with</a:t>
            </a:r>
            <a:r>
              <a:rPr lang="es-ES" sz="1600" dirty="0">
                <a:solidFill>
                  <a:srgbClr val="202124"/>
                </a:solidFill>
                <a:latin typeface="Roboto" panose="02000000000000000000" pitchFamily="2" charset="0"/>
              </a:rPr>
              <a:t>. Puedes aplicar </a:t>
            </a:r>
            <a:r>
              <a:rPr lang="es-ES" sz="1600" dirty="0" err="1">
                <a:solidFill>
                  <a:srgbClr val="202124"/>
                </a:solidFill>
                <a:latin typeface="Roboto" panose="02000000000000000000" pitchFamily="2" charset="0"/>
              </a:rPr>
              <a:t>SizeTransform</a:t>
            </a:r>
            <a:r>
              <a:rPr lang="es-ES" sz="1600" dirty="0">
                <a:solidFill>
                  <a:srgbClr val="202124"/>
                </a:solidFill>
                <a:latin typeface="Roboto" panose="02000000000000000000" pitchFamily="2" charset="0"/>
              </a:rPr>
              <a:t> a </a:t>
            </a:r>
            <a:r>
              <a:rPr lang="es-ES" sz="1600" dirty="0" err="1">
                <a:solidFill>
                  <a:srgbClr val="202124"/>
                </a:solidFill>
                <a:latin typeface="Roboto" panose="02000000000000000000" pitchFamily="2" charset="0"/>
              </a:rPr>
              <a:t>ContentTransform</a:t>
            </a:r>
            <a:r>
              <a:rPr lang="es-ES" sz="1600" dirty="0">
                <a:solidFill>
                  <a:srgbClr val="202124"/>
                </a:solidFill>
                <a:latin typeface="Roboto" panose="02000000000000000000" pitchFamily="2" charset="0"/>
              </a:rPr>
              <a:t> si lo adjuntas con la función infija </a:t>
            </a:r>
            <a:r>
              <a:rPr lang="es-ES" sz="1600" dirty="0" err="1">
                <a:solidFill>
                  <a:srgbClr val="202124"/>
                </a:solidFill>
                <a:latin typeface="Roboto" panose="02000000000000000000" pitchFamily="2" charset="0"/>
              </a:rPr>
              <a:t>using</a:t>
            </a:r>
            <a:r>
              <a:rPr lang="es-ES" sz="1600" dirty="0">
                <a:solidFill>
                  <a:srgbClr val="202124"/>
                </a:solidFill>
                <a:latin typeface="Roboto" panose="02000000000000000000" pitchFamily="2" charset="0"/>
              </a:rPr>
              <a:t>.</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pic>
        <p:nvPicPr>
          <p:cNvPr id="6" name="Picture 5" descr="A picture containing background pattern&#10;&#10;Description automatically generated">
            <a:extLst>
              <a:ext uri="{FF2B5EF4-FFF2-40B4-BE49-F238E27FC236}">
                <a16:creationId xmlns:a16="http://schemas.microsoft.com/office/drawing/2014/main" id="{A8C9441F-F883-AADB-6DCD-D99D1EF739B3}"/>
              </a:ext>
            </a:extLst>
          </p:cNvPr>
          <p:cNvPicPr>
            <a:picLocks noChangeAspect="1"/>
          </p:cNvPicPr>
          <p:nvPr/>
        </p:nvPicPr>
        <p:blipFill>
          <a:blip r:embed="rId4"/>
          <a:stretch>
            <a:fillRect/>
          </a:stretch>
        </p:blipFill>
        <p:spPr>
          <a:xfrm>
            <a:off x="1665376" y="3598761"/>
            <a:ext cx="889887" cy="941475"/>
          </a:xfrm>
          <a:prstGeom prst="rect">
            <a:avLst/>
          </a:prstGeom>
          <a:ln>
            <a:solidFill>
              <a:schemeClr val="accent1"/>
            </a:solidFill>
          </a:ln>
        </p:spPr>
      </p:pic>
    </p:spTree>
    <p:extLst>
      <p:ext uri="{BB962C8B-B14F-4D97-AF65-F5344CB8AC3E}">
        <p14:creationId xmlns:p14="http://schemas.microsoft.com/office/powerpoint/2010/main" val="367372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AnimatedContent</a:t>
            </a:r>
            <a:r>
              <a:rPr lang="en-GB" dirty="0">
                <a:latin typeface="Proxima Nova"/>
                <a:sym typeface="Proxima Nova"/>
              </a:rPr>
              <a:t> (experimental)</a:t>
            </a:r>
            <a:endParaRPr dirty="0"/>
          </a:p>
        </p:txBody>
      </p:sp>
      <p:sp>
        <p:nvSpPr>
          <p:cNvPr id="85" name="Google Shape;85;p16"/>
          <p:cNvSpPr txBox="1">
            <a:spLocks noGrp="1"/>
          </p:cNvSpPr>
          <p:nvPr>
            <p:ph type="body" idx="4294967295"/>
          </p:nvPr>
        </p:nvSpPr>
        <p:spPr>
          <a:xfrm>
            <a:off x="64356" y="806249"/>
            <a:ext cx="4754128" cy="2102027"/>
          </a:xfrm>
          <a:prstGeom prst="rect">
            <a:avLst/>
          </a:prstGeom>
        </p:spPr>
        <p:txBody>
          <a:bodyPr spcFirstLastPara="1" wrap="square" lIns="91425" tIns="91425" rIns="91425" bIns="91425" anchor="t" anchorCtr="0">
            <a:noAutofit/>
          </a:bodyPr>
          <a:lstStyle/>
          <a:p>
            <a:pPr marL="114300" indent="0" algn="l">
              <a:buNone/>
            </a:pPr>
            <a:r>
              <a:rPr lang="es-ES" sz="1600" dirty="0" err="1">
                <a:solidFill>
                  <a:srgbClr val="202124"/>
                </a:solidFill>
                <a:latin typeface="Roboto" panose="02000000000000000000" pitchFamily="2" charset="0"/>
              </a:rPr>
              <a:t>EnterTransition</a:t>
            </a:r>
            <a:r>
              <a:rPr lang="es-ES" sz="1600" dirty="0">
                <a:solidFill>
                  <a:srgbClr val="202124"/>
                </a:solidFill>
                <a:latin typeface="Roboto" panose="02000000000000000000" pitchFamily="2" charset="0"/>
              </a:rPr>
              <a:t> define cómo debe aparecer el contenido objetivo, y </a:t>
            </a:r>
            <a:r>
              <a:rPr lang="es-ES" sz="1600" dirty="0" err="1">
                <a:solidFill>
                  <a:srgbClr val="202124"/>
                </a:solidFill>
                <a:latin typeface="Roboto" panose="02000000000000000000" pitchFamily="2" charset="0"/>
              </a:rPr>
              <a:t>ExitTransition</a:t>
            </a:r>
            <a:r>
              <a:rPr lang="es-ES" sz="1600" dirty="0">
                <a:solidFill>
                  <a:srgbClr val="202124"/>
                </a:solidFill>
                <a:latin typeface="Roboto" panose="02000000000000000000" pitchFamily="2" charset="0"/>
              </a:rPr>
              <a:t> define cómo debe desaparecer el contenido inicial. Además de todas las funciones </a:t>
            </a:r>
            <a:r>
              <a:rPr lang="es-ES" sz="1600" dirty="0" err="1">
                <a:solidFill>
                  <a:srgbClr val="202124"/>
                </a:solidFill>
                <a:latin typeface="Roboto" panose="02000000000000000000" pitchFamily="2" charset="0"/>
              </a:rPr>
              <a:t>EnterTransition</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ExitTransition</a:t>
            </a:r>
            <a:r>
              <a:rPr lang="es-ES" sz="1600" dirty="0">
                <a:solidFill>
                  <a:srgbClr val="202124"/>
                </a:solidFill>
                <a:latin typeface="Roboto" panose="02000000000000000000" pitchFamily="2" charset="0"/>
              </a:rPr>
              <a:t> disponibles para </a:t>
            </a: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AnimatedContent</a:t>
            </a:r>
            <a:r>
              <a:rPr lang="es-ES" sz="1600" dirty="0">
                <a:solidFill>
                  <a:srgbClr val="202124"/>
                </a:solidFill>
                <a:latin typeface="Roboto" panose="02000000000000000000" pitchFamily="2" charset="0"/>
              </a:rPr>
              <a:t> ofrece </a:t>
            </a:r>
            <a:r>
              <a:rPr lang="es-ES" sz="1600" dirty="0" err="1">
                <a:solidFill>
                  <a:srgbClr val="202124"/>
                </a:solidFill>
                <a:latin typeface="Roboto" panose="02000000000000000000" pitchFamily="2" charset="0"/>
              </a:rPr>
              <a:t>slideIntoContainer</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slideOutOfContainer</a:t>
            </a:r>
            <a:r>
              <a:rPr lang="es-ES" sz="1600" dirty="0">
                <a:solidFill>
                  <a:srgbClr val="202124"/>
                </a:solidFill>
                <a:latin typeface="Roboto" panose="02000000000000000000" pitchFamily="2" charset="0"/>
              </a:rPr>
              <a:t>. Estas son alternativas convenientes para </a:t>
            </a:r>
            <a:r>
              <a:rPr lang="es-ES" sz="1600" dirty="0" err="1">
                <a:solidFill>
                  <a:srgbClr val="202124"/>
                </a:solidFill>
                <a:latin typeface="Roboto" panose="02000000000000000000" pitchFamily="2" charset="0"/>
              </a:rPr>
              <a:t>slideInHorizontally</a:t>
            </a:r>
            <a:r>
              <a:rPr lang="es-ES" sz="1600" dirty="0">
                <a:solidFill>
                  <a:srgbClr val="202124"/>
                </a:solidFill>
                <a:latin typeface="Roboto" panose="02000000000000000000" pitchFamily="2" charset="0"/>
              </a:rPr>
              <a:t>/</a:t>
            </a:r>
            <a:r>
              <a:rPr lang="es-ES" sz="1600" dirty="0" err="1">
                <a:solidFill>
                  <a:srgbClr val="202124"/>
                </a:solidFill>
                <a:latin typeface="Roboto" panose="02000000000000000000" pitchFamily="2" charset="0"/>
              </a:rPr>
              <a:t>Vertically</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slideOutHorizontally</a:t>
            </a:r>
            <a:r>
              <a:rPr lang="es-ES" sz="1600" dirty="0">
                <a:solidFill>
                  <a:srgbClr val="202124"/>
                </a:solidFill>
                <a:latin typeface="Roboto" panose="02000000000000000000" pitchFamily="2" charset="0"/>
              </a:rPr>
              <a:t>/</a:t>
            </a:r>
            <a:r>
              <a:rPr lang="es-ES" sz="1600" dirty="0" err="1">
                <a:solidFill>
                  <a:srgbClr val="202124"/>
                </a:solidFill>
                <a:latin typeface="Roboto" panose="02000000000000000000" pitchFamily="2" charset="0"/>
              </a:rPr>
              <a:t>Vertically</a:t>
            </a:r>
            <a:r>
              <a:rPr lang="es-ES" sz="1600" dirty="0">
                <a:solidFill>
                  <a:srgbClr val="202124"/>
                </a:solidFill>
                <a:latin typeface="Roboto" panose="02000000000000000000" pitchFamily="2" charset="0"/>
              </a:rPr>
              <a:t> que calculan la distancia de la diapositiva según los tamaños del contenido inicial y el contenido objetivo del contenido </a:t>
            </a:r>
            <a:r>
              <a:rPr lang="es-ES" sz="1600" dirty="0" err="1">
                <a:solidFill>
                  <a:srgbClr val="202124"/>
                </a:solidFill>
                <a:latin typeface="Roboto" panose="02000000000000000000" pitchFamily="2" charset="0"/>
              </a:rPr>
              <a:t>AnimatedContent</a:t>
            </a:r>
            <a:r>
              <a:rPr lang="es-ES" sz="1600" dirty="0">
                <a:solidFill>
                  <a:srgbClr val="202124"/>
                </a:solidFill>
                <a:latin typeface="Roboto" panose="02000000000000000000" pitchFamily="2" charset="0"/>
              </a:rPr>
              <a:t>.</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7" name="Picture 6">
            <a:extLst>
              <a:ext uri="{FF2B5EF4-FFF2-40B4-BE49-F238E27FC236}">
                <a16:creationId xmlns:a16="http://schemas.microsoft.com/office/drawing/2014/main" id="{406024B1-737A-5CAA-E445-DADA34BBB08D}"/>
              </a:ext>
            </a:extLst>
          </p:cNvPr>
          <p:cNvPicPr>
            <a:picLocks noChangeAspect="1"/>
          </p:cNvPicPr>
          <p:nvPr/>
        </p:nvPicPr>
        <p:blipFill>
          <a:blip r:embed="rId3"/>
          <a:stretch>
            <a:fillRect/>
          </a:stretch>
        </p:blipFill>
        <p:spPr>
          <a:xfrm>
            <a:off x="4763452" y="813232"/>
            <a:ext cx="4065692" cy="3860543"/>
          </a:xfrm>
          <a:prstGeom prst="rect">
            <a:avLst/>
          </a:prstGeom>
        </p:spPr>
      </p:pic>
    </p:spTree>
    <p:extLst>
      <p:ext uri="{BB962C8B-B14F-4D97-AF65-F5344CB8AC3E}">
        <p14:creationId xmlns:p14="http://schemas.microsoft.com/office/powerpoint/2010/main" val="124743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AnimatedContent</a:t>
            </a:r>
            <a:r>
              <a:rPr lang="en-GB" dirty="0">
                <a:latin typeface="Proxima Nova"/>
                <a:sym typeface="Proxima Nova"/>
              </a:rPr>
              <a:t> (experimental)</a:t>
            </a:r>
            <a:endParaRPr dirty="0"/>
          </a:p>
        </p:txBody>
      </p:sp>
      <p:sp>
        <p:nvSpPr>
          <p:cNvPr id="2" name="Google Shape;85;p16">
            <a:extLst>
              <a:ext uri="{FF2B5EF4-FFF2-40B4-BE49-F238E27FC236}">
                <a16:creationId xmlns:a16="http://schemas.microsoft.com/office/drawing/2014/main" id="{0104CB57-A9FE-94D5-D0AA-AFF2E3AF7840}"/>
              </a:ext>
            </a:extLst>
          </p:cNvPr>
          <p:cNvSpPr txBox="1">
            <a:spLocks/>
          </p:cNvSpPr>
          <p:nvPr/>
        </p:nvSpPr>
        <p:spPr>
          <a:xfrm>
            <a:off x="219150" y="418950"/>
            <a:ext cx="4673167" cy="2419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r>
              <a:rPr lang="es-ES" sz="1600" dirty="0" err="1">
                <a:solidFill>
                  <a:srgbClr val="202124"/>
                </a:solidFill>
                <a:latin typeface="Roboto" panose="02000000000000000000" pitchFamily="2" charset="0"/>
              </a:rPr>
              <a:t>SizeTransform</a:t>
            </a:r>
            <a:r>
              <a:rPr lang="es-ES" sz="1600" dirty="0">
                <a:solidFill>
                  <a:srgbClr val="202124"/>
                </a:solidFill>
                <a:latin typeface="Roboto" panose="02000000000000000000" pitchFamily="2" charset="0"/>
              </a:rPr>
              <a:t> define cómo se debe animar el tamaño entre el contenido inicial y el objetivo. Cuando creas la animación, tienes acceso al tamaño inicial y al tamaño objetivo. </a:t>
            </a:r>
            <a:r>
              <a:rPr lang="es-ES" sz="1600" dirty="0" err="1">
                <a:solidFill>
                  <a:srgbClr val="202124"/>
                </a:solidFill>
                <a:latin typeface="Roboto" panose="02000000000000000000" pitchFamily="2" charset="0"/>
              </a:rPr>
              <a:t>SizeTransform</a:t>
            </a:r>
            <a:r>
              <a:rPr lang="es-ES" sz="1600" dirty="0">
                <a:solidFill>
                  <a:srgbClr val="202124"/>
                </a:solidFill>
                <a:latin typeface="Roboto" panose="02000000000000000000" pitchFamily="2" charset="0"/>
              </a:rPr>
              <a:t> también controla si el contenido debe recortarse según el tamaño del componente durante las animaciones.</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pic>
        <p:nvPicPr>
          <p:cNvPr id="7" name="Picture 6">
            <a:extLst>
              <a:ext uri="{FF2B5EF4-FFF2-40B4-BE49-F238E27FC236}">
                <a16:creationId xmlns:a16="http://schemas.microsoft.com/office/drawing/2014/main" id="{406024B1-737A-5CAA-E445-DADA34BBB08D}"/>
              </a:ext>
            </a:extLst>
          </p:cNvPr>
          <p:cNvPicPr>
            <a:picLocks noChangeAspect="1"/>
          </p:cNvPicPr>
          <p:nvPr/>
        </p:nvPicPr>
        <p:blipFill>
          <a:blip r:embed="rId3"/>
          <a:stretch>
            <a:fillRect/>
          </a:stretch>
        </p:blipFill>
        <p:spPr>
          <a:xfrm>
            <a:off x="4763452" y="813232"/>
            <a:ext cx="4065692" cy="3860543"/>
          </a:xfrm>
          <a:prstGeom prst="rect">
            <a:avLst/>
          </a:prstGeom>
        </p:spPr>
      </p:pic>
      <p:pic>
        <p:nvPicPr>
          <p:cNvPr id="4" name="Picture 3" descr="A picture containing background pattern&#10;&#10;Description automatically generated">
            <a:extLst>
              <a:ext uri="{FF2B5EF4-FFF2-40B4-BE49-F238E27FC236}">
                <a16:creationId xmlns:a16="http://schemas.microsoft.com/office/drawing/2014/main" id="{165BB55F-89D3-7115-EF2F-53DEC1E14746}"/>
              </a:ext>
            </a:extLst>
          </p:cNvPr>
          <p:cNvPicPr>
            <a:picLocks noChangeAspect="1"/>
          </p:cNvPicPr>
          <p:nvPr/>
        </p:nvPicPr>
        <p:blipFill>
          <a:blip r:embed="rId4"/>
          <a:stretch>
            <a:fillRect/>
          </a:stretch>
        </p:blipFill>
        <p:spPr>
          <a:xfrm>
            <a:off x="847958" y="2838724"/>
            <a:ext cx="2492842" cy="2019202"/>
          </a:xfrm>
          <a:prstGeom prst="rect">
            <a:avLst/>
          </a:prstGeom>
        </p:spPr>
      </p:pic>
    </p:spTree>
    <p:extLst>
      <p:ext uri="{BB962C8B-B14F-4D97-AF65-F5344CB8AC3E}">
        <p14:creationId xmlns:p14="http://schemas.microsoft.com/office/powerpoint/2010/main" val="198114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animateContentSize</a:t>
            </a:r>
            <a:endParaRPr dirty="0"/>
          </a:p>
        </p:txBody>
      </p:sp>
      <p:pic>
        <p:nvPicPr>
          <p:cNvPr id="6" name="Picture 5" descr="Diagram&#10;&#10;Description automatically generated">
            <a:extLst>
              <a:ext uri="{FF2B5EF4-FFF2-40B4-BE49-F238E27FC236}">
                <a16:creationId xmlns:a16="http://schemas.microsoft.com/office/drawing/2014/main" id="{FDFF5F07-A4D2-E335-6196-6655E025B58D}"/>
              </a:ext>
            </a:extLst>
          </p:cNvPr>
          <p:cNvPicPr>
            <a:picLocks noChangeAspect="1"/>
          </p:cNvPicPr>
          <p:nvPr/>
        </p:nvPicPr>
        <p:blipFill>
          <a:blip r:embed="rId3"/>
          <a:stretch>
            <a:fillRect/>
          </a:stretch>
        </p:blipFill>
        <p:spPr>
          <a:xfrm>
            <a:off x="629775" y="954862"/>
            <a:ext cx="8172450" cy="3838575"/>
          </a:xfrm>
          <a:prstGeom prst="rect">
            <a:avLst/>
          </a:prstGeom>
        </p:spPr>
      </p:pic>
    </p:spTree>
    <p:extLst>
      <p:ext uri="{BB962C8B-B14F-4D97-AF65-F5344CB8AC3E}">
        <p14:creationId xmlns:p14="http://schemas.microsoft.com/office/powerpoint/2010/main" val="212515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animateContentSize</a:t>
            </a:r>
            <a:endParaRPr dirty="0"/>
          </a:p>
        </p:txBody>
      </p:sp>
      <p:sp>
        <p:nvSpPr>
          <p:cNvPr id="85" name="Google Shape;85;p16"/>
          <p:cNvSpPr txBox="1">
            <a:spLocks noGrp="1"/>
          </p:cNvSpPr>
          <p:nvPr>
            <p:ph type="body" idx="4294967295"/>
          </p:nvPr>
        </p:nvSpPr>
        <p:spPr>
          <a:xfrm>
            <a:off x="216000" y="718386"/>
            <a:ext cx="8221663" cy="714414"/>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El modificador </a:t>
            </a:r>
            <a:r>
              <a:rPr lang="es-ES" sz="1600" dirty="0" err="1">
                <a:solidFill>
                  <a:srgbClr val="202124"/>
                </a:solidFill>
                <a:latin typeface="Roboto" panose="02000000000000000000" pitchFamily="2" charset="0"/>
              </a:rPr>
              <a:t>animateContentSize</a:t>
            </a:r>
            <a:r>
              <a:rPr lang="es-ES" sz="1600" dirty="0">
                <a:solidFill>
                  <a:srgbClr val="202124"/>
                </a:solidFill>
                <a:latin typeface="Roboto" panose="02000000000000000000" pitchFamily="2" charset="0"/>
              </a:rPr>
              <a:t> anima un cambio de tamaño. El orden en el que se coloca </a:t>
            </a:r>
            <a:r>
              <a:rPr lang="es-ES" sz="1600" dirty="0" err="1">
                <a:solidFill>
                  <a:srgbClr val="202124"/>
                </a:solidFill>
                <a:latin typeface="Roboto" panose="02000000000000000000" pitchFamily="2" charset="0"/>
              </a:rPr>
              <a:t>animateContentSize</a:t>
            </a:r>
            <a:r>
              <a:rPr lang="es-ES" sz="1600" dirty="0">
                <a:solidFill>
                  <a:srgbClr val="202124"/>
                </a:solidFill>
                <a:latin typeface="Roboto" panose="02000000000000000000" pitchFamily="2" charset="0"/>
              </a:rPr>
              <a:t> en tu cadena de modificadores es importante. Para que las animaciones sean fluidas, asegúrate de ubicarlas antes de cualquier modificador de tamaño, como </a:t>
            </a:r>
            <a:r>
              <a:rPr lang="es-ES" sz="1600" dirty="0" err="1">
                <a:solidFill>
                  <a:srgbClr val="202124"/>
                </a:solidFill>
                <a:latin typeface="Roboto" panose="02000000000000000000" pitchFamily="2" charset="0"/>
              </a:rPr>
              <a:t>size</a:t>
            </a:r>
            <a:r>
              <a:rPr lang="es-ES" sz="1600" dirty="0">
                <a:solidFill>
                  <a:srgbClr val="202124"/>
                </a:solidFill>
                <a:latin typeface="Roboto" panose="02000000000000000000" pitchFamily="2" charset="0"/>
              </a:rPr>
              <a:t> o </a:t>
            </a:r>
            <a:r>
              <a:rPr lang="es-ES" sz="1600" dirty="0" err="1">
                <a:solidFill>
                  <a:srgbClr val="202124"/>
                </a:solidFill>
                <a:latin typeface="Roboto" panose="02000000000000000000" pitchFamily="2" charset="0"/>
              </a:rPr>
              <a:t>defaultMinSize</a:t>
            </a:r>
            <a:r>
              <a:rPr lang="es-ES" sz="1600" dirty="0">
                <a:solidFill>
                  <a:srgbClr val="202124"/>
                </a:solidFill>
                <a:latin typeface="Roboto" panose="02000000000000000000" pitchFamily="2" charset="0"/>
              </a:rPr>
              <a:t>, a fin de asegurarte de que </a:t>
            </a:r>
            <a:r>
              <a:rPr lang="es-ES" sz="1600" dirty="0" err="1">
                <a:solidFill>
                  <a:srgbClr val="202124"/>
                </a:solidFill>
                <a:latin typeface="Roboto" panose="02000000000000000000" pitchFamily="2" charset="0"/>
              </a:rPr>
              <a:t>animateContentSize</a:t>
            </a:r>
            <a:r>
              <a:rPr lang="es-ES" sz="1600" dirty="0">
                <a:solidFill>
                  <a:srgbClr val="202124"/>
                </a:solidFill>
                <a:latin typeface="Roboto" panose="02000000000000000000" pitchFamily="2" charset="0"/>
              </a:rPr>
              <a:t> informe el cambio de valor animado al diseño.</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4" name="Picture 3">
            <a:extLst>
              <a:ext uri="{FF2B5EF4-FFF2-40B4-BE49-F238E27FC236}">
                <a16:creationId xmlns:a16="http://schemas.microsoft.com/office/drawing/2014/main" id="{6215B882-EB01-FDCD-FF76-226E82748C49}"/>
              </a:ext>
            </a:extLst>
          </p:cNvPr>
          <p:cNvPicPr>
            <a:picLocks noChangeAspect="1"/>
          </p:cNvPicPr>
          <p:nvPr/>
        </p:nvPicPr>
        <p:blipFill>
          <a:blip r:embed="rId3"/>
          <a:stretch>
            <a:fillRect/>
          </a:stretch>
        </p:blipFill>
        <p:spPr>
          <a:xfrm>
            <a:off x="1944562" y="2821162"/>
            <a:ext cx="5133975" cy="1171575"/>
          </a:xfrm>
          <a:prstGeom prst="rect">
            <a:avLst/>
          </a:prstGeom>
        </p:spPr>
      </p:pic>
    </p:spTree>
    <p:extLst>
      <p:ext uri="{BB962C8B-B14F-4D97-AF65-F5344CB8AC3E}">
        <p14:creationId xmlns:p14="http://schemas.microsoft.com/office/powerpoint/2010/main" val="163759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rememberInfiniteTransition</a:t>
            </a:r>
            <a:endParaRPr dirty="0"/>
          </a:p>
        </p:txBody>
      </p:sp>
      <p:pic>
        <p:nvPicPr>
          <p:cNvPr id="3" name="Picture 2" descr="Diagram&#10;&#10;Description automatically generated">
            <a:extLst>
              <a:ext uri="{FF2B5EF4-FFF2-40B4-BE49-F238E27FC236}">
                <a16:creationId xmlns:a16="http://schemas.microsoft.com/office/drawing/2014/main" id="{7991B235-E164-1F2E-8722-5020AB8D75BA}"/>
              </a:ext>
            </a:extLst>
          </p:cNvPr>
          <p:cNvPicPr>
            <a:picLocks noChangeAspect="1"/>
          </p:cNvPicPr>
          <p:nvPr/>
        </p:nvPicPr>
        <p:blipFill>
          <a:blip r:embed="rId3"/>
          <a:stretch>
            <a:fillRect/>
          </a:stretch>
        </p:blipFill>
        <p:spPr>
          <a:xfrm>
            <a:off x="543375" y="990862"/>
            <a:ext cx="8172450" cy="3838575"/>
          </a:xfrm>
          <a:prstGeom prst="rect">
            <a:avLst/>
          </a:prstGeom>
        </p:spPr>
      </p:pic>
    </p:spTree>
    <p:extLst>
      <p:ext uri="{BB962C8B-B14F-4D97-AF65-F5344CB8AC3E}">
        <p14:creationId xmlns:p14="http://schemas.microsoft.com/office/powerpoint/2010/main" val="81434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rememberInfiniteTransition</a:t>
            </a:r>
            <a:endParaRPr dirty="0"/>
          </a:p>
        </p:txBody>
      </p:sp>
      <p:sp>
        <p:nvSpPr>
          <p:cNvPr id="85" name="Google Shape;85;p16"/>
          <p:cNvSpPr txBox="1">
            <a:spLocks noGrp="1"/>
          </p:cNvSpPr>
          <p:nvPr>
            <p:ph type="body" idx="4294967295"/>
          </p:nvPr>
        </p:nvSpPr>
        <p:spPr>
          <a:xfrm>
            <a:off x="216000" y="718386"/>
            <a:ext cx="8221663" cy="714414"/>
          </a:xfrm>
          <a:prstGeom prst="rect">
            <a:avLst/>
          </a:prstGeom>
        </p:spPr>
        <p:txBody>
          <a:bodyPr spcFirstLastPara="1" wrap="square" lIns="91425" tIns="91425" rIns="91425" bIns="91425" anchor="t" anchorCtr="0">
            <a:noAutofit/>
          </a:bodyPr>
          <a:lstStyle/>
          <a:p>
            <a:pPr marL="114300" indent="0" algn="l">
              <a:buNone/>
            </a:pPr>
            <a:r>
              <a:rPr lang="es-ES" sz="1600" dirty="0" err="1">
                <a:solidFill>
                  <a:srgbClr val="202124"/>
                </a:solidFill>
                <a:latin typeface="Roboto" panose="02000000000000000000" pitchFamily="2" charset="0"/>
              </a:rPr>
              <a:t>InfiniteTransition</a:t>
            </a:r>
            <a:r>
              <a:rPr lang="es-ES" sz="1600" dirty="0">
                <a:solidFill>
                  <a:srgbClr val="202124"/>
                </a:solidFill>
                <a:latin typeface="Roboto" panose="02000000000000000000" pitchFamily="2" charset="0"/>
              </a:rPr>
              <a:t> contiene una o más animaciones secundarias, como </a:t>
            </a:r>
            <a:r>
              <a:rPr lang="es-ES" sz="1600" dirty="0" err="1">
                <a:solidFill>
                  <a:srgbClr val="202124"/>
                </a:solidFill>
                <a:latin typeface="Roboto" panose="02000000000000000000" pitchFamily="2" charset="0"/>
              </a:rPr>
              <a:t>Transition</a:t>
            </a:r>
            <a:r>
              <a:rPr lang="es-ES" sz="1600" dirty="0">
                <a:solidFill>
                  <a:srgbClr val="202124"/>
                </a:solidFill>
                <a:latin typeface="Roboto" panose="02000000000000000000" pitchFamily="2" charset="0"/>
              </a:rPr>
              <a:t>, pero las animaciones comienzan a ejecutarse apenas entran en la composición y no se detienen, a menos que se las quite. Puedes crear una instancia de </a:t>
            </a:r>
            <a:r>
              <a:rPr lang="es-ES" sz="1600" dirty="0" err="1">
                <a:solidFill>
                  <a:srgbClr val="202124"/>
                </a:solidFill>
                <a:latin typeface="Roboto" panose="02000000000000000000" pitchFamily="2" charset="0"/>
              </a:rPr>
              <a:t>InfiniteTransition</a:t>
            </a:r>
            <a:r>
              <a:rPr lang="es-ES" sz="1600" dirty="0">
                <a:solidFill>
                  <a:srgbClr val="202124"/>
                </a:solidFill>
                <a:latin typeface="Roboto" panose="02000000000000000000" pitchFamily="2" charset="0"/>
              </a:rPr>
              <a:t> con </a:t>
            </a:r>
            <a:r>
              <a:rPr lang="es-ES" sz="1600" dirty="0" err="1">
                <a:solidFill>
                  <a:srgbClr val="202124"/>
                </a:solidFill>
                <a:latin typeface="Roboto" panose="02000000000000000000" pitchFamily="2" charset="0"/>
              </a:rPr>
              <a:t>rememberInfiniteTransition</a:t>
            </a:r>
            <a:r>
              <a:rPr lang="es-ES" sz="1600" dirty="0">
                <a:solidFill>
                  <a:srgbClr val="202124"/>
                </a:solidFill>
                <a:latin typeface="Roboto" panose="02000000000000000000" pitchFamily="2" charset="0"/>
              </a:rPr>
              <a:t>. Se pueden agregar animaciones secundarias con </a:t>
            </a:r>
            <a:r>
              <a:rPr lang="es-ES" sz="1600" dirty="0" err="1">
                <a:solidFill>
                  <a:srgbClr val="202124"/>
                </a:solidFill>
                <a:latin typeface="Roboto" panose="02000000000000000000" pitchFamily="2" charset="0"/>
              </a:rPr>
              <a:t>animateColor</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animatedFloat</a:t>
            </a:r>
            <a:r>
              <a:rPr lang="es-ES" sz="1600" dirty="0">
                <a:solidFill>
                  <a:srgbClr val="202124"/>
                </a:solidFill>
                <a:latin typeface="Roboto" panose="02000000000000000000" pitchFamily="2" charset="0"/>
              </a:rPr>
              <a:t> o </a:t>
            </a:r>
            <a:r>
              <a:rPr lang="es-ES" sz="1600" dirty="0" err="1">
                <a:solidFill>
                  <a:srgbClr val="202124"/>
                </a:solidFill>
                <a:latin typeface="Roboto" panose="02000000000000000000" pitchFamily="2" charset="0"/>
              </a:rPr>
              <a:t>animatedValue</a:t>
            </a:r>
            <a:r>
              <a:rPr lang="es-ES" sz="1600" dirty="0">
                <a:solidFill>
                  <a:srgbClr val="202124"/>
                </a:solidFill>
                <a:latin typeface="Roboto" panose="02000000000000000000" pitchFamily="2" charset="0"/>
              </a:rPr>
              <a:t>. También debes especificar un </a:t>
            </a:r>
            <a:r>
              <a:rPr lang="es-ES" sz="1600" dirty="0" err="1">
                <a:solidFill>
                  <a:srgbClr val="202124"/>
                </a:solidFill>
                <a:latin typeface="Roboto" panose="02000000000000000000" pitchFamily="2" charset="0"/>
              </a:rPr>
              <a:t>infiniteRepeatable</a:t>
            </a:r>
            <a:r>
              <a:rPr lang="es-ES" sz="1600" dirty="0">
                <a:solidFill>
                  <a:srgbClr val="202124"/>
                </a:solidFill>
                <a:latin typeface="Roboto" panose="02000000000000000000" pitchFamily="2" charset="0"/>
              </a:rPr>
              <a:t> para indicar las especificaciones de la animación.</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3" name="Picture 2">
            <a:extLst>
              <a:ext uri="{FF2B5EF4-FFF2-40B4-BE49-F238E27FC236}">
                <a16:creationId xmlns:a16="http://schemas.microsoft.com/office/drawing/2014/main" id="{66FB0773-6682-A0BB-437C-63EE4C4AB68C}"/>
              </a:ext>
            </a:extLst>
          </p:cNvPr>
          <p:cNvPicPr>
            <a:picLocks noChangeAspect="1"/>
          </p:cNvPicPr>
          <p:nvPr/>
        </p:nvPicPr>
        <p:blipFill>
          <a:blip r:embed="rId3"/>
          <a:stretch>
            <a:fillRect/>
          </a:stretch>
        </p:blipFill>
        <p:spPr>
          <a:xfrm>
            <a:off x="2409825" y="2672476"/>
            <a:ext cx="4324350" cy="2076450"/>
          </a:xfrm>
          <a:prstGeom prst="rect">
            <a:avLst/>
          </a:prstGeom>
        </p:spPr>
      </p:pic>
    </p:spTree>
    <p:extLst>
      <p:ext uri="{BB962C8B-B14F-4D97-AF65-F5344CB8AC3E}">
        <p14:creationId xmlns:p14="http://schemas.microsoft.com/office/powerpoint/2010/main" val="319776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Agenda</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¿Que son las </a:t>
            </a:r>
            <a:r>
              <a:rPr lang="en-GB" dirty="0" err="1"/>
              <a:t>animaciones</a:t>
            </a:r>
            <a:r>
              <a:rPr lang="en-GB" dirty="0"/>
              <a:t>?</a:t>
            </a:r>
          </a:p>
          <a:p>
            <a:pPr marL="457200" lvl="0" indent="-342900" algn="l" rtl="0">
              <a:spcBef>
                <a:spcPts val="0"/>
              </a:spcBef>
              <a:spcAft>
                <a:spcPts val="0"/>
              </a:spcAft>
              <a:buSzPts val="1800"/>
              <a:buChar char="●"/>
            </a:pPr>
            <a:r>
              <a:rPr lang="en-GB" dirty="0">
                <a:sym typeface="Proxima Nova"/>
              </a:rPr>
              <a:t>¿Que </a:t>
            </a:r>
            <a:r>
              <a:rPr lang="en-GB" dirty="0" err="1">
                <a:sym typeface="Proxima Nova"/>
              </a:rPr>
              <a:t>componente</a:t>
            </a:r>
            <a:r>
              <a:rPr lang="en-GB" dirty="0">
                <a:sym typeface="Proxima Nova"/>
              </a:rPr>
              <a:t> </a:t>
            </a:r>
            <a:r>
              <a:rPr lang="en-GB" dirty="0" err="1">
                <a:sym typeface="Proxima Nova"/>
              </a:rPr>
              <a:t>utilizar</a:t>
            </a:r>
            <a:r>
              <a:rPr lang="en-GB" dirty="0">
                <a:sym typeface="Proxima Nova"/>
              </a:rPr>
              <a:t>?</a:t>
            </a:r>
            <a:endParaRPr dirty="0"/>
          </a:p>
          <a:p>
            <a:pPr marL="457200" lvl="0" indent="-342900" algn="l" rtl="0">
              <a:spcBef>
                <a:spcPts val="0"/>
              </a:spcBef>
              <a:spcAft>
                <a:spcPts val="0"/>
              </a:spcAft>
              <a:buSzPts val="1800"/>
              <a:buChar char="●"/>
            </a:pPr>
            <a:r>
              <a:rPr lang="en-GB" dirty="0" err="1"/>
              <a:t>Listas</a:t>
            </a:r>
            <a:r>
              <a:rPr lang="en-GB" dirty="0"/>
              <a:t> y </a:t>
            </a:r>
            <a:r>
              <a:rPr lang="en-GB" dirty="0" err="1"/>
              <a:t>animaciones</a:t>
            </a:r>
            <a:endParaRPr dirty="0"/>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pic>
        <p:nvPicPr>
          <p:cNvPr id="4" name="Picture 3" descr="Diagram&#10;&#10;Description automatically generated">
            <a:extLst>
              <a:ext uri="{FF2B5EF4-FFF2-40B4-BE49-F238E27FC236}">
                <a16:creationId xmlns:a16="http://schemas.microsoft.com/office/drawing/2014/main" id="{14EC1178-963E-16CD-F341-D76E781443FB}"/>
              </a:ext>
            </a:extLst>
          </p:cNvPr>
          <p:cNvPicPr>
            <a:picLocks noChangeAspect="1"/>
          </p:cNvPicPr>
          <p:nvPr/>
        </p:nvPicPr>
        <p:blipFill>
          <a:blip r:embed="rId3"/>
          <a:stretch>
            <a:fillRect/>
          </a:stretch>
        </p:blipFill>
        <p:spPr>
          <a:xfrm>
            <a:off x="586575" y="839662"/>
            <a:ext cx="8172450" cy="3838575"/>
          </a:xfrm>
          <a:prstGeom prst="rect">
            <a:avLst/>
          </a:prstGeom>
        </p:spPr>
      </p:pic>
    </p:spTree>
    <p:extLst>
      <p:ext uri="{BB962C8B-B14F-4D97-AF65-F5344CB8AC3E}">
        <p14:creationId xmlns:p14="http://schemas.microsoft.com/office/powerpoint/2010/main" val="3728089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sp>
        <p:nvSpPr>
          <p:cNvPr id="85" name="Google Shape;85;p16"/>
          <p:cNvSpPr txBox="1">
            <a:spLocks noGrp="1"/>
          </p:cNvSpPr>
          <p:nvPr>
            <p:ph type="body" idx="4294967295"/>
          </p:nvPr>
        </p:nvSpPr>
        <p:spPr>
          <a:xfrm>
            <a:off x="216000" y="718386"/>
            <a:ext cx="8221663" cy="1240014"/>
          </a:xfrm>
          <a:prstGeom prst="rect">
            <a:avLst/>
          </a:prstGeom>
        </p:spPr>
        <p:txBody>
          <a:bodyPr spcFirstLastPara="1" wrap="square" lIns="91425" tIns="91425" rIns="91425" bIns="91425" anchor="t" anchorCtr="0">
            <a:noAutofit/>
          </a:bodyPr>
          <a:lstStyle/>
          <a:p>
            <a:pPr marL="114300" indent="0" algn="l">
              <a:buNone/>
            </a:pPr>
            <a:r>
              <a:rPr lang="es-ES" sz="1600" dirty="0" err="1">
                <a:solidFill>
                  <a:srgbClr val="202124"/>
                </a:solidFill>
                <a:latin typeface="Roboto" panose="02000000000000000000" pitchFamily="2" charset="0"/>
              </a:rPr>
              <a:t>Transition</a:t>
            </a:r>
            <a:r>
              <a:rPr lang="es-ES" sz="1600" dirty="0">
                <a:solidFill>
                  <a:srgbClr val="202124"/>
                </a:solidFill>
                <a:latin typeface="Roboto" panose="02000000000000000000" pitchFamily="2" charset="0"/>
              </a:rPr>
              <a:t> administra una o más animaciones como elementos secundarios, y las ejecuta de forma simultánea entre varios estados.</a:t>
            </a:r>
          </a:p>
          <a:p>
            <a:pPr marL="114300" indent="0" algn="l">
              <a:buNone/>
            </a:pPr>
            <a:r>
              <a:rPr lang="es-ES" sz="1600" dirty="0">
                <a:solidFill>
                  <a:srgbClr val="202124"/>
                </a:solidFill>
                <a:latin typeface="Roboto" panose="02000000000000000000" pitchFamily="2" charset="0"/>
              </a:rPr>
              <a:t>Los estados pueden ser de cualquier tipo de datos. En muchos casos, puedes usar un tipo </a:t>
            </a:r>
            <a:r>
              <a:rPr lang="es-ES" sz="1600" dirty="0" err="1">
                <a:solidFill>
                  <a:srgbClr val="202124"/>
                </a:solidFill>
                <a:latin typeface="Roboto" panose="02000000000000000000" pitchFamily="2" charset="0"/>
              </a:rPr>
              <a:t>enum</a:t>
            </a:r>
            <a:r>
              <a:rPr lang="es-ES" sz="1600" dirty="0">
                <a:solidFill>
                  <a:srgbClr val="202124"/>
                </a:solidFill>
                <a:latin typeface="Roboto" panose="02000000000000000000" pitchFamily="2" charset="0"/>
              </a:rPr>
              <a:t> personalizado para garantizar la seguridad del tipo, como en este ejemplo:</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5" name="Picture 4">
            <a:extLst>
              <a:ext uri="{FF2B5EF4-FFF2-40B4-BE49-F238E27FC236}">
                <a16:creationId xmlns:a16="http://schemas.microsoft.com/office/drawing/2014/main" id="{3FAE5E91-9FBA-C24C-DF52-1971153B087A}"/>
              </a:ext>
            </a:extLst>
          </p:cNvPr>
          <p:cNvPicPr>
            <a:picLocks noChangeAspect="1"/>
          </p:cNvPicPr>
          <p:nvPr/>
        </p:nvPicPr>
        <p:blipFill>
          <a:blip r:embed="rId3"/>
          <a:stretch>
            <a:fillRect/>
          </a:stretch>
        </p:blipFill>
        <p:spPr>
          <a:xfrm>
            <a:off x="2919000" y="2057736"/>
            <a:ext cx="1981200" cy="809625"/>
          </a:xfrm>
          <a:prstGeom prst="rect">
            <a:avLst/>
          </a:prstGeom>
        </p:spPr>
      </p:pic>
      <p:sp>
        <p:nvSpPr>
          <p:cNvPr id="6" name="Google Shape;85;p16">
            <a:extLst>
              <a:ext uri="{FF2B5EF4-FFF2-40B4-BE49-F238E27FC236}">
                <a16:creationId xmlns:a16="http://schemas.microsoft.com/office/drawing/2014/main" id="{85472EA0-EA4D-05F9-C1C7-03155A54F237}"/>
              </a:ext>
            </a:extLst>
          </p:cNvPr>
          <p:cNvSpPr txBox="1">
            <a:spLocks/>
          </p:cNvSpPr>
          <p:nvPr/>
        </p:nvSpPr>
        <p:spPr>
          <a:xfrm>
            <a:off x="223200" y="2963493"/>
            <a:ext cx="8221663" cy="1240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err="1">
                <a:solidFill>
                  <a:srgbClr val="202124"/>
                </a:solidFill>
                <a:latin typeface="Roboto" panose="02000000000000000000" pitchFamily="2" charset="0"/>
              </a:rPr>
              <a:t>updateTransition</a:t>
            </a:r>
            <a:r>
              <a:rPr lang="es-ES" sz="1600" dirty="0">
                <a:solidFill>
                  <a:srgbClr val="202124"/>
                </a:solidFill>
                <a:latin typeface="Roboto" panose="02000000000000000000" pitchFamily="2" charset="0"/>
              </a:rPr>
              <a:t> crea y recuerda una instancia de </a:t>
            </a:r>
            <a:r>
              <a:rPr lang="es-ES" sz="1600" dirty="0" err="1">
                <a:solidFill>
                  <a:srgbClr val="202124"/>
                </a:solidFill>
                <a:latin typeface="Roboto" panose="02000000000000000000" pitchFamily="2" charset="0"/>
              </a:rPr>
              <a:t>Transition</a:t>
            </a:r>
            <a:r>
              <a:rPr lang="es-ES" sz="1600" dirty="0">
                <a:solidFill>
                  <a:srgbClr val="202124"/>
                </a:solidFill>
                <a:latin typeface="Roboto" panose="02000000000000000000" pitchFamily="2" charset="0"/>
              </a:rPr>
              <a:t>, y actualiza su estado.</a:t>
            </a:r>
          </a:p>
        </p:txBody>
      </p:sp>
      <p:pic>
        <p:nvPicPr>
          <p:cNvPr id="8" name="Picture 7">
            <a:extLst>
              <a:ext uri="{FF2B5EF4-FFF2-40B4-BE49-F238E27FC236}">
                <a16:creationId xmlns:a16="http://schemas.microsoft.com/office/drawing/2014/main" id="{C90C7C40-D14C-FF6E-E169-0A8AEEA53144}"/>
              </a:ext>
            </a:extLst>
          </p:cNvPr>
          <p:cNvPicPr>
            <a:picLocks noChangeAspect="1"/>
          </p:cNvPicPr>
          <p:nvPr/>
        </p:nvPicPr>
        <p:blipFill>
          <a:blip r:embed="rId4"/>
          <a:stretch>
            <a:fillRect/>
          </a:stretch>
        </p:blipFill>
        <p:spPr>
          <a:xfrm>
            <a:off x="1783655" y="3583500"/>
            <a:ext cx="5086350" cy="523875"/>
          </a:xfrm>
          <a:prstGeom prst="rect">
            <a:avLst/>
          </a:prstGeom>
        </p:spPr>
      </p:pic>
    </p:spTree>
    <p:extLst>
      <p:ext uri="{BB962C8B-B14F-4D97-AF65-F5344CB8AC3E}">
        <p14:creationId xmlns:p14="http://schemas.microsoft.com/office/powerpoint/2010/main" val="198479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sp>
        <p:nvSpPr>
          <p:cNvPr id="85" name="Google Shape;85;p16"/>
          <p:cNvSpPr txBox="1">
            <a:spLocks noGrp="1"/>
          </p:cNvSpPr>
          <p:nvPr>
            <p:ph type="body" idx="4294967295"/>
          </p:nvPr>
        </p:nvSpPr>
        <p:spPr>
          <a:xfrm>
            <a:off x="216000" y="718386"/>
            <a:ext cx="8221663" cy="1240014"/>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Luego, puedes usar una de las funciones de extensión </a:t>
            </a:r>
            <a:r>
              <a:rPr lang="es-ES" sz="1600" dirty="0" err="1">
                <a:solidFill>
                  <a:srgbClr val="202124"/>
                </a:solidFill>
                <a:latin typeface="Roboto" panose="02000000000000000000" pitchFamily="2" charset="0"/>
              </a:rPr>
              <a:t>animate</a:t>
            </a:r>
            <a:r>
              <a:rPr lang="es-ES" sz="1600" dirty="0">
                <a:solidFill>
                  <a:srgbClr val="202124"/>
                </a:solidFill>
                <a:latin typeface="Roboto" panose="02000000000000000000" pitchFamily="2" charset="0"/>
              </a:rPr>
              <a:t>* para definir una animación secundaria en esta transición. Especifica los valores objetivo para cada uno de los estados. Estas funciones </a:t>
            </a:r>
            <a:r>
              <a:rPr lang="es-ES" sz="1600" dirty="0" err="1">
                <a:solidFill>
                  <a:srgbClr val="202124"/>
                </a:solidFill>
                <a:latin typeface="Roboto" panose="02000000000000000000" pitchFamily="2" charset="0"/>
              </a:rPr>
              <a:t>animate</a:t>
            </a:r>
            <a:r>
              <a:rPr lang="es-ES" sz="1600" dirty="0">
                <a:solidFill>
                  <a:srgbClr val="202124"/>
                </a:solidFill>
                <a:latin typeface="Roboto" panose="02000000000000000000" pitchFamily="2" charset="0"/>
              </a:rPr>
              <a:t>* muestran un valor de animación que se actualiza con cada fotograma durante la animación cuando el estado de transición se actualiza con </a:t>
            </a:r>
            <a:r>
              <a:rPr lang="es-ES" sz="1600" dirty="0" err="1">
                <a:solidFill>
                  <a:srgbClr val="202124"/>
                </a:solidFill>
                <a:latin typeface="Roboto" panose="02000000000000000000" pitchFamily="2" charset="0"/>
              </a:rPr>
              <a:t>updateTransition</a:t>
            </a:r>
            <a:r>
              <a:rPr lang="es-ES" sz="1600" dirty="0">
                <a:solidFill>
                  <a:srgbClr val="202124"/>
                </a:solidFill>
                <a:latin typeface="Roboto" panose="02000000000000000000" pitchFamily="2" charset="0"/>
              </a:rPr>
              <a:t>.</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3" name="Picture 2">
            <a:extLst>
              <a:ext uri="{FF2B5EF4-FFF2-40B4-BE49-F238E27FC236}">
                <a16:creationId xmlns:a16="http://schemas.microsoft.com/office/drawing/2014/main" id="{28C6E085-B77B-3414-149E-879D7BDC1659}"/>
              </a:ext>
            </a:extLst>
          </p:cNvPr>
          <p:cNvPicPr>
            <a:picLocks noChangeAspect="1"/>
          </p:cNvPicPr>
          <p:nvPr/>
        </p:nvPicPr>
        <p:blipFill>
          <a:blip r:embed="rId3"/>
          <a:stretch>
            <a:fillRect/>
          </a:stretch>
        </p:blipFill>
        <p:spPr>
          <a:xfrm>
            <a:off x="2125537" y="2366850"/>
            <a:ext cx="4772025" cy="2209800"/>
          </a:xfrm>
          <a:prstGeom prst="rect">
            <a:avLst/>
          </a:prstGeom>
        </p:spPr>
      </p:pic>
    </p:spTree>
    <p:extLst>
      <p:ext uri="{BB962C8B-B14F-4D97-AF65-F5344CB8AC3E}">
        <p14:creationId xmlns:p14="http://schemas.microsoft.com/office/powerpoint/2010/main" val="515746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sp>
        <p:nvSpPr>
          <p:cNvPr id="85" name="Google Shape;85;p16"/>
          <p:cNvSpPr txBox="1">
            <a:spLocks noGrp="1"/>
          </p:cNvSpPr>
          <p:nvPr>
            <p:ph type="body" idx="4294967295"/>
          </p:nvPr>
        </p:nvSpPr>
        <p:spPr>
          <a:xfrm>
            <a:off x="216000" y="718386"/>
            <a:ext cx="8221663" cy="1240014"/>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De manera opcional, puedes pasar un parámetro </a:t>
            </a:r>
            <a:r>
              <a:rPr lang="es-ES" sz="1600" dirty="0" err="1">
                <a:solidFill>
                  <a:srgbClr val="202124"/>
                </a:solidFill>
                <a:latin typeface="Roboto" panose="02000000000000000000" pitchFamily="2" charset="0"/>
              </a:rPr>
              <a:t>transitionSpec</a:t>
            </a:r>
            <a:r>
              <a:rPr lang="es-ES" sz="1600" dirty="0">
                <a:solidFill>
                  <a:srgbClr val="202124"/>
                </a:solidFill>
                <a:latin typeface="Roboto" panose="02000000000000000000" pitchFamily="2" charset="0"/>
              </a:rPr>
              <a:t> a fin de especificar un </a:t>
            </a:r>
            <a:r>
              <a:rPr lang="es-ES" sz="1600" dirty="0" err="1">
                <a:solidFill>
                  <a:srgbClr val="202124"/>
                </a:solidFill>
                <a:latin typeface="Roboto" panose="02000000000000000000" pitchFamily="2" charset="0"/>
              </a:rPr>
              <a:t>AnimationSpec</a:t>
            </a:r>
            <a:r>
              <a:rPr lang="es-ES" sz="1600" dirty="0">
                <a:solidFill>
                  <a:srgbClr val="202124"/>
                </a:solidFill>
                <a:latin typeface="Roboto" panose="02000000000000000000" pitchFamily="2" charset="0"/>
              </a:rPr>
              <a:t> diferente para cada una de las combinaciones de cambios de estado de transición. Consulta </a:t>
            </a:r>
            <a:r>
              <a:rPr lang="es-ES" sz="1600" dirty="0" err="1">
                <a:solidFill>
                  <a:srgbClr val="202124"/>
                </a:solidFill>
                <a:latin typeface="Roboto" panose="02000000000000000000" pitchFamily="2" charset="0"/>
              </a:rPr>
              <a:t>AnimationSpec</a:t>
            </a:r>
            <a:r>
              <a:rPr lang="es-ES" sz="1600" dirty="0">
                <a:solidFill>
                  <a:srgbClr val="202124"/>
                </a:solidFill>
                <a:latin typeface="Roboto" panose="02000000000000000000" pitchFamily="2" charset="0"/>
              </a:rPr>
              <a:t> para obtener más información..</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4" name="Picture 3">
            <a:extLst>
              <a:ext uri="{FF2B5EF4-FFF2-40B4-BE49-F238E27FC236}">
                <a16:creationId xmlns:a16="http://schemas.microsoft.com/office/drawing/2014/main" id="{2BF0867D-B39A-C4AD-986C-525C7A417A1B}"/>
              </a:ext>
            </a:extLst>
          </p:cNvPr>
          <p:cNvPicPr>
            <a:picLocks noChangeAspect="1"/>
          </p:cNvPicPr>
          <p:nvPr/>
        </p:nvPicPr>
        <p:blipFill>
          <a:blip r:embed="rId3"/>
          <a:stretch>
            <a:fillRect/>
          </a:stretch>
        </p:blipFill>
        <p:spPr>
          <a:xfrm>
            <a:off x="1982212" y="1842076"/>
            <a:ext cx="5438775" cy="2686050"/>
          </a:xfrm>
          <a:prstGeom prst="rect">
            <a:avLst/>
          </a:prstGeom>
        </p:spPr>
      </p:pic>
    </p:spTree>
    <p:extLst>
      <p:ext uri="{BB962C8B-B14F-4D97-AF65-F5344CB8AC3E}">
        <p14:creationId xmlns:p14="http://schemas.microsoft.com/office/powerpoint/2010/main" val="1368110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sp>
        <p:nvSpPr>
          <p:cNvPr id="85" name="Google Shape;85;p16"/>
          <p:cNvSpPr txBox="1">
            <a:spLocks noGrp="1"/>
          </p:cNvSpPr>
          <p:nvPr>
            <p:ph type="body" idx="4294967295"/>
          </p:nvPr>
        </p:nvSpPr>
        <p:spPr>
          <a:xfrm>
            <a:off x="216000" y="718386"/>
            <a:ext cx="8221663" cy="1240014"/>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Una vez que haya una transición en el estado objetivo, </a:t>
            </a:r>
            <a:r>
              <a:rPr lang="es-ES" sz="1600" dirty="0" err="1">
                <a:solidFill>
                  <a:srgbClr val="202124"/>
                </a:solidFill>
                <a:latin typeface="Roboto" panose="02000000000000000000" pitchFamily="2" charset="0"/>
              </a:rPr>
              <a:t>Transition.currentState</a:t>
            </a:r>
            <a:r>
              <a:rPr lang="es-ES" sz="1600" dirty="0">
                <a:solidFill>
                  <a:srgbClr val="202124"/>
                </a:solidFill>
                <a:latin typeface="Roboto" panose="02000000000000000000" pitchFamily="2" charset="0"/>
              </a:rPr>
              <a:t> será la misma que en </a:t>
            </a:r>
            <a:r>
              <a:rPr lang="es-ES" sz="1600" dirty="0" err="1">
                <a:solidFill>
                  <a:srgbClr val="202124"/>
                </a:solidFill>
                <a:latin typeface="Roboto" panose="02000000000000000000" pitchFamily="2" charset="0"/>
              </a:rPr>
              <a:t>Transition.targetState</a:t>
            </a:r>
            <a:r>
              <a:rPr lang="es-ES" sz="1600" dirty="0">
                <a:solidFill>
                  <a:srgbClr val="202124"/>
                </a:solidFill>
                <a:latin typeface="Roboto" panose="02000000000000000000" pitchFamily="2" charset="0"/>
              </a:rPr>
              <a:t>. Esto se puede usar como indicador para comprobar si finalizó la transición.</a:t>
            </a:r>
          </a:p>
          <a:p>
            <a:pPr marL="114300" indent="0" algn="l">
              <a:buNone/>
            </a:pPr>
            <a:r>
              <a:rPr lang="es-ES" sz="1600" dirty="0">
                <a:solidFill>
                  <a:srgbClr val="202124"/>
                </a:solidFill>
                <a:latin typeface="Roboto" panose="02000000000000000000" pitchFamily="2" charset="0"/>
              </a:rPr>
              <a:t>En ocasiones, queremos tener un estado inicial diferente del primer estado objetivo. Podemos usar </a:t>
            </a:r>
            <a:r>
              <a:rPr lang="es-ES" sz="1600" dirty="0" err="1">
                <a:solidFill>
                  <a:srgbClr val="202124"/>
                </a:solidFill>
                <a:latin typeface="Roboto" panose="02000000000000000000" pitchFamily="2" charset="0"/>
              </a:rPr>
              <a:t>updateTransition</a:t>
            </a:r>
            <a:r>
              <a:rPr lang="es-ES" sz="1600" dirty="0">
                <a:solidFill>
                  <a:srgbClr val="202124"/>
                </a:solidFill>
                <a:latin typeface="Roboto" panose="02000000000000000000" pitchFamily="2" charset="0"/>
              </a:rPr>
              <a:t> con </a:t>
            </a:r>
            <a:r>
              <a:rPr lang="es-ES" sz="1600" dirty="0" err="1">
                <a:solidFill>
                  <a:srgbClr val="202124"/>
                </a:solidFill>
                <a:latin typeface="Roboto" panose="02000000000000000000" pitchFamily="2" charset="0"/>
              </a:rPr>
              <a:t>MutableTransitionState</a:t>
            </a:r>
            <a:r>
              <a:rPr lang="es-ES" sz="1600" dirty="0">
                <a:solidFill>
                  <a:srgbClr val="202124"/>
                </a:solidFill>
                <a:latin typeface="Roboto" panose="02000000000000000000" pitchFamily="2" charset="0"/>
              </a:rPr>
              <a:t> para lograrlo. Por ejemplo, nos permite iniciar la animación en cuanto el código entra en conflicto.</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3" name="Picture 2">
            <a:extLst>
              <a:ext uri="{FF2B5EF4-FFF2-40B4-BE49-F238E27FC236}">
                <a16:creationId xmlns:a16="http://schemas.microsoft.com/office/drawing/2014/main" id="{0B22125F-5637-3D21-6C32-1C2D2BC23C9D}"/>
              </a:ext>
            </a:extLst>
          </p:cNvPr>
          <p:cNvPicPr>
            <a:picLocks noChangeAspect="1"/>
          </p:cNvPicPr>
          <p:nvPr/>
        </p:nvPicPr>
        <p:blipFill>
          <a:blip r:embed="rId3"/>
          <a:stretch>
            <a:fillRect/>
          </a:stretch>
        </p:blipFill>
        <p:spPr>
          <a:xfrm>
            <a:off x="1769775" y="2856825"/>
            <a:ext cx="5734050" cy="1085850"/>
          </a:xfrm>
          <a:prstGeom prst="rect">
            <a:avLst/>
          </a:prstGeom>
        </p:spPr>
      </p:pic>
    </p:spTree>
    <p:extLst>
      <p:ext uri="{BB962C8B-B14F-4D97-AF65-F5344CB8AC3E}">
        <p14:creationId xmlns:p14="http://schemas.microsoft.com/office/powerpoint/2010/main" val="2434563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sp>
        <p:nvSpPr>
          <p:cNvPr id="85" name="Google Shape;85;p16"/>
          <p:cNvSpPr txBox="1">
            <a:spLocks noGrp="1"/>
          </p:cNvSpPr>
          <p:nvPr>
            <p:ph type="body" idx="4294967295"/>
          </p:nvPr>
        </p:nvSpPr>
        <p:spPr>
          <a:xfrm>
            <a:off x="216001" y="718386"/>
            <a:ext cx="4284000" cy="1240014"/>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En el caso de una transición más compleja que involucra varias funciones que admiten composición, puedes usar </a:t>
            </a:r>
            <a:r>
              <a:rPr lang="es-ES" sz="1600" dirty="0" err="1">
                <a:solidFill>
                  <a:srgbClr val="202124"/>
                </a:solidFill>
                <a:latin typeface="Roboto" panose="02000000000000000000" pitchFamily="2" charset="0"/>
              </a:rPr>
              <a:t>createChildTransition</a:t>
            </a:r>
            <a:r>
              <a:rPr lang="es-ES" sz="1600" dirty="0">
                <a:solidFill>
                  <a:srgbClr val="202124"/>
                </a:solidFill>
                <a:latin typeface="Roboto" panose="02000000000000000000" pitchFamily="2" charset="0"/>
              </a:rPr>
              <a:t> para crear una transición secundaria. Esta técnica es útil para separar los problemas entre varios subcomponentes en un elemento complejo que admite composición. La transición superior tendrá en cuenta todos los valores de animación en las transiciones secundarias.</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4" name="Picture 3">
            <a:extLst>
              <a:ext uri="{FF2B5EF4-FFF2-40B4-BE49-F238E27FC236}">
                <a16:creationId xmlns:a16="http://schemas.microsoft.com/office/drawing/2014/main" id="{E0DAC25B-8DDF-3910-174A-7B3E0FB97BE1}"/>
              </a:ext>
            </a:extLst>
          </p:cNvPr>
          <p:cNvPicPr>
            <a:picLocks noChangeAspect="1"/>
          </p:cNvPicPr>
          <p:nvPr/>
        </p:nvPicPr>
        <p:blipFill>
          <a:blip r:embed="rId3"/>
          <a:stretch>
            <a:fillRect/>
          </a:stretch>
        </p:blipFill>
        <p:spPr>
          <a:xfrm>
            <a:off x="4572000" y="812712"/>
            <a:ext cx="4192488" cy="4179588"/>
          </a:xfrm>
          <a:prstGeom prst="rect">
            <a:avLst/>
          </a:prstGeom>
        </p:spPr>
      </p:pic>
    </p:spTree>
    <p:extLst>
      <p:ext uri="{BB962C8B-B14F-4D97-AF65-F5344CB8AC3E}">
        <p14:creationId xmlns:p14="http://schemas.microsoft.com/office/powerpoint/2010/main" val="2267323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sp>
        <p:nvSpPr>
          <p:cNvPr id="85" name="Google Shape;85;p16"/>
          <p:cNvSpPr txBox="1">
            <a:spLocks noGrp="1"/>
          </p:cNvSpPr>
          <p:nvPr>
            <p:ph type="body" idx="4294967295"/>
          </p:nvPr>
        </p:nvSpPr>
        <p:spPr>
          <a:xfrm>
            <a:off x="0" y="702711"/>
            <a:ext cx="8221663" cy="491214"/>
          </a:xfrm>
          <a:prstGeom prst="rect">
            <a:avLst/>
          </a:prstGeom>
        </p:spPr>
        <p:txBody>
          <a:bodyPr spcFirstLastPara="1" wrap="square" lIns="91425" tIns="91425" rIns="91425" bIns="91425" anchor="t" anchorCtr="0">
            <a:noAutofit/>
          </a:bodyPr>
          <a:lstStyle/>
          <a:p>
            <a:r>
              <a:rPr lang="es-ES" sz="1600" b="1" dirty="0">
                <a:solidFill>
                  <a:srgbClr val="202124"/>
                </a:solidFill>
                <a:latin typeface="Roboto" panose="02000000000000000000" pitchFamily="2" charset="0"/>
              </a:rPr>
              <a:t>Cómo usar la transición con </a:t>
            </a:r>
            <a:r>
              <a:rPr lang="es-ES" sz="1600" b="1" dirty="0" err="1">
                <a:solidFill>
                  <a:srgbClr val="202124"/>
                </a:solidFill>
                <a:latin typeface="Roboto" panose="02000000000000000000" pitchFamily="2" charset="0"/>
              </a:rPr>
              <a:t>AnimatedVisibility</a:t>
            </a:r>
            <a:r>
              <a:rPr lang="es-ES" sz="1600" b="1" dirty="0">
                <a:solidFill>
                  <a:srgbClr val="202124"/>
                </a:solidFill>
                <a:latin typeface="Roboto" panose="02000000000000000000" pitchFamily="2" charset="0"/>
              </a:rPr>
              <a:t> y </a:t>
            </a:r>
            <a:r>
              <a:rPr lang="es-ES" sz="1600" b="1" dirty="0" err="1">
                <a:solidFill>
                  <a:srgbClr val="202124"/>
                </a:solidFill>
                <a:latin typeface="Roboto" panose="02000000000000000000" pitchFamily="2" charset="0"/>
              </a:rPr>
              <a:t>AnimatedContent</a:t>
            </a:r>
            <a:endParaRPr lang="es-ES" sz="1600" b="1"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236325" y="1177086"/>
            <a:ext cx="8671349" cy="32188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AnimatedContent</a:t>
            </a:r>
            <a:r>
              <a:rPr lang="es-ES" sz="1600" dirty="0">
                <a:solidFill>
                  <a:srgbClr val="202124"/>
                </a:solidFill>
                <a:latin typeface="Roboto" panose="02000000000000000000" pitchFamily="2" charset="0"/>
              </a:rPr>
              <a:t> están disponibles como funciones de extensión de </a:t>
            </a:r>
            <a:r>
              <a:rPr lang="es-ES" sz="1600" dirty="0" err="1">
                <a:solidFill>
                  <a:srgbClr val="202124"/>
                </a:solidFill>
                <a:latin typeface="Roboto" panose="02000000000000000000" pitchFamily="2" charset="0"/>
              </a:rPr>
              <a:t>Transition</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targetState</a:t>
            </a:r>
            <a:r>
              <a:rPr lang="es-ES" sz="1600" dirty="0">
                <a:solidFill>
                  <a:srgbClr val="202124"/>
                </a:solidFill>
                <a:latin typeface="Roboto" panose="02000000000000000000" pitchFamily="2" charset="0"/>
              </a:rPr>
              <a:t> para </a:t>
            </a:r>
            <a:r>
              <a:rPr lang="es-ES" sz="1600" dirty="0" err="1">
                <a:solidFill>
                  <a:srgbClr val="202124"/>
                </a:solidFill>
                <a:latin typeface="Roboto" panose="02000000000000000000" pitchFamily="2" charset="0"/>
              </a:rPr>
              <a:t>Transition.AnimatedVisibility</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Transition.AnimatedContent</a:t>
            </a:r>
            <a:r>
              <a:rPr lang="es-ES" sz="1600" dirty="0">
                <a:solidFill>
                  <a:srgbClr val="202124"/>
                </a:solidFill>
                <a:latin typeface="Roboto" panose="02000000000000000000" pitchFamily="2" charset="0"/>
              </a:rPr>
              <a:t> se deriva de </a:t>
            </a:r>
            <a:r>
              <a:rPr lang="es-ES" sz="1600" dirty="0" err="1">
                <a:solidFill>
                  <a:srgbClr val="202124"/>
                </a:solidFill>
                <a:latin typeface="Roboto" panose="02000000000000000000" pitchFamily="2" charset="0"/>
              </a:rPr>
              <a:t>Transition</a:t>
            </a:r>
            <a:r>
              <a:rPr lang="es-ES" sz="1600" dirty="0">
                <a:solidFill>
                  <a:srgbClr val="202124"/>
                </a:solidFill>
                <a:latin typeface="Roboto" panose="02000000000000000000" pitchFamily="2" charset="0"/>
              </a:rPr>
              <a:t> y activa la transición de entrada y salida en los casos necesarios cuando cambia el </a:t>
            </a:r>
            <a:r>
              <a:rPr lang="es-ES" sz="1600" dirty="0" err="1">
                <a:solidFill>
                  <a:srgbClr val="202124"/>
                </a:solidFill>
                <a:latin typeface="Roboto" panose="02000000000000000000" pitchFamily="2" charset="0"/>
              </a:rPr>
              <a:t>targetState</a:t>
            </a:r>
            <a:r>
              <a:rPr lang="es-ES" sz="1600" dirty="0">
                <a:solidFill>
                  <a:srgbClr val="202124"/>
                </a:solidFill>
                <a:latin typeface="Roboto" panose="02000000000000000000" pitchFamily="2" charset="0"/>
              </a:rPr>
              <a:t> de </a:t>
            </a:r>
            <a:r>
              <a:rPr lang="es-ES" sz="1600" dirty="0" err="1">
                <a:solidFill>
                  <a:srgbClr val="202124"/>
                </a:solidFill>
                <a:latin typeface="Roboto" panose="02000000000000000000" pitchFamily="2" charset="0"/>
              </a:rPr>
              <a:t>Transition</a:t>
            </a:r>
            <a:r>
              <a:rPr lang="es-ES" sz="1600" dirty="0">
                <a:solidFill>
                  <a:srgbClr val="202124"/>
                </a:solidFill>
                <a:latin typeface="Roboto" panose="02000000000000000000" pitchFamily="2" charset="0"/>
              </a:rPr>
              <a:t>. Estas funciones de extensión permiten que todas las animaciones de entrada, salida y </a:t>
            </a:r>
            <a:r>
              <a:rPr lang="es-ES" sz="1600" dirty="0" err="1">
                <a:solidFill>
                  <a:srgbClr val="202124"/>
                </a:solidFill>
                <a:latin typeface="Roboto" panose="02000000000000000000" pitchFamily="2" charset="0"/>
              </a:rPr>
              <a:t>sizeTransform</a:t>
            </a:r>
            <a:r>
              <a:rPr lang="es-ES" sz="1600" dirty="0">
                <a:solidFill>
                  <a:srgbClr val="202124"/>
                </a:solidFill>
                <a:latin typeface="Roboto" panose="02000000000000000000" pitchFamily="2" charset="0"/>
              </a:rPr>
              <a:t> que, de lo contrario, serían internas para </a:t>
            </a: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o </a:t>
            </a:r>
            <a:r>
              <a:rPr lang="es-ES" sz="1600" dirty="0" err="1">
                <a:solidFill>
                  <a:srgbClr val="202124"/>
                </a:solidFill>
                <a:latin typeface="Roboto" panose="02000000000000000000" pitchFamily="2" charset="0"/>
              </a:rPr>
              <a:t>AnimatedContent</a:t>
            </a:r>
            <a:r>
              <a:rPr lang="es-ES" sz="1600" dirty="0">
                <a:solidFill>
                  <a:srgbClr val="202124"/>
                </a:solidFill>
                <a:latin typeface="Roboto" panose="02000000000000000000" pitchFamily="2" charset="0"/>
              </a:rPr>
              <a:t> se eleven a </a:t>
            </a:r>
            <a:r>
              <a:rPr lang="es-ES" sz="1600" dirty="0" err="1">
                <a:solidFill>
                  <a:srgbClr val="202124"/>
                </a:solidFill>
                <a:latin typeface="Roboto" panose="02000000000000000000" pitchFamily="2" charset="0"/>
              </a:rPr>
              <a:t>Transition</a:t>
            </a:r>
            <a:r>
              <a:rPr lang="es-ES" sz="1600" dirty="0">
                <a:solidFill>
                  <a:srgbClr val="202124"/>
                </a:solidFill>
                <a:latin typeface="Roboto" panose="02000000000000000000" pitchFamily="2" charset="0"/>
              </a:rPr>
              <a:t>. Con estas funciones de extensión, el cambio de estado de </a:t>
            </a: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o </a:t>
            </a:r>
            <a:r>
              <a:rPr lang="es-ES" sz="1600" dirty="0" err="1">
                <a:solidFill>
                  <a:srgbClr val="202124"/>
                </a:solidFill>
                <a:latin typeface="Roboto" panose="02000000000000000000" pitchFamily="2" charset="0"/>
              </a:rPr>
              <a:t>AnimatedContent</a:t>
            </a:r>
            <a:r>
              <a:rPr lang="es-ES" sz="1600" dirty="0">
                <a:solidFill>
                  <a:srgbClr val="202124"/>
                </a:solidFill>
                <a:latin typeface="Roboto" panose="02000000000000000000" pitchFamily="2" charset="0"/>
              </a:rPr>
              <a:t> se puede observar desde el exterior. En lugar de un parámetro booleano visible, esta versión de </a:t>
            </a: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toma una lambda que convierte el estado objetivo de la transición superior en un valor booleano.</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spTree>
    <p:extLst>
      <p:ext uri="{BB962C8B-B14F-4D97-AF65-F5344CB8AC3E}">
        <p14:creationId xmlns:p14="http://schemas.microsoft.com/office/powerpoint/2010/main" val="301724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sp>
        <p:nvSpPr>
          <p:cNvPr id="85" name="Google Shape;85;p16"/>
          <p:cNvSpPr txBox="1">
            <a:spLocks noGrp="1"/>
          </p:cNvSpPr>
          <p:nvPr>
            <p:ph type="body" idx="4294967295"/>
          </p:nvPr>
        </p:nvSpPr>
        <p:spPr>
          <a:xfrm>
            <a:off x="0" y="702711"/>
            <a:ext cx="8221663" cy="491214"/>
          </a:xfrm>
          <a:prstGeom prst="rect">
            <a:avLst/>
          </a:prstGeom>
        </p:spPr>
        <p:txBody>
          <a:bodyPr spcFirstLastPara="1" wrap="square" lIns="91425" tIns="91425" rIns="91425" bIns="91425" anchor="t" anchorCtr="0">
            <a:noAutofit/>
          </a:bodyPr>
          <a:lstStyle/>
          <a:p>
            <a:r>
              <a:rPr lang="es-ES" sz="1600" b="1" dirty="0">
                <a:solidFill>
                  <a:srgbClr val="202124"/>
                </a:solidFill>
                <a:latin typeface="Roboto" panose="02000000000000000000" pitchFamily="2" charset="0"/>
              </a:rPr>
              <a:t>Cómo usar la transición con </a:t>
            </a:r>
            <a:r>
              <a:rPr lang="es-ES" sz="1600" b="1" dirty="0" err="1">
                <a:solidFill>
                  <a:srgbClr val="202124"/>
                </a:solidFill>
                <a:latin typeface="Roboto" panose="02000000000000000000" pitchFamily="2" charset="0"/>
              </a:rPr>
              <a:t>AnimatedVisibility</a:t>
            </a:r>
            <a:r>
              <a:rPr lang="es-ES" sz="1600" b="1" dirty="0">
                <a:solidFill>
                  <a:srgbClr val="202124"/>
                </a:solidFill>
                <a:latin typeface="Roboto" panose="02000000000000000000" pitchFamily="2" charset="0"/>
              </a:rPr>
              <a:t> y </a:t>
            </a:r>
            <a:r>
              <a:rPr lang="es-ES" sz="1600" b="1" dirty="0" err="1">
                <a:solidFill>
                  <a:srgbClr val="202124"/>
                </a:solidFill>
                <a:latin typeface="Roboto" panose="02000000000000000000" pitchFamily="2" charset="0"/>
              </a:rPr>
              <a:t>AnimatedContent</a:t>
            </a:r>
            <a:endParaRPr lang="es-ES" sz="1600" b="1"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4" name="Picture 3">
            <a:extLst>
              <a:ext uri="{FF2B5EF4-FFF2-40B4-BE49-F238E27FC236}">
                <a16:creationId xmlns:a16="http://schemas.microsoft.com/office/drawing/2014/main" id="{E91F5257-7F4B-7868-63FD-C829675D4EBB}"/>
              </a:ext>
            </a:extLst>
          </p:cNvPr>
          <p:cNvPicPr>
            <a:picLocks noChangeAspect="1"/>
          </p:cNvPicPr>
          <p:nvPr/>
        </p:nvPicPr>
        <p:blipFill>
          <a:blip r:embed="rId3"/>
          <a:stretch>
            <a:fillRect/>
          </a:stretch>
        </p:blipFill>
        <p:spPr>
          <a:xfrm>
            <a:off x="2417852" y="1079321"/>
            <a:ext cx="4308295" cy="4045671"/>
          </a:xfrm>
          <a:prstGeom prst="rect">
            <a:avLst/>
          </a:prstGeom>
        </p:spPr>
      </p:pic>
    </p:spTree>
    <p:extLst>
      <p:ext uri="{BB962C8B-B14F-4D97-AF65-F5344CB8AC3E}">
        <p14:creationId xmlns:p14="http://schemas.microsoft.com/office/powerpoint/2010/main" val="2699057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sp>
        <p:nvSpPr>
          <p:cNvPr id="85" name="Google Shape;85;p16"/>
          <p:cNvSpPr txBox="1">
            <a:spLocks noGrp="1"/>
          </p:cNvSpPr>
          <p:nvPr>
            <p:ph type="body" idx="4294967295"/>
          </p:nvPr>
        </p:nvSpPr>
        <p:spPr>
          <a:xfrm>
            <a:off x="0" y="702711"/>
            <a:ext cx="8221663" cy="491214"/>
          </a:xfrm>
          <a:prstGeom prst="rect">
            <a:avLst/>
          </a:prstGeom>
        </p:spPr>
        <p:txBody>
          <a:bodyPr spcFirstLastPara="1" wrap="square" lIns="91425" tIns="91425" rIns="91425" bIns="91425" anchor="t" anchorCtr="0">
            <a:noAutofit/>
          </a:bodyPr>
          <a:lstStyle/>
          <a:p>
            <a:r>
              <a:rPr lang="es-ES" sz="1600" b="1" dirty="0">
                <a:solidFill>
                  <a:srgbClr val="202124"/>
                </a:solidFill>
                <a:latin typeface="Roboto" panose="02000000000000000000" pitchFamily="2" charset="0"/>
              </a:rPr>
              <a:t>Cómo encapsular una transición y volver a usarla</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236325" y="1177086"/>
            <a:ext cx="8671349" cy="32188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a:solidFill>
                  <a:srgbClr val="202124"/>
                </a:solidFill>
                <a:latin typeface="Roboto" panose="02000000000000000000" pitchFamily="2" charset="0"/>
              </a:rPr>
              <a:t>Para casos de uso simples, definir las animaciones de transición en el mismo elemento componible que tu IU es una opción perfectamente válida. Sin embargo, si trabajas en un componente complejo con una serie de valores animados, es posible que quieras separar la implementación de la animación de la IU del elemento componible.</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r>
              <a:rPr lang="es-ES" sz="1600" dirty="0">
                <a:solidFill>
                  <a:srgbClr val="202124"/>
                </a:solidFill>
                <a:latin typeface="Roboto" panose="02000000000000000000" pitchFamily="2" charset="0"/>
              </a:rPr>
              <a:t>Para hacerlo, crea una clase que contenga todos los valores de animación y una función "</a:t>
            </a:r>
            <a:r>
              <a:rPr lang="es-ES" sz="1600" dirty="0" err="1">
                <a:solidFill>
                  <a:srgbClr val="202124"/>
                </a:solidFill>
                <a:latin typeface="Roboto" panose="02000000000000000000" pitchFamily="2" charset="0"/>
              </a:rPr>
              <a:t>update</a:t>
            </a:r>
            <a:r>
              <a:rPr lang="es-ES" sz="1600" dirty="0">
                <a:solidFill>
                  <a:srgbClr val="202124"/>
                </a:solidFill>
                <a:latin typeface="Roboto" panose="02000000000000000000" pitchFamily="2" charset="0"/>
              </a:rPr>
              <a:t>" que muestre una instancia de esa clase. La implementación de la transición se puede extraer en la nueva función separada. Este patrón es útil cuando hay una necesidad de centralizar la lógica de animación o hacer que animaciones complejas se puedan volver a usar.</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spTree>
    <p:extLst>
      <p:ext uri="{BB962C8B-B14F-4D97-AF65-F5344CB8AC3E}">
        <p14:creationId xmlns:p14="http://schemas.microsoft.com/office/powerpoint/2010/main" val="3777518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updateTransition</a:t>
            </a:r>
            <a:endParaRPr dirty="0"/>
          </a:p>
        </p:txBody>
      </p:sp>
      <p:sp>
        <p:nvSpPr>
          <p:cNvPr id="85" name="Google Shape;85;p16"/>
          <p:cNvSpPr txBox="1">
            <a:spLocks noGrp="1"/>
          </p:cNvSpPr>
          <p:nvPr>
            <p:ph type="body" idx="4294967295"/>
          </p:nvPr>
        </p:nvSpPr>
        <p:spPr>
          <a:xfrm>
            <a:off x="0" y="702711"/>
            <a:ext cx="8221663" cy="491214"/>
          </a:xfrm>
          <a:prstGeom prst="rect">
            <a:avLst/>
          </a:prstGeom>
        </p:spPr>
        <p:txBody>
          <a:bodyPr spcFirstLastPara="1" wrap="square" lIns="91425" tIns="91425" rIns="91425" bIns="91425" anchor="t" anchorCtr="0">
            <a:noAutofit/>
          </a:bodyPr>
          <a:lstStyle/>
          <a:p>
            <a:r>
              <a:rPr lang="es-ES" sz="1600" b="1" dirty="0">
                <a:solidFill>
                  <a:srgbClr val="202124"/>
                </a:solidFill>
                <a:latin typeface="Roboto" panose="02000000000000000000" pitchFamily="2" charset="0"/>
              </a:rPr>
              <a:t>Cómo encapsular una transición y volver a usarla</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4" name="Picture 3">
            <a:extLst>
              <a:ext uri="{FF2B5EF4-FFF2-40B4-BE49-F238E27FC236}">
                <a16:creationId xmlns:a16="http://schemas.microsoft.com/office/drawing/2014/main" id="{0465CFF3-FF73-3DB7-21F1-80A88405506C}"/>
              </a:ext>
            </a:extLst>
          </p:cNvPr>
          <p:cNvPicPr>
            <a:picLocks noChangeAspect="1"/>
          </p:cNvPicPr>
          <p:nvPr/>
        </p:nvPicPr>
        <p:blipFill>
          <a:blip r:embed="rId3"/>
          <a:stretch>
            <a:fillRect/>
          </a:stretch>
        </p:blipFill>
        <p:spPr>
          <a:xfrm>
            <a:off x="2329228" y="1093885"/>
            <a:ext cx="3596372" cy="4033265"/>
          </a:xfrm>
          <a:prstGeom prst="rect">
            <a:avLst/>
          </a:prstGeom>
        </p:spPr>
      </p:pic>
    </p:spTree>
    <p:extLst>
      <p:ext uri="{BB962C8B-B14F-4D97-AF65-F5344CB8AC3E}">
        <p14:creationId xmlns:p14="http://schemas.microsoft.com/office/powerpoint/2010/main" val="111388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¿Que son las </a:t>
            </a:r>
            <a:r>
              <a:rPr lang="en-GB" dirty="0" err="1">
                <a:latin typeface="Proxima Nova"/>
                <a:sym typeface="Proxima Nova"/>
              </a:rPr>
              <a:t>animaciones</a:t>
            </a:r>
            <a:r>
              <a:rPr lang="en-GB" dirty="0">
                <a:latin typeface="Proxima Nova"/>
                <a:sym typeface="Proxima Nova"/>
              </a:rPr>
              <a:t>?</a:t>
            </a:r>
            <a:endParaRPr dirty="0"/>
          </a:p>
        </p:txBody>
      </p:sp>
      <p:sp>
        <p:nvSpPr>
          <p:cNvPr id="85" name="Google Shape;85;p16"/>
          <p:cNvSpPr txBox="1">
            <a:spLocks noGrp="1"/>
          </p:cNvSpPr>
          <p:nvPr>
            <p:ph type="body" idx="1"/>
          </p:nvPr>
        </p:nvSpPr>
        <p:spPr>
          <a:xfrm>
            <a:off x="471900" y="1919075"/>
            <a:ext cx="8222100" cy="1572925"/>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s-ES" sz="1600" b="0" i="0" dirty="0">
                <a:solidFill>
                  <a:srgbClr val="202124"/>
                </a:solidFill>
                <a:effectLst/>
                <a:latin typeface="Roboto" panose="02000000000000000000" pitchFamily="2" charset="0"/>
              </a:rPr>
              <a:t>Las animaciones son esenciales en una app para dispositivos móviles moderna con el fin de proporcionar una experiencia del usuario fluida y comprensible. Muchas </a:t>
            </a:r>
            <a:r>
              <a:rPr lang="es-ES" sz="1600" b="0" i="0" dirty="0" err="1">
                <a:solidFill>
                  <a:srgbClr val="202124"/>
                </a:solidFill>
                <a:effectLst/>
                <a:latin typeface="Roboto" panose="02000000000000000000" pitchFamily="2" charset="0"/>
              </a:rPr>
              <a:t>APIs</a:t>
            </a:r>
            <a:r>
              <a:rPr lang="es-ES" sz="1600" b="0" i="0" dirty="0">
                <a:solidFill>
                  <a:srgbClr val="202124"/>
                </a:solidFill>
                <a:effectLst/>
                <a:latin typeface="Roboto" panose="02000000000000000000" pitchFamily="2" charset="0"/>
              </a:rPr>
              <a:t> de </a:t>
            </a:r>
            <a:r>
              <a:rPr lang="es-ES" sz="1600" b="0" i="0" dirty="0" err="1">
                <a:solidFill>
                  <a:srgbClr val="202124"/>
                </a:solidFill>
                <a:effectLst/>
                <a:latin typeface="Roboto" panose="02000000000000000000" pitchFamily="2" charset="0"/>
              </a:rPr>
              <a:t>Animation</a:t>
            </a:r>
            <a:r>
              <a:rPr lang="es-ES" sz="1600" b="0" i="0" dirty="0">
                <a:solidFill>
                  <a:srgbClr val="202124"/>
                </a:solidFill>
                <a:effectLst/>
                <a:latin typeface="Roboto" panose="02000000000000000000" pitchFamily="2" charset="0"/>
              </a:rPr>
              <a:t> de </a:t>
            </a:r>
            <a:r>
              <a:rPr lang="es-ES" sz="1600" b="0" i="0" dirty="0" err="1">
                <a:solidFill>
                  <a:srgbClr val="202124"/>
                </a:solidFill>
                <a:effectLst/>
                <a:latin typeface="Roboto" panose="02000000000000000000" pitchFamily="2" charset="0"/>
              </a:rPr>
              <a:t>Jetpack</a:t>
            </a:r>
            <a:r>
              <a:rPr lang="es-ES" sz="1600" b="0" i="0" dirty="0">
                <a:solidFill>
                  <a:srgbClr val="202124"/>
                </a:solidFill>
                <a:effectLst/>
                <a:latin typeface="Roboto" panose="02000000000000000000" pitchFamily="2" charset="0"/>
              </a:rPr>
              <a:t> </a:t>
            </a:r>
            <a:r>
              <a:rPr lang="es-ES" sz="1600" b="0" i="0" dirty="0" err="1">
                <a:solidFill>
                  <a:srgbClr val="202124"/>
                </a:solidFill>
                <a:effectLst/>
                <a:latin typeface="Roboto" panose="02000000000000000000" pitchFamily="2" charset="0"/>
              </a:rPr>
              <a:t>Compose</a:t>
            </a:r>
            <a:r>
              <a:rPr lang="es-ES" sz="1600" b="0" i="0" dirty="0">
                <a:solidFill>
                  <a:srgbClr val="202124"/>
                </a:solidFill>
                <a:effectLst/>
                <a:latin typeface="Roboto" panose="02000000000000000000" pitchFamily="2" charset="0"/>
              </a:rPr>
              <a:t> están disponibles como </a:t>
            </a:r>
            <a:r>
              <a:rPr lang="es-ES" sz="1600" dirty="0">
                <a:solidFill>
                  <a:srgbClr val="202124"/>
                </a:solidFill>
                <a:latin typeface="Roboto" panose="02000000000000000000" pitchFamily="2" charset="0"/>
                <a:hlinkClick r:id="rId3">
                  <a:extLst>
                    <a:ext uri="{A12FA001-AC4F-418D-AE19-62706E023703}">
                      <ahyp:hlinkClr xmlns:ahyp="http://schemas.microsoft.com/office/drawing/2018/hyperlinkcolor" val="tx"/>
                    </a:ext>
                  </a:extLst>
                </a:hlinkClick>
              </a:rPr>
              <a:t>funciones de </a:t>
            </a:r>
            <a:r>
              <a:rPr lang="es-ES" sz="1600" dirty="0" err="1">
                <a:solidFill>
                  <a:srgbClr val="202124"/>
                </a:solidFill>
                <a:latin typeface="Roboto" panose="02000000000000000000" pitchFamily="2" charset="0"/>
                <a:hlinkClick r:id="rId3">
                  <a:extLst>
                    <a:ext uri="{A12FA001-AC4F-418D-AE19-62706E023703}">
                      <ahyp:hlinkClr xmlns:ahyp="http://schemas.microsoft.com/office/drawing/2018/hyperlinkcolor" val="tx"/>
                    </a:ext>
                  </a:extLst>
                </a:hlinkClick>
              </a:rPr>
              <a:t>componibilidad</a:t>
            </a:r>
            <a:r>
              <a:rPr lang="es-ES" sz="1600" dirty="0">
                <a:solidFill>
                  <a:srgbClr val="202124"/>
                </a:solidFill>
                <a:latin typeface="Roboto" panose="02000000000000000000" pitchFamily="2" charset="0"/>
              </a:rPr>
              <a:t>, al igual que diseños y otros elementos de IU, y están respaldadas por </a:t>
            </a:r>
            <a:r>
              <a:rPr lang="es-ES" sz="1600" dirty="0" err="1">
                <a:solidFill>
                  <a:srgbClr val="202124"/>
                </a:solidFill>
                <a:latin typeface="Roboto" panose="02000000000000000000" pitchFamily="2" charset="0"/>
              </a:rPr>
              <a:t>APIs</a:t>
            </a:r>
            <a:r>
              <a:rPr lang="es-ES" sz="1600" dirty="0">
                <a:solidFill>
                  <a:srgbClr val="202124"/>
                </a:solidFill>
                <a:latin typeface="Roboto" panose="02000000000000000000" pitchFamily="2" charset="0"/>
              </a:rPr>
              <a:t> de nivel inferior compiladas con </a:t>
            </a:r>
            <a:r>
              <a:rPr lang="es-ES" sz="1600" dirty="0">
                <a:solidFill>
                  <a:srgbClr val="202124"/>
                </a:solidFill>
                <a:latin typeface="Roboto" panose="02000000000000000000" pitchFamily="2" charset="0"/>
                <a:hlinkClick r:id="rId4">
                  <a:extLst>
                    <a:ext uri="{A12FA001-AC4F-418D-AE19-62706E023703}">
                      <ahyp:hlinkClr xmlns:ahyp="http://schemas.microsoft.com/office/drawing/2018/hyperlinkcolor" val="tx"/>
                    </a:ext>
                  </a:extLst>
                </a:hlinkClick>
              </a:rPr>
              <a:t>funciones de suspensión de </a:t>
            </a:r>
            <a:r>
              <a:rPr lang="es-ES" sz="1600" dirty="0" err="1">
                <a:solidFill>
                  <a:srgbClr val="202124"/>
                </a:solidFill>
                <a:latin typeface="Roboto" panose="02000000000000000000" pitchFamily="2" charset="0"/>
                <a:hlinkClick r:id="rId4">
                  <a:extLst>
                    <a:ext uri="{A12FA001-AC4F-418D-AE19-62706E023703}">
                      <ahyp:hlinkClr xmlns:ahyp="http://schemas.microsoft.com/office/drawing/2018/hyperlinkcolor" val="tx"/>
                    </a:ext>
                  </a:extLst>
                </a:hlinkClick>
              </a:rPr>
              <a:t>corrutinas</a:t>
            </a:r>
            <a:r>
              <a:rPr lang="es-ES" sz="1600" dirty="0">
                <a:solidFill>
                  <a:srgbClr val="202124"/>
                </a:solidFill>
                <a:latin typeface="Roboto" panose="02000000000000000000" pitchFamily="2" charset="0"/>
                <a:hlinkClick r:id="rId4">
                  <a:extLst>
                    <a:ext uri="{A12FA001-AC4F-418D-AE19-62706E023703}">
                      <ahyp:hlinkClr xmlns:ahyp="http://schemas.microsoft.com/office/drawing/2018/hyperlinkcolor" val="tx"/>
                    </a:ext>
                  </a:extLst>
                </a:hlinkClick>
              </a:rPr>
              <a:t> de </a:t>
            </a:r>
            <a:r>
              <a:rPr lang="es-ES" sz="1600" dirty="0" err="1">
                <a:solidFill>
                  <a:srgbClr val="202124"/>
                </a:solidFill>
                <a:latin typeface="Roboto" panose="02000000000000000000" pitchFamily="2" charset="0"/>
                <a:hlinkClick r:id="rId4">
                  <a:extLst>
                    <a:ext uri="{A12FA001-AC4F-418D-AE19-62706E023703}">
                      <ahyp:hlinkClr xmlns:ahyp="http://schemas.microsoft.com/office/drawing/2018/hyperlinkcolor" val="tx"/>
                    </a:ext>
                  </a:extLst>
                </a:hlinkClick>
              </a:rPr>
              <a:t>Kotlin</a:t>
            </a:r>
            <a:r>
              <a:rPr lang="es-ES" sz="1600" b="0" i="0" dirty="0">
                <a:solidFill>
                  <a:srgbClr val="202124"/>
                </a:solidFill>
                <a:effectLst/>
                <a:latin typeface="Roboto" panose="02000000000000000000" pitchFamily="2" charset="0"/>
              </a:rPr>
              <a:t>.</a:t>
            </a:r>
          </a:p>
          <a:p>
            <a:pPr marL="114300" indent="0">
              <a:buNone/>
            </a:pPr>
            <a:endParaRPr lang="es-ES" sz="1600" b="0" i="0" dirty="0">
              <a:solidFill>
                <a:srgbClr val="202124"/>
              </a:solidFill>
              <a:effectLst/>
              <a:latin typeface="Roboto" panose="02000000000000000000" pitchFamily="2" charset="0"/>
            </a:endParaRPr>
          </a:p>
          <a:p>
            <a:pPr marL="114300" indent="0">
              <a:buNone/>
            </a:pPr>
            <a:r>
              <a:rPr lang="es-ES" sz="1600" b="0" i="0" dirty="0" err="1">
                <a:solidFill>
                  <a:srgbClr val="202124"/>
                </a:solidFill>
                <a:effectLst/>
                <a:latin typeface="Roboto" panose="02000000000000000000" pitchFamily="2" charset="0"/>
              </a:rPr>
              <a:t>Compose</a:t>
            </a:r>
            <a:r>
              <a:rPr lang="es-ES" sz="1600" b="0" i="0" dirty="0">
                <a:solidFill>
                  <a:srgbClr val="202124"/>
                </a:solidFill>
                <a:effectLst/>
                <a:latin typeface="Roboto" panose="02000000000000000000" pitchFamily="2" charset="0"/>
              </a:rPr>
              <a:t> ofrece </a:t>
            </a:r>
            <a:r>
              <a:rPr lang="es-ES" sz="1600" b="0" i="0" dirty="0" err="1">
                <a:solidFill>
                  <a:srgbClr val="202124"/>
                </a:solidFill>
                <a:effectLst/>
                <a:latin typeface="Roboto" panose="02000000000000000000" pitchFamily="2" charset="0"/>
              </a:rPr>
              <a:t>APIs</a:t>
            </a:r>
            <a:r>
              <a:rPr lang="es-ES" sz="1600" b="0" i="0" dirty="0">
                <a:solidFill>
                  <a:srgbClr val="202124"/>
                </a:solidFill>
                <a:effectLst/>
                <a:latin typeface="Roboto" panose="02000000000000000000" pitchFamily="2" charset="0"/>
              </a:rPr>
              <a:t> de </a:t>
            </a:r>
            <a:r>
              <a:rPr lang="es-ES" sz="1600" b="0" i="0" dirty="0" err="1">
                <a:solidFill>
                  <a:srgbClr val="202124"/>
                </a:solidFill>
                <a:effectLst/>
                <a:latin typeface="Roboto" panose="02000000000000000000" pitchFamily="2" charset="0"/>
              </a:rPr>
              <a:t>Animation</a:t>
            </a:r>
            <a:r>
              <a:rPr lang="es-ES" sz="1600" b="0" i="0" dirty="0">
                <a:solidFill>
                  <a:srgbClr val="202124"/>
                </a:solidFill>
                <a:effectLst/>
                <a:latin typeface="Roboto" panose="02000000000000000000" pitchFamily="2" charset="0"/>
              </a:rPr>
              <a:t> de alto nivel para varios patrones de animación comunes que se utilizan en muchas apps. Estas </a:t>
            </a:r>
            <a:r>
              <a:rPr lang="es-ES" sz="1600" b="0" i="0" dirty="0" err="1">
                <a:solidFill>
                  <a:srgbClr val="202124"/>
                </a:solidFill>
                <a:effectLst/>
                <a:latin typeface="Roboto" panose="02000000000000000000" pitchFamily="2" charset="0"/>
              </a:rPr>
              <a:t>APIs</a:t>
            </a:r>
            <a:r>
              <a:rPr lang="es-ES" sz="1600" b="0" i="0" dirty="0">
                <a:solidFill>
                  <a:srgbClr val="202124"/>
                </a:solidFill>
                <a:effectLst/>
                <a:latin typeface="Roboto" panose="02000000000000000000" pitchFamily="2" charset="0"/>
              </a:rPr>
              <a:t> están diseñadas para alinearse con las prácticas recomendadas de</a:t>
            </a:r>
            <a:r>
              <a:rPr lang="es-ES" sz="1600" dirty="0">
                <a:solidFill>
                  <a:srgbClr val="202124"/>
                </a:solidFill>
                <a:latin typeface="Roboto" panose="02000000000000000000" pitchFamily="2" charset="0"/>
              </a:rPr>
              <a:t> </a:t>
            </a:r>
            <a:r>
              <a:rPr lang="es-ES" sz="1600" dirty="0">
                <a:solidFill>
                  <a:srgbClr val="202124"/>
                </a:solidFill>
                <a:latin typeface="Roboto" panose="02000000000000000000" pitchFamily="2" charset="0"/>
                <a:hlinkClick r:id="rId5">
                  <a:extLst>
                    <a:ext uri="{A12FA001-AC4F-418D-AE19-62706E023703}">
                      <ahyp:hlinkClr xmlns:ahyp="http://schemas.microsoft.com/office/drawing/2018/hyperlinkcolor" val="tx"/>
                    </a:ext>
                  </a:extLst>
                </a:hlinkClick>
              </a:rPr>
              <a:t>Material </a:t>
            </a:r>
            <a:r>
              <a:rPr lang="es-ES" sz="1600" dirty="0" err="1">
                <a:solidFill>
                  <a:srgbClr val="202124"/>
                </a:solidFill>
                <a:latin typeface="Roboto" panose="02000000000000000000" pitchFamily="2" charset="0"/>
                <a:hlinkClick r:id="rId5">
                  <a:extLst>
                    <a:ext uri="{A12FA001-AC4F-418D-AE19-62706E023703}">
                      <ahyp:hlinkClr xmlns:ahyp="http://schemas.microsoft.com/office/drawing/2018/hyperlinkcolor" val="tx"/>
                    </a:ext>
                  </a:extLst>
                </a:hlinkClick>
              </a:rPr>
              <a:t>Design</a:t>
            </a:r>
            <a:r>
              <a:rPr lang="es-ES" sz="1600" dirty="0">
                <a:solidFill>
                  <a:srgbClr val="202124"/>
                </a:solidFill>
                <a:latin typeface="Roboto" panose="02000000000000000000" pitchFamily="2" charset="0"/>
                <a:hlinkClick r:id="rId5">
                  <a:extLst>
                    <a:ext uri="{A12FA001-AC4F-418D-AE19-62706E023703}">
                      <ahyp:hlinkClr xmlns:ahyp="http://schemas.microsoft.com/office/drawing/2018/hyperlinkcolor" val="tx"/>
                    </a:ext>
                  </a:extLst>
                </a:hlinkClick>
              </a:rPr>
              <a:t> </a:t>
            </a:r>
            <a:r>
              <a:rPr lang="es-ES" sz="1600" dirty="0" err="1">
                <a:solidFill>
                  <a:srgbClr val="202124"/>
                </a:solidFill>
                <a:latin typeface="Roboto" panose="02000000000000000000" pitchFamily="2" charset="0"/>
                <a:hlinkClick r:id="rId5">
                  <a:extLst>
                    <a:ext uri="{A12FA001-AC4F-418D-AE19-62706E023703}">
                      <ahyp:hlinkClr xmlns:ahyp="http://schemas.microsoft.com/office/drawing/2018/hyperlinkcolor" val="tx"/>
                    </a:ext>
                  </a:extLst>
                </a:hlinkClick>
              </a:rPr>
              <a:t>Motion</a:t>
            </a:r>
            <a:r>
              <a:rPr lang="es-ES" sz="1600" b="0" i="0" dirty="0">
                <a:solidFill>
                  <a:srgbClr val="202124"/>
                </a:solidFill>
                <a:effectLst/>
                <a:latin typeface="Roboto" panose="02000000000000000000" pitchFamily="2" charset="0"/>
              </a:rPr>
              <a:t>.</a:t>
            </a:r>
          </a:p>
          <a:p>
            <a:pPr marL="114300" lvl="0" indent="0" algn="l" rtl="0">
              <a:spcBef>
                <a:spcPts val="0"/>
              </a:spcBef>
              <a:spcAft>
                <a:spcPts val="0"/>
              </a:spcAft>
              <a:buSzPts val="1800"/>
              <a:buNone/>
            </a:pPr>
            <a:endParaRPr sz="1600" dirty="0">
              <a:solidFill>
                <a:srgbClr val="202124"/>
              </a:solidFill>
              <a:latin typeface="Android Eucli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animate*</a:t>
            </a:r>
            <a:r>
              <a:rPr lang="en-GB" dirty="0" err="1">
                <a:latin typeface="Proxima Nova"/>
                <a:sym typeface="Proxima Nova"/>
              </a:rPr>
              <a:t>AsState</a:t>
            </a:r>
            <a:endParaRPr dirty="0"/>
          </a:p>
        </p:txBody>
      </p:sp>
      <p:pic>
        <p:nvPicPr>
          <p:cNvPr id="3" name="Picture 2" descr="Diagram&#10;&#10;Description automatically generated">
            <a:extLst>
              <a:ext uri="{FF2B5EF4-FFF2-40B4-BE49-F238E27FC236}">
                <a16:creationId xmlns:a16="http://schemas.microsoft.com/office/drawing/2014/main" id="{C0131BF1-1457-6E21-3748-574F6833ADBE}"/>
              </a:ext>
            </a:extLst>
          </p:cNvPr>
          <p:cNvPicPr>
            <a:picLocks noChangeAspect="1"/>
          </p:cNvPicPr>
          <p:nvPr/>
        </p:nvPicPr>
        <p:blipFill>
          <a:blip r:embed="rId3"/>
          <a:stretch>
            <a:fillRect/>
          </a:stretch>
        </p:blipFill>
        <p:spPr>
          <a:xfrm>
            <a:off x="543375" y="947662"/>
            <a:ext cx="8172450" cy="3838575"/>
          </a:xfrm>
          <a:prstGeom prst="rect">
            <a:avLst/>
          </a:prstGeom>
        </p:spPr>
      </p:pic>
    </p:spTree>
    <p:extLst>
      <p:ext uri="{BB962C8B-B14F-4D97-AF65-F5344CB8AC3E}">
        <p14:creationId xmlns:p14="http://schemas.microsoft.com/office/powerpoint/2010/main" val="2135757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animate*</a:t>
            </a:r>
            <a:r>
              <a:rPr lang="en-GB" dirty="0" err="1">
                <a:latin typeface="Proxima Nova"/>
                <a:sym typeface="Proxima Nova"/>
              </a:rPr>
              <a:t>AsState</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253501" y="619050"/>
            <a:ext cx="8671349" cy="1900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a:solidFill>
                  <a:srgbClr val="202124"/>
                </a:solidFill>
                <a:latin typeface="Roboto" panose="02000000000000000000" pitchFamily="2" charset="0"/>
              </a:rPr>
              <a:t>Las funciones </a:t>
            </a:r>
            <a:r>
              <a:rPr lang="es-ES" sz="1600" dirty="0" err="1">
                <a:solidFill>
                  <a:srgbClr val="202124"/>
                </a:solidFill>
                <a:latin typeface="Roboto" panose="02000000000000000000" pitchFamily="2" charset="0"/>
              </a:rPr>
              <a:t>animate</a:t>
            </a:r>
            <a:r>
              <a:rPr lang="es-ES" sz="1600" dirty="0">
                <a:solidFill>
                  <a:srgbClr val="202124"/>
                </a:solidFill>
                <a:latin typeface="Roboto" panose="02000000000000000000" pitchFamily="2" charset="0"/>
              </a:rPr>
              <a:t>*</a:t>
            </a:r>
            <a:r>
              <a:rPr lang="es-ES" sz="1600" dirty="0" err="1">
                <a:solidFill>
                  <a:srgbClr val="202124"/>
                </a:solidFill>
                <a:latin typeface="Roboto" panose="02000000000000000000" pitchFamily="2" charset="0"/>
              </a:rPr>
              <a:t>AsState</a:t>
            </a:r>
            <a:r>
              <a:rPr lang="es-ES" sz="1600" dirty="0">
                <a:solidFill>
                  <a:srgbClr val="202124"/>
                </a:solidFill>
                <a:latin typeface="Roboto" panose="02000000000000000000" pitchFamily="2" charset="0"/>
              </a:rPr>
              <a:t> son las </a:t>
            </a:r>
            <a:r>
              <a:rPr lang="es-ES" sz="1600" dirty="0" err="1">
                <a:solidFill>
                  <a:srgbClr val="202124"/>
                </a:solidFill>
                <a:latin typeface="Roboto" panose="02000000000000000000" pitchFamily="2" charset="0"/>
              </a:rPr>
              <a:t>APIs</a:t>
            </a:r>
            <a:r>
              <a:rPr lang="es-ES" sz="1600" dirty="0">
                <a:solidFill>
                  <a:srgbClr val="202124"/>
                </a:solidFill>
                <a:latin typeface="Roboto" panose="02000000000000000000" pitchFamily="2" charset="0"/>
              </a:rPr>
              <a:t> de </a:t>
            </a:r>
            <a:r>
              <a:rPr lang="es-ES" sz="1600" dirty="0" err="1">
                <a:solidFill>
                  <a:srgbClr val="202124"/>
                </a:solidFill>
                <a:latin typeface="Roboto" panose="02000000000000000000" pitchFamily="2" charset="0"/>
              </a:rPr>
              <a:t>Animation</a:t>
            </a:r>
            <a:r>
              <a:rPr lang="es-ES" sz="1600" dirty="0">
                <a:solidFill>
                  <a:srgbClr val="202124"/>
                </a:solidFill>
                <a:latin typeface="Roboto" panose="02000000000000000000" pitchFamily="2" charset="0"/>
              </a:rPr>
              <a:t> más simples en </a:t>
            </a:r>
            <a:r>
              <a:rPr lang="es-ES" sz="1600" dirty="0" err="1">
                <a:solidFill>
                  <a:srgbClr val="202124"/>
                </a:solidFill>
                <a:latin typeface="Roboto" panose="02000000000000000000" pitchFamily="2" charset="0"/>
              </a:rPr>
              <a:t>Compose</a:t>
            </a:r>
            <a:r>
              <a:rPr lang="es-ES" sz="1600" dirty="0">
                <a:solidFill>
                  <a:srgbClr val="202124"/>
                </a:solidFill>
                <a:latin typeface="Roboto" panose="02000000000000000000" pitchFamily="2" charset="0"/>
              </a:rPr>
              <a:t> para crear un valor único. Solo debes proporcionar el valor final (o valor objetivo), y la API comienza la animación desde el valor actual hasta el especificado.</a:t>
            </a:r>
          </a:p>
          <a:p>
            <a:pPr marL="114300" indent="0">
              <a:buFont typeface="Roboto"/>
              <a:buNone/>
            </a:pPr>
            <a:r>
              <a:rPr lang="es-ES" sz="1600" dirty="0">
                <a:solidFill>
                  <a:srgbClr val="202124"/>
                </a:solidFill>
                <a:latin typeface="Roboto" panose="02000000000000000000" pitchFamily="2" charset="0"/>
              </a:rPr>
              <a:t>A continuación, se muestra un ejemplo de animación de alfa con esta API. Con solo unir el valor objetivo en </a:t>
            </a:r>
            <a:r>
              <a:rPr lang="es-ES" sz="1600" dirty="0" err="1">
                <a:solidFill>
                  <a:srgbClr val="202124"/>
                </a:solidFill>
                <a:latin typeface="Roboto" panose="02000000000000000000" pitchFamily="2" charset="0"/>
              </a:rPr>
              <a:t>animateFloatAsState</a:t>
            </a:r>
            <a:r>
              <a:rPr lang="es-ES" sz="1600" dirty="0">
                <a:solidFill>
                  <a:srgbClr val="202124"/>
                </a:solidFill>
                <a:latin typeface="Roboto" panose="02000000000000000000" pitchFamily="2" charset="0"/>
              </a:rPr>
              <a:t>, el valor alfa ahora es un valor de animación entre los valores proporcionados (1f o 0.5f en este caso).</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pic>
        <p:nvPicPr>
          <p:cNvPr id="4" name="Picture 3">
            <a:extLst>
              <a:ext uri="{FF2B5EF4-FFF2-40B4-BE49-F238E27FC236}">
                <a16:creationId xmlns:a16="http://schemas.microsoft.com/office/drawing/2014/main" id="{FEE5C1ED-0E2D-FF99-7D98-4E7AF4618DB2}"/>
              </a:ext>
            </a:extLst>
          </p:cNvPr>
          <p:cNvPicPr>
            <a:picLocks noChangeAspect="1"/>
          </p:cNvPicPr>
          <p:nvPr/>
        </p:nvPicPr>
        <p:blipFill>
          <a:blip r:embed="rId3"/>
          <a:stretch>
            <a:fillRect/>
          </a:stretch>
        </p:blipFill>
        <p:spPr>
          <a:xfrm>
            <a:off x="1695862" y="2809312"/>
            <a:ext cx="5248275" cy="1209675"/>
          </a:xfrm>
          <a:prstGeom prst="rect">
            <a:avLst/>
          </a:prstGeom>
        </p:spPr>
      </p:pic>
    </p:spTree>
    <p:extLst>
      <p:ext uri="{BB962C8B-B14F-4D97-AF65-F5344CB8AC3E}">
        <p14:creationId xmlns:p14="http://schemas.microsoft.com/office/powerpoint/2010/main" val="2001292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animate*</a:t>
            </a:r>
            <a:r>
              <a:rPr lang="en-GB" dirty="0" err="1">
                <a:latin typeface="Proxima Nova"/>
                <a:sym typeface="Proxima Nova"/>
              </a:rPr>
              <a:t>AsState</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253501" y="619050"/>
            <a:ext cx="8671349" cy="1900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a:solidFill>
                  <a:srgbClr val="202124"/>
                </a:solidFill>
                <a:latin typeface="Roboto" panose="02000000000000000000" pitchFamily="2" charset="0"/>
              </a:rPr>
              <a:t>Ten en cuenta que no necesitas crear una instancia de ninguna clase de animación ni procesar la interrupción. De forma interna, se creará un objeto de animación (es decir, una instancia de </a:t>
            </a:r>
            <a:r>
              <a:rPr lang="es-ES" sz="1600" dirty="0" err="1">
                <a:solidFill>
                  <a:srgbClr val="202124"/>
                </a:solidFill>
                <a:latin typeface="Roboto" panose="02000000000000000000" pitchFamily="2" charset="0"/>
              </a:rPr>
              <a:t>Animatable</a:t>
            </a:r>
            <a:r>
              <a:rPr lang="es-ES" sz="1600" dirty="0">
                <a:solidFill>
                  <a:srgbClr val="202124"/>
                </a:solidFill>
                <a:latin typeface="Roboto" panose="02000000000000000000" pitchFamily="2" charset="0"/>
              </a:rPr>
              <a:t>) y se lo recordará en el sitio que realiza la llamada, con el primer valor objetivo como valor inicial. A partir de ese momento, cada vez que proporciones un valor objetivo diferente a este elemento componible, se iniciará automáticamente una animación con ese valor. Si ya hay una animación en curso, esta comienza desde su valor (y velocidad) actual, y se anima al valor objetivo. Durante la animación, este elemento componible se vuelve a componer y muestra un valor actualizado de la animación en cada fotograma.</a:t>
            </a:r>
          </a:p>
          <a:p>
            <a:pPr marL="114300" indent="0">
              <a:buFont typeface="Roboto"/>
              <a:buNone/>
            </a:pPr>
            <a:r>
              <a:rPr lang="es-ES" sz="1600" dirty="0">
                <a:solidFill>
                  <a:srgbClr val="202124"/>
                </a:solidFill>
                <a:latin typeface="Roboto" panose="02000000000000000000" pitchFamily="2" charset="0"/>
              </a:rPr>
              <a:t>Desde el primer momento, </a:t>
            </a:r>
            <a:r>
              <a:rPr lang="es-ES" sz="1600" dirty="0" err="1">
                <a:solidFill>
                  <a:srgbClr val="202124"/>
                </a:solidFill>
                <a:latin typeface="Roboto" panose="02000000000000000000" pitchFamily="2" charset="0"/>
              </a:rPr>
              <a:t>Compose</a:t>
            </a:r>
            <a:r>
              <a:rPr lang="es-ES" sz="1600" dirty="0">
                <a:solidFill>
                  <a:srgbClr val="202124"/>
                </a:solidFill>
                <a:latin typeface="Roboto" panose="02000000000000000000" pitchFamily="2" charset="0"/>
              </a:rPr>
              <a:t> brinda funciones </a:t>
            </a:r>
            <a:r>
              <a:rPr lang="es-ES" sz="1600" dirty="0" err="1">
                <a:solidFill>
                  <a:srgbClr val="202124"/>
                </a:solidFill>
                <a:latin typeface="Roboto" panose="02000000000000000000" pitchFamily="2" charset="0"/>
              </a:rPr>
              <a:t>animate</a:t>
            </a:r>
            <a:r>
              <a:rPr lang="es-ES" sz="1600" dirty="0">
                <a:solidFill>
                  <a:srgbClr val="202124"/>
                </a:solidFill>
                <a:latin typeface="Roboto" panose="02000000000000000000" pitchFamily="2" charset="0"/>
              </a:rPr>
              <a:t>*</a:t>
            </a:r>
            <a:r>
              <a:rPr lang="es-ES" sz="1600" dirty="0" err="1">
                <a:solidFill>
                  <a:srgbClr val="202124"/>
                </a:solidFill>
                <a:latin typeface="Roboto" panose="02000000000000000000" pitchFamily="2" charset="0"/>
              </a:rPr>
              <a:t>AsState</a:t>
            </a:r>
            <a:r>
              <a:rPr lang="es-ES" sz="1600" dirty="0">
                <a:solidFill>
                  <a:srgbClr val="202124"/>
                </a:solidFill>
                <a:latin typeface="Roboto" panose="02000000000000000000" pitchFamily="2" charset="0"/>
              </a:rPr>
              <a:t> para </a:t>
            </a:r>
            <a:r>
              <a:rPr lang="es-ES" sz="1600" dirty="0" err="1">
                <a:solidFill>
                  <a:srgbClr val="202124"/>
                </a:solidFill>
                <a:latin typeface="Roboto" panose="02000000000000000000" pitchFamily="2" charset="0"/>
              </a:rPr>
              <a:t>Float</a:t>
            </a:r>
            <a:r>
              <a:rPr lang="es-ES" sz="1600" dirty="0">
                <a:solidFill>
                  <a:srgbClr val="202124"/>
                </a:solidFill>
                <a:latin typeface="Roboto" panose="02000000000000000000" pitchFamily="2" charset="0"/>
              </a:rPr>
              <a:t>, Color, </a:t>
            </a:r>
            <a:r>
              <a:rPr lang="es-ES" sz="1600" dirty="0" err="1">
                <a:solidFill>
                  <a:srgbClr val="202124"/>
                </a:solidFill>
                <a:latin typeface="Roboto" panose="02000000000000000000" pitchFamily="2" charset="0"/>
              </a:rPr>
              <a:t>Dp</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Size</a:t>
            </a:r>
            <a:r>
              <a:rPr lang="es-ES" sz="1600" dirty="0">
                <a:solidFill>
                  <a:srgbClr val="202124"/>
                </a:solidFill>
                <a:latin typeface="Roboto" panose="02000000000000000000" pitchFamily="2" charset="0"/>
              </a:rPr>
              <a:t>, Offset, </a:t>
            </a:r>
            <a:r>
              <a:rPr lang="es-ES" sz="1600" dirty="0" err="1">
                <a:solidFill>
                  <a:srgbClr val="202124"/>
                </a:solidFill>
                <a:latin typeface="Roboto" panose="02000000000000000000" pitchFamily="2" charset="0"/>
              </a:rPr>
              <a:t>Rect</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Int</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IntOffset</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IntSize</a:t>
            </a:r>
            <a:r>
              <a:rPr lang="es-ES" sz="1600" dirty="0">
                <a:solidFill>
                  <a:srgbClr val="202124"/>
                </a:solidFill>
                <a:latin typeface="Roboto" panose="02000000000000000000" pitchFamily="2" charset="0"/>
              </a:rPr>
              <a:t>. Puedes agregar compatibilidad con otros tipos de datos si proporcionas un </a:t>
            </a:r>
            <a:r>
              <a:rPr lang="es-ES" sz="1600" dirty="0" err="1">
                <a:solidFill>
                  <a:srgbClr val="202124"/>
                </a:solidFill>
                <a:latin typeface="Roboto" panose="02000000000000000000" pitchFamily="2" charset="0"/>
              </a:rPr>
              <a:t>TwoWayConverter</a:t>
            </a:r>
            <a:r>
              <a:rPr lang="es-ES" sz="1600" dirty="0">
                <a:solidFill>
                  <a:srgbClr val="202124"/>
                </a:solidFill>
                <a:latin typeface="Roboto" panose="02000000000000000000" pitchFamily="2" charset="0"/>
              </a:rPr>
              <a:t> a </a:t>
            </a:r>
            <a:r>
              <a:rPr lang="es-ES" sz="1600" dirty="0" err="1">
                <a:solidFill>
                  <a:srgbClr val="202124"/>
                </a:solidFill>
                <a:latin typeface="Roboto" panose="02000000000000000000" pitchFamily="2" charset="0"/>
              </a:rPr>
              <a:t>animateValueAsState</a:t>
            </a:r>
            <a:r>
              <a:rPr lang="es-ES" sz="1600" dirty="0">
                <a:solidFill>
                  <a:srgbClr val="202124"/>
                </a:solidFill>
                <a:latin typeface="Roboto" panose="02000000000000000000" pitchFamily="2" charset="0"/>
              </a:rPr>
              <a:t> que tome un tipo genérico.</a:t>
            </a:r>
          </a:p>
          <a:p>
            <a:pPr marL="114300" indent="0">
              <a:buFont typeface="Roboto"/>
              <a:buNone/>
            </a:pPr>
            <a:r>
              <a:rPr lang="es-ES" sz="1600" dirty="0">
                <a:solidFill>
                  <a:srgbClr val="202124"/>
                </a:solidFill>
                <a:latin typeface="Roboto" panose="02000000000000000000" pitchFamily="2" charset="0"/>
              </a:rPr>
              <a:t>Puedes personalizar las especificaciones de la animación si proporcionas un </a:t>
            </a:r>
            <a:r>
              <a:rPr lang="es-ES" sz="1600" dirty="0" err="1">
                <a:solidFill>
                  <a:srgbClr val="202124"/>
                </a:solidFill>
                <a:latin typeface="Roboto" panose="02000000000000000000" pitchFamily="2" charset="0"/>
              </a:rPr>
              <a:t>AnimationSpec</a:t>
            </a:r>
            <a:r>
              <a:rPr lang="es-ES" sz="1600" dirty="0">
                <a:solidFill>
                  <a:srgbClr val="202124"/>
                </a:solidFill>
                <a:latin typeface="Roboto" panose="02000000000000000000" pitchFamily="2" charset="0"/>
              </a:rPr>
              <a:t>. Consulta </a:t>
            </a:r>
            <a:r>
              <a:rPr lang="es-ES" sz="1600" dirty="0" err="1">
                <a:solidFill>
                  <a:srgbClr val="202124"/>
                </a:solidFill>
                <a:latin typeface="Roboto" panose="02000000000000000000" pitchFamily="2" charset="0"/>
              </a:rPr>
              <a:t>AnimationSpec</a:t>
            </a:r>
            <a:r>
              <a:rPr lang="es-ES" sz="1600" dirty="0">
                <a:solidFill>
                  <a:srgbClr val="202124"/>
                </a:solidFill>
                <a:latin typeface="Roboto" panose="02000000000000000000" pitchFamily="2" charset="0"/>
              </a:rPr>
              <a:t> para obtener más información.</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spTree>
    <p:extLst>
      <p:ext uri="{BB962C8B-B14F-4D97-AF65-F5344CB8AC3E}">
        <p14:creationId xmlns:p14="http://schemas.microsoft.com/office/powerpoint/2010/main" val="4232492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AnimationState</a:t>
            </a:r>
            <a:endParaRPr dirty="0"/>
          </a:p>
        </p:txBody>
      </p:sp>
      <p:pic>
        <p:nvPicPr>
          <p:cNvPr id="4" name="Picture 3" descr="Diagram&#10;&#10;Description automatically generated">
            <a:extLst>
              <a:ext uri="{FF2B5EF4-FFF2-40B4-BE49-F238E27FC236}">
                <a16:creationId xmlns:a16="http://schemas.microsoft.com/office/drawing/2014/main" id="{FD32743C-05AA-5A86-A609-400D7EB7FFCC}"/>
              </a:ext>
            </a:extLst>
          </p:cNvPr>
          <p:cNvPicPr>
            <a:picLocks noChangeAspect="1"/>
          </p:cNvPicPr>
          <p:nvPr/>
        </p:nvPicPr>
        <p:blipFill>
          <a:blip r:embed="rId3"/>
          <a:stretch>
            <a:fillRect/>
          </a:stretch>
        </p:blipFill>
        <p:spPr>
          <a:xfrm>
            <a:off x="536175" y="969262"/>
            <a:ext cx="8172450" cy="3838575"/>
          </a:xfrm>
          <a:prstGeom prst="rect">
            <a:avLst/>
          </a:prstGeom>
        </p:spPr>
      </p:pic>
    </p:spTree>
    <p:extLst>
      <p:ext uri="{BB962C8B-B14F-4D97-AF65-F5344CB8AC3E}">
        <p14:creationId xmlns:p14="http://schemas.microsoft.com/office/powerpoint/2010/main" val="3977600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AnimationState</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1" y="619050"/>
            <a:ext cx="8924850" cy="1036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err="1">
                <a:solidFill>
                  <a:srgbClr val="202124"/>
                </a:solidFill>
                <a:latin typeface="Roboto" panose="02000000000000000000" pitchFamily="2" charset="0"/>
              </a:rPr>
              <a:t>AnimationState</a:t>
            </a:r>
            <a:r>
              <a:rPr lang="es-ES" sz="1600" dirty="0">
                <a:solidFill>
                  <a:srgbClr val="202124"/>
                </a:solidFill>
                <a:latin typeface="Roboto" panose="02000000000000000000" pitchFamily="2" charset="0"/>
              </a:rPr>
              <a:t> contiene la información necesaria para indicar el estado de una animación. Una vez que se construye un </a:t>
            </a:r>
            <a:r>
              <a:rPr lang="es-ES" sz="1600" dirty="0" err="1">
                <a:solidFill>
                  <a:srgbClr val="202124"/>
                </a:solidFill>
                <a:latin typeface="Roboto" panose="02000000000000000000" pitchFamily="2" charset="0"/>
              </a:rPr>
              <a:t>AnimationState</a:t>
            </a:r>
            <a:r>
              <a:rPr lang="es-ES" sz="1600" dirty="0">
                <a:solidFill>
                  <a:srgbClr val="202124"/>
                </a:solidFill>
                <a:latin typeface="Roboto" panose="02000000000000000000" pitchFamily="2" charset="0"/>
              </a:rPr>
              <a:t>, solo se puede actualizar/mutar mediante animaciones.</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pic>
        <p:nvPicPr>
          <p:cNvPr id="6" name="Picture 5">
            <a:extLst>
              <a:ext uri="{FF2B5EF4-FFF2-40B4-BE49-F238E27FC236}">
                <a16:creationId xmlns:a16="http://schemas.microsoft.com/office/drawing/2014/main" id="{9ED9FC07-A3D7-5526-2378-03075BBB74D2}"/>
              </a:ext>
            </a:extLst>
          </p:cNvPr>
          <p:cNvPicPr>
            <a:picLocks noChangeAspect="1"/>
          </p:cNvPicPr>
          <p:nvPr/>
        </p:nvPicPr>
        <p:blipFill>
          <a:blip r:embed="rId3"/>
          <a:stretch>
            <a:fillRect/>
          </a:stretch>
        </p:blipFill>
        <p:spPr>
          <a:xfrm>
            <a:off x="4258318" y="1419450"/>
            <a:ext cx="4666532" cy="3026100"/>
          </a:xfrm>
          <a:prstGeom prst="rect">
            <a:avLst/>
          </a:prstGeom>
        </p:spPr>
      </p:pic>
      <p:sp>
        <p:nvSpPr>
          <p:cNvPr id="7" name="Google Shape;85;p16">
            <a:extLst>
              <a:ext uri="{FF2B5EF4-FFF2-40B4-BE49-F238E27FC236}">
                <a16:creationId xmlns:a16="http://schemas.microsoft.com/office/drawing/2014/main" id="{330319D0-DB87-81A2-22B7-F4C27F27A9EC}"/>
              </a:ext>
            </a:extLst>
          </p:cNvPr>
          <p:cNvSpPr txBox="1">
            <a:spLocks/>
          </p:cNvSpPr>
          <p:nvPr/>
        </p:nvSpPr>
        <p:spPr>
          <a:xfrm>
            <a:off x="0" y="1419450"/>
            <a:ext cx="4262400" cy="3577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r>
              <a:rPr lang="es-ES" sz="1600" dirty="0">
                <a:solidFill>
                  <a:srgbClr val="202124"/>
                </a:solidFill>
                <a:latin typeface="Roboto" panose="02000000000000000000" pitchFamily="2" charset="0"/>
              </a:rPr>
              <a:t>Animación basada en objetivos que toma el valor y la velocidad de </a:t>
            </a:r>
            <a:r>
              <a:rPr lang="es-ES" sz="1600" dirty="0" err="1">
                <a:solidFill>
                  <a:srgbClr val="202124"/>
                </a:solidFill>
                <a:latin typeface="Roboto" panose="02000000000000000000" pitchFamily="2" charset="0"/>
              </a:rPr>
              <a:t>AnimationState</a:t>
            </a:r>
            <a:r>
              <a:rPr lang="es-ES" sz="1600" dirty="0">
                <a:solidFill>
                  <a:srgbClr val="202124"/>
                </a:solidFill>
                <a:latin typeface="Roboto" panose="02000000000000000000" pitchFamily="2" charset="0"/>
              </a:rPr>
              <a:t> como condición inicial y anima a </a:t>
            </a:r>
            <a:r>
              <a:rPr lang="es-ES" sz="1600" dirty="0" err="1">
                <a:solidFill>
                  <a:srgbClr val="202124"/>
                </a:solidFill>
                <a:latin typeface="Roboto" panose="02000000000000000000" pitchFamily="2" charset="0"/>
              </a:rPr>
              <a:t>targetValue</a:t>
            </a:r>
            <a:r>
              <a:rPr lang="es-ES" sz="1600" dirty="0">
                <a:solidFill>
                  <a:srgbClr val="202124"/>
                </a:solidFill>
                <a:latin typeface="Roboto" panose="02000000000000000000" pitchFamily="2" charset="0"/>
              </a:rPr>
              <a:t>, usando </a:t>
            </a:r>
            <a:r>
              <a:rPr lang="es-ES" sz="1600" dirty="0" err="1">
                <a:solidFill>
                  <a:srgbClr val="202124"/>
                </a:solidFill>
                <a:latin typeface="Roboto" panose="02000000000000000000" pitchFamily="2" charset="0"/>
              </a:rPr>
              <a:t>animationSpec</a:t>
            </a:r>
            <a:r>
              <a:rPr lang="es-ES" sz="1600" dirty="0">
                <a:solidFill>
                  <a:srgbClr val="202124"/>
                </a:solidFill>
                <a:latin typeface="Roboto" panose="02000000000000000000" pitchFamily="2" charset="0"/>
              </a:rPr>
              <a:t>. Durante la animación, </a:t>
            </a:r>
            <a:r>
              <a:rPr lang="es-ES" sz="1600" dirty="0" err="1">
                <a:solidFill>
                  <a:srgbClr val="202124"/>
                </a:solidFill>
                <a:latin typeface="Roboto" panose="02000000000000000000" pitchFamily="2" charset="0"/>
              </a:rPr>
              <a:t>AnimationState</a:t>
            </a:r>
            <a:r>
              <a:rPr lang="es-ES" sz="1600" dirty="0">
                <a:solidFill>
                  <a:srgbClr val="202124"/>
                </a:solidFill>
                <a:latin typeface="Roboto" panose="02000000000000000000" pitchFamily="2" charset="0"/>
              </a:rPr>
              <a:t> se actualizará con el valor/velocidad actualizados, tiempo de cuadro, etc.</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spTree>
    <p:extLst>
      <p:ext uri="{BB962C8B-B14F-4D97-AF65-F5344CB8AC3E}">
        <p14:creationId xmlns:p14="http://schemas.microsoft.com/office/powerpoint/2010/main" val="1374632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animate</a:t>
            </a:r>
            <a:endParaRPr dirty="0"/>
          </a:p>
        </p:txBody>
      </p:sp>
      <p:pic>
        <p:nvPicPr>
          <p:cNvPr id="3" name="Picture 2" descr="Diagram&#10;&#10;Description automatically generated">
            <a:extLst>
              <a:ext uri="{FF2B5EF4-FFF2-40B4-BE49-F238E27FC236}">
                <a16:creationId xmlns:a16="http://schemas.microsoft.com/office/drawing/2014/main" id="{A3045F81-5587-1D6B-A05E-5EBAA9A5C90D}"/>
              </a:ext>
            </a:extLst>
          </p:cNvPr>
          <p:cNvPicPr>
            <a:picLocks noChangeAspect="1"/>
          </p:cNvPicPr>
          <p:nvPr/>
        </p:nvPicPr>
        <p:blipFill>
          <a:blip r:embed="rId3"/>
          <a:stretch>
            <a:fillRect/>
          </a:stretch>
        </p:blipFill>
        <p:spPr>
          <a:xfrm>
            <a:off x="543375" y="875662"/>
            <a:ext cx="8172450" cy="3838575"/>
          </a:xfrm>
          <a:prstGeom prst="rect">
            <a:avLst/>
          </a:prstGeom>
        </p:spPr>
      </p:pic>
    </p:spTree>
    <p:extLst>
      <p:ext uri="{BB962C8B-B14F-4D97-AF65-F5344CB8AC3E}">
        <p14:creationId xmlns:p14="http://schemas.microsoft.com/office/powerpoint/2010/main" val="1210473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animate</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1" y="619050"/>
            <a:ext cx="8924850" cy="1036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a:solidFill>
                  <a:srgbClr val="202124"/>
                </a:solidFill>
                <a:latin typeface="Roboto" panose="02000000000000000000" pitchFamily="2" charset="0"/>
              </a:rPr>
              <a:t>Animación basada en objetivos que anima desde lo dado en </a:t>
            </a:r>
            <a:r>
              <a:rPr lang="es-ES" sz="1600" dirty="0" err="1">
                <a:solidFill>
                  <a:srgbClr val="202124"/>
                </a:solidFill>
                <a:latin typeface="Roboto" panose="02000000000000000000" pitchFamily="2" charset="0"/>
              </a:rPr>
              <a:t>initialValue</a:t>
            </a:r>
            <a:r>
              <a:rPr lang="es-ES" sz="1600" dirty="0">
                <a:solidFill>
                  <a:srgbClr val="202124"/>
                </a:solidFill>
                <a:latin typeface="Roboto" panose="02000000000000000000" pitchFamily="2" charset="0"/>
              </a:rPr>
              <a:t> hacia el </a:t>
            </a:r>
            <a:r>
              <a:rPr lang="es-ES" sz="1600" dirty="0" err="1">
                <a:solidFill>
                  <a:srgbClr val="202124"/>
                </a:solidFill>
                <a:latin typeface="Roboto" panose="02000000000000000000" pitchFamily="2" charset="0"/>
              </a:rPr>
              <a:t>targetValue</a:t>
            </a:r>
            <a:r>
              <a:rPr lang="es-ES" sz="1600" dirty="0">
                <a:solidFill>
                  <a:srgbClr val="202124"/>
                </a:solidFill>
                <a:latin typeface="Roboto" panose="02000000000000000000" pitchFamily="2" charset="0"/>
              </a:rPr>
              <a:t>, con un </a:t>
            </a:r>
            <a:r>
              <a:rPr lang="es-ES" sz="1600" dirty="0" err="1">
                <a:solidFill>
                  <a:srgbClr val="202124"/>
                </a:solidFill>
                <a:latin typeface="Roboto" panose="02000000000000000000" pitchFamily="2" charset="0"/>
              </a:rPr>
              <a:t>initialVelocity</a:t>
            </a:r>
            <a:r>
              <a:rPr lang="es-ES" sz="1600" dirty="0">
                <a:solidFill>
                  <a:srgbClr val="202124"/>
                </a:solidFill>
                <a:latin typeface="Roboto" panose="02000000000000000000" pitchFamily="2" charset="0"/>
              </a:rPr>
              <a:t>. De forma predeterminada, se utilizará para la animación un </a:t>
            </a:r>
            <a:r>
              <a:rPr lang="es-ES" sz="1600" dirty="0" err="1">
                <a:solidFill>
                  <a:srgbClr val="202124"/>
                </a:solidFill>
                <a:latin typeface="Roboto" panose="02000000000000000000" pitchFamily="2" charset="0"/>
              </a:rPr>
              <a:t>spring</a:t>
            </a:r>
            <a:r>
              <a:rPr lang="es-ES" sz="1600" dirty="0">
                <a:solidFill>
                  <a:srgbClr val="202124"/>
                </a:solidFill>
                <a:latin typeface="Roboto" panose="02000000000000000000" pitchFamily="2" charset="0"/>
              </a:rPr>
              <a:t> por defecto. Se puede proporcionar una alternativa para reemplazar el valor predeterminado </a:t>
            </a:r>
            <a:r>
              <a:rPr lang="es-ES" sz="1600" dirty="0" err="1">
                <a:solidFill>
                  <a:srgbClr val="202124"/>
                </a:solidFill>
                <a:latin typeface="Roboto" panose="02000000000000000000" pitchFamily="2" charset="0"/>
              </a:rPr>
              <a:t>spring</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animationSpec</a:t>
            </a:r>
            <a:r>
              <a:rPr lang="es-ES" sz="1600" dirty="0">
                <a:solidFill>
                  <a:srgbClr val="202124"/>
                </a:solidFill>
                <a:latin typeface="Roboto" panose="02000000000000000000" pitchFamily="2" charset="0"/>
              </a:rPr>
              <a:t>).</a:t>
            </a:r>
          </a:p>
        </p:txBody>
      </p:sp>
      <p:sp>
        <p:nvSpPr>
          <p:cNvPr id="3" name="Google Shape;85;p16">
            <a:extLst>
              <a:ext uri="{FF2B5EF4-FFF2-40B4-BE49-F238E27FC236}">
                <a16:creationId xmlns:a16="http://schemas.microsoft.com/office/drawing/2014/main" id="{9DDBC15A-8CF0-0987-A25C-9018A34F615A}"/>
              </a:ext>
            </a:extLst>
          </p:cNvPr>
          <p:cNvSpPr txBox="1">
            <a:spLocks/>
          </p:cNvSpPr>
          <p:nvPr/>
        </p:nvSpPr>
        <p:spPr>
          <a:xfrm>
            <a:off x="0" y="1594336"/>
            <a:ext cx="4771103" cy="329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r>
              <a:rPr lang="es-ES" sz="1600" dirty="0">
                <a:solidFill>
                  <a:srgbClr val="202124"/>
                </a:solidFill>
                <a:latin typeface="Roboto" panose="02000000000000000000" pitchFamily="2" charset="0"/>
              </a:rPr>
              <a:t>Este es un método conveniente para la animación flotante. Si es necesario acceder a más información relacionada con la animación, como la hora de inicio, el destino, etc., considere usar </a:t>
            </a:r>
            <a:r>
              <a:rPr lang="es-ES" sz="1600" dirty="0" err="1">
                <a:solidFill>
                  <a:srgbClr val="202124"/>
                </a:solidFill>
                <a:latin typeface="Roboto" panose="02000000000000000000" pitchFamily="2" charset="0"/>
              </a:rPr>
              <a:t>AnimationState.animateTo</a:t>
            </a:r>
            <a:r>
              <a:rPr lang="es-ES" sz="1600" dirty="0">
                <a:solidFill>
                  <a:srgbClr val="202124"/>
                </a:solidFill>
                <a:latin typeface="Roboto" panose="02000000000000000000" pitchFamily="2" charset="0"/>
              </a:rPr>
              <a:t>. </a:t>
            </a:r>
          </a:p>
          <a:p>
            <a:pPr marL="114300" indent="0">
              <a:buFont typeface="Roboto"/>
              <a:buNone/>
            </a:pPr>
            <a:r>
              <a:rPr lang="es-ES" sz="1600" dirty="0">
                <a:solidFill>
                  <a:srgbClr val="202124"/>
                </a:solidFill>
                <a:latin typeface="Roboto" panose="02000000000000000000" pitchFamily="2" charset="0"/>
              </a:rPr>
              <a:t>Para animar otros tipos de datos, considere la sobrecarga de la función </a:t>
            </a:r>
            <a:r>
              <a:rPr lang="es-ES" sz="1600" dirty="0" err="1">
                <a:solidFill>
                  <a:srgbClr val="202124"/>
                </a:solidFill>
                <a:latin typeface="Roboto" panose="02000000000000000000" pitchFamily="2" charset="0"/>
              </a:rPr>
              <a:t>animate</a:t>
            </a:r>
            <a:r>
              <a:rPr lang="es-ES" sz="1600" dirty="0">
                <a:solidFill>
                  <a:srgbClr val="202124"/>
                </a:solidFill>
                <a:latin typeface="Roboto" panose="02000000000000000000" pitchFamily="2" charset="0"/>
              </a:rPr>
              <a:t> para tipos genéricos.</a:t>
            </a:r>
          </a:p>
        </p:txBody>
      </p:sp>
      <p:pic>
        <p:nvPicPr>
          <p:cNvPr id="5" name="Picture 4">
            <a:extLst>
              <a:ext uri="{FF2B5EF4-FFF2-40B4-BE49-F238E27FC236}">
                <a16:creationId xmlns:a16="http://schemas.microsoft.com/office/drawing/2014/main" id="{98D49A2D-A350-5BCD-5C8F-D575D775864E}"/>
              </a:ext>
            </a:extLst>
          </p:cNvPr>
          <p:cNvPicPr>
            <a:picLocks noChangeAspect="1"/>
          </p:cNvPicPr>
          <p:nvPr/>
        </p:nvPicPr>
        <p:blipFill>
          <a:blip r:embed="rId3"/>
          <a:stretch>
            <a:fillRect/>
          </a:stretch>
        </p:blipFill>
        <p:spPr>
          <a:xfrm>
            <a:off x="4771103" y="1581784"/>
            <a:ext cx="3985357" cy="3532611"/>
          </a:xfrm>
          <a:prstGeom prst="rect">
            <a:avLst/>
          </a:prstGeom>
        </p:spPr>
      </p:pic>
    </p:spTree>
    <p:extLst>
      <p:ext uri="{BB962C8B-B14F-4D97-AF65-F5344CB8AC3E}">
        <p14:creationId xmlns:p14="http://schemas.microsoft.com/office/powerpoint/2010/main" val="71816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Animatable</a:t>
            </a:r>
            <a:endParaRPr dirty="0"/>
          </a:p>
        </p:txBody>
      </p:sp>
      <p:pic>
        <p:nvPicPr>
          <p:cNvPr id="4" name="Picture 3" descr="Diagram&#10;&#10;Description automatically generated">
            <a:extLst>
              <a:ext uri="{FF2B5EF4-FFF2-40B4-BE49-F238E27FC236}">
                <a16:creationId xmlns:a16="http://schemas.microsoft.com/office/drawing/2014/main" id="{CA813503-6A4C-A93B-2D6B-0F3E7D5AC88C}"/>
              </a:ext>
            </a:extLst>
          </p:cNvPr>
          <p:cNvPicPr>
            <a:picLocks noChangeAspect="1"/>
          </p:cNvPicPr>
          <p:nvPr/>
        </p:nvPicPr>
        <p:blipFill>
          <a:blip r:embed="rId3"/>
          <a:stretch>
            <a:fillRect/>
          </a:stretch>
        </p:blipFill>
        <p:spPr>
          <a:xfrm>
            <a:off x="485775" y="969552"/>
            <a:ext cx="8172450" cy="3838575"/>
          </a:xfrm>
          <a:prstGeom prst="rect">
            <a:avLst/>
          </a:prstGeom>
        </p:spPr>
      </p:pic>
    </p:spTree>
    <p:extLst>
      <p:ext uri="{BB962C8B-B14F-4D97-AF65-F5344CB8AC3E}">
        <p14:creationId xmlns:p14="http://schemas.microsoft.com/office/powerpoint/2010/main" val="2735265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Animatable</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1" y="619050"/>
            <a:ext cx="8924850" cy="1036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err="1">
                <a:solidFill>
                  <a:srgbClr val="202124"/>
                </a:solidFill>
                <a:latin typeface="Roboto" panose="02000000000000000000" pitchFamily="2" charset="0"/>
              </a:rPr>
              <a:t>Animatable</a:t>
            </a:r>
            <a:r>
              <a:rPr lang="es-ES" sz="1600" dirty="0">
                <a:solidFill>
                  <a:srgbClr val="202124"/>
                </a:solidFill>
                <a:latin typeface="Roboto" panose="02000000000000000000" pitchFamily="2" charset="0"/>
              </a:rPr>
              <a:t> es un contenedor de valor que puede animar el valor a medida que se modifica a través de </a:t>
            </a:r>
            <a:r>
              <a:rPr lang="es-ES" sz="1600" dirty="0" err="1">
                <a:solidFill>
                  <a:srgbClr val="202124"/>
                </a:solidFill>
                <a:latin typeface="Roboto" panose="02000000000000000000" pitchFamily="2" charset="0"/>
              </a:rPr>
              <a:t>animateTo</a:t>
            </a:r>
            <a:r>
              <a:rPr lang="es-ES" sz="1600" dirty="0">
                <a:solidFill>
                  <a:srgbClr val="202124"/>
                </a:solidFill>
                <a:latin typeface="Roboto" panose="02000000000000000000" pitchFamily="2" charset="0"/>
              </a:rPr>
              <a:t>. Esta es la API que respalda la implementación de </a:t>
            </a:r>
            <a:r>
              <a:rPr lang="es-ES" sz="1600" dirty="0" err="1">
                <a:solidFill>
                  <a:srgbClr val="202124"/>
                </a:solidFill>
                <a:latin typeface="Roboto" panose="02000000000000000000" pitchFamily="2" charset="0"/>
              </a:rPr>
              <a:t>animate</a:t>
            </a:r>
            <a:r>
              <a:rPr lang="es-ES" sz="1600" dirty="0">
                <a:solidFill>
                  <a:srgbClr val="202124"/>
                </a:solidFill>
                <a:latin typeface="Roboto" panose="02000000000000000000" pitchFamily="2" charset="0"/>
              </a:rPr>
              <a:t>*</a:t>
            </a:r>
            <a:r>
              <a:rPr lang="es-ES" sz="1600" dirty="0" err="1">
                <a:solidFill>
                  <a:srgbClr val="202124"/>
                </a:solidFill>
                <a:latin typeface="Roboto" panose="02000000000000000000" pitchFamily="2" charset="0"/>
              </a:rPr>
              <a:t>AsState</a:t>
            </a:r>
            <a:r>
              <a:rPr lang="es-ES" sz="1600" dirty="0">
                <a:solidFill>
                  <a:srgbClr val="202124"/>
                </a:solidFill>
                <a:latin typeface="Roboto" panose="02000000000000000000" pitchFamily="2" charset="0"/>
              </a:rPr>
              <a:t>. Garantiza una continuación coherente y una exclusividad mutua, lo que significa que el cambio de valor es siempre continuo, y cualquier animación en curso será cancelada.</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r>
              <a:rPr lang="es-ES" sz="1600" dirty="0">
                <a:solidFill>
                  <a:srgbClr val="202124"/>
                </a:solidFill>
                <a:latin typeface="Roboto" panose="02000000000000000000" pitchFamily="2" charset="0"/>
              </a:rPr>
              <a:t>Muchas funciones de </a:t>
            </a:r>
            <a:r>
              <a:rPr lang="es-ES" sz="1600" dirty="0" err="1">
                <a:solidFill>
                  <a:srgbClr val="202124"/>
                </a:solidFill>
                <a:latin typeface="Roboto" panose="02000000000000000000" pitchFamily="2" charset="0"/>
              </a:rPr>
              <a:t>Animatable</a:t>
            </a:r>
            <a:r>
              <a:rPr lang="es-ES" sz="1600" dirty="0">
                <a:solidFill>
                  <a:srgbClr val="202124"/>
                </a:solidFill>
                <a:latin typeface="Roboto" panose="02000000000000000000" pitchFamily="2" charset="0"/>
              </a:rPr>
              <a:t>, como </a:t>
            </a:r>
            <a:r>
              <a:rPr lang="es-ES" sz="1600" dirty="0" err="1">
                <a:solidFill>
                  <a:srgbClr val="202124"/>
                </a:solidFill>
                <a:latin typeface="Roboto" panose="02000000000000000000" pitchFamily="2" charset="0"/>
              </a:rPr>
              <a:t>animateTo</a:t>
            </a:r>
            <a:r>
              <a:rPr lang="es-ES" sz="1600" dirty="0">
                <a:solidFill>
                  <a:srgbClr val="202124"/>
                </a:solidFill>
                <a:latin typeface="Roboto" panose="02000000000000000000" pitchFamily="2" charset="0"/>
              </a:rPr>
              <a:t>, se proporcionan como funciones de suspensión. Por lo tanto, deben unirse a un alcance de </a:t>
            </a:r>
            <a:r>
              <a:rPr lang="es-ES" sz="1600" dirty="0" err="1">
                <a:solidFill>
                  <a:srgbClr val="202124"/>
                </a:solidFill>
                <a:latin typeface="Roboto" panose="02000000000000000000" pitchFamily="2" charset="0"/>
              </a:rPr>
              <a:t>corrutinas</a:t>
            </a:r>
            <a:r>
              <a:rPr lang="es-ES" sz="1600" dirty="0">
                <a:solidFill>
                  <a:srgbClr val="202124"/>
                </a:solidFill>
                <a:latin typeface="Roboto" panose="02000000000000000000" pitchFamily="2" charset="0"/>
              </a:rPr>
              <a:t> apropiado. Por ejemplo, puedes usar el elemento componible </a:t>
            </a:r>
            <a:r>
              <a:rPr lang="es-ES" sz="1600" dirty="0" err="1">
                <a:solidFill>
                  <a:srgbClr val="202124"/>
                </a:solidFill>
                <a:latin typeface="Roboto" panose="02000000000000000000" pitchFamily="2" charset="0"/>
              </a:rPr>
              <a:t>LaunchedEffect</a:t>
            </a:r>
            <a:r>
              <a:rPr lang="es-ES" sz="1600" dirty="0">
                <a:solidFill>
                  <a:srgbClr val="202124"/>
                </a:solidFill>
                <a:latin typeface="Roboto" panose="02000000000000000000" pitchFamily="2" charset="0"/>
              </a:rPr>
              <a:t> para crear un alcance únicamente para la duración del par clave-valor especificado.</a:t>
            </a:r>
          </a:p>
        </p:txBody>
      </p:sp>
      <p:pic>
        <p:nvPicPr>
          <p:cNvPr id="6" name="Picture 5">
            <a:extLst>
              <a:ext uri="{FF2B5EF4-FFF2-40B4-BE49-F238E27FC236}">
                <a16:creationId xmlns:a16="http://schemas.microsoft.com/office/drawing/2014/main" id="{E432E602-AAE5-53E9-2AEE-9E146FA11A67}"/>
              </a:ext>
            </a:extLst>
          </p:cNvPr>
          <p:cNvPicPr>
            <a:picLocks noChangeAspect="1"/>
          </p:cNvPicPr>
          <p:nvPr/>
        </p:nvPicPr>
        <p:blipFill>
          <a:blip r:embed="rId3"/>
          <a:stretch>
            <a:fillRect/>
          </a:stretch>
        </p:blipFill>
        <p:spPr>
          <a:xfrm>
            <a:off x="1842780" y="3398428"/>
            <a:ext cx="5133975" cy="1266825"/>
          </a:xfrm>
          <a:prstGeom prst="rect">
            <a:avLst/>
          </a:prstGeom>
        </p:spPr>
      </p:pic>
    </p:spTree>
    <p:extLst>
      <p:ext uri="{BB962C8B-B14F-4D97-AF65-F5344CB8AC3E}">
        <p14:creationId xmlns:p14="http://schemas.microsoft.com/office/powerpoint/2010/main" val="663191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Animatable</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1" y="619050"/>
            <a:ext cx="8924850" cy="3441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a:solidFill>
                  <a:srgbClr val="202124"/>
                </a:solidFill>
                <a:latin typeface="Roboto" panose="02000000000000000000" pitchFamily="2" charset="0"/>
              </a:rPr>
              <a:t>En el ejemplo anterior, creamos y recordamos una instancia de </a:t>
            </a:r>
            <a:r>
              <a:rPr lang="es-ES" sz="1600" dirty="0" err="1">
                <a:solidFill>
                  <a:srgbClr val="202124"/>
                </a:solidFill>
                <a:latin typeface="Roboto" panose="02000000000000000000" pitchFamily="2" charset="0"/>
              </a:rPr>
              <a:t>Animatable</a:t>
            </a:r>
            <a:r>
              <a:rPr lang="es-ES" sz="1600" dirty="0">
                <a:solidFill>
                  <a:srgbClr val="202124"/>
                </a:solidFill>
                <a:latin typeface="Roboto" panose="02000000000000000000" pitchFamily="2" charset="0"/>
              </a:rPr>
              <a:t> con el valor inicial de </a:t>
            </a:r>
            <a:r>
              <a:rPr lang="es-ES" sz="1600" dirty="0" err="1">
                <a:solidFill>
                  <a:srgbClr val="202124"/>
                </a:solidFill>
                <a:latin typeface="Roboto" panose="02000000000000000000" pitchFamily="2" charset="0"/>
              </a:rPr>
              <a:t>Color.Gray</a:t>
            </a:r>
            <a:r>
              <a:rPr lang="es-ES" sz="1600" dirty="0">
                <a:solidFill>
                  <a:srgbClr val="202124"/>
                </a:solidFill>
                <a:latin typeface="Roboto" panose="02000000000000000000" pitchFamily="2" charset="0"/>
              </a:rPr>
              <a:t>. Según el valor de la marca booleana ok, el color se anima a </a:t>
            </a:r>
            <a:r>
              <a:rPr lang="es-ES" sz="1600" dirty="0" err="1">
                <a:solidFill>
                  <a:srgbClr val="202124"/>
                </a:solidFill>
                <a:latin typeface="Roboto" panose="02000000000000000000" pitchFamily="2" charset="0"/>
              </a:rPr>
              <a:t>Color.Green</a:t>
            </a:r>
            <a:r>
              <a:rPr lang="es-ES" sz="1600" dirty="0">
                <a:solidFill>
                  <a:srgbClr val="202124"/>
                </a:solidFill>
                <a:latin typeface="Roboto" panose="02000000000000000000" pitchFamily="2" charset="0"/>
              </a:rPr>
              <a:t> o </a:t>
            </a:r>
            <a:r>
              <a:rPr lang="es-ES" sz="1600" dirty="0" err="1">
                <a:solidFill>
                  <a:srgbClr val="202124"/>
                </a:solidFill>
                <a:latin typeface="Roboto" panose="02000000000000000000" pitchFamily="2" charset="0"/>
              </a:rPr>
              <a:t>Color.Red</a:t>
            </a:r>
            <a:r>
              <a:rPr lang="es-ES" sz="1600" dirty="0">
                <a:solidFill>
                  <a:srgbClr val="202124"/>
                </a:solidFill>
                <a:latin typeface="Roboto" panose="02000000000000000000" pitchFamily="2" charset="0"/>
              </a:rPr>
              <a:t>. Cualquier cambio posterior al valor booleano inicia la animación en el otro color. Si hay una animación en curso cuando cambia el valor, la animación se cancela, y la animación nueva comienza desde el valor de instantánea actual con la velocidad actual.</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r>
              <a:rPr lang="es-ES" sz="1600" dirty="0">
                <a:solidFill>
                  <a:srgbClr val="202124"/>
                </a:solidFill>
                <a:latin typeface="Roboto" panose="02000000000000000000" pitchFamily="2" charset="0"/>
              </a:rPr>
              <a:t>Esta es la implementación de animación que crea una copia de seguridad de la API de </a:t>
            </a:r>
            <a:r>
              <a:rPr lang="es-ES" sz="1600" dirty="0" err="1">
                <a:solidFill>
                  <a:srgbClr val="202124"/>
                </a:solidFill>
                <a:latin typeface="Roboto" panose="02000000000000000000" pitchFamily="2" charset="0"/>
              </a:rPr>
              <a:t>animate</a:t>
            </a:r>
            <a:r>
              <a:rPr lang="es-ES" sz="1600" dirty="0">
                <a:solidFill>
                  <a:srgbClr val="202124"/>
                </a:solidFill>
                <a:latin typeface="Roboto" panose="02000000000000000000" pitchFamily="2" charset="0"/>
              </a:rPr>
              <a:t>*</a:t>
            </a:r>
            <a:r>
              <a:rPr lang="es-ES" sz="1600" dirty="0" err="1">
                <a:solidFill>
                  <a:srgbClr val="202124"/>
                </a:solidFill>
                <a:latin typeface="Roboto" panose="02000000000000000000" pitchFamily="2" charset="0"/>
              </a:rPr>
              <a:t>AsState</a:t>
            </a:r>
            <a:r>
              <a:rPr lang="es-ES" sz="1600" dirty="0">
                <a:solidFill>
                  <a:srgbClr val="202124"/>
                </a:solidFill>
                <a:latin typeface="Roboto" panose="02000000000000000000" pitchFamily="2" charset="0"/>
              </a:rPr>
              <a:t> mencionada en la sección anterior. En comparación con </a:t>
            </a:r>
            <a:r>
              <a:rPr lang="es-ES" sz="1600" dirty="0" err="1">
                <a:solidFill>
                  <a:srgbClr val="202124"/>
                </a:solidFill>
                <a:latin typeface="Roboto" panose="02000000000000000000" pitchFamily="2" charset="0"/>
              </a:rPr>
              <a:t>animate</a:t>
            </a:r>
            <a:r>
              <a:rPr lang="es-ES" sz="1600" dirty="0">
                <a:solidFill>
                  <a:srgbClr val="202124"/>
                </a:solidFill>
                <a:latin typeface="Roboto" panose="02000000000000000000" pitchFamily="2" charset="0"/>
              </a:rPr>
              <a:t>*</a:t>
            </a:r>
            <a:r>
              <a:rPr lang="es-ES" sz="1600" dirty="0" err="1">
                <a:solidFill>
                  <a:srgbClr val="202124"/>
                </a:solidFill>
                <a:latin typeface="Roboto" panose="02000000000000000000" pitchFamily="2" charset="0"/>
              </a:rPr>
              <a:t>AsState</a:t>
            </a:r>
            <a:r>
              <a:rPr lang="es-ES" sz="1600" dirty="0">
                <a:solidFill>
                  <a:srgbClr val="202124"/>
                </a:solidFill>
                <a:latin typeface="Roboto" panose="02000000000000000000" pitchFamily="2" charset="0"/>
              </a:rPr>
              <a:t>, el uso directo de </a:t>
            </a:r>
            <a:r>
              <a:rPr lang="es-ES" sz="1600" dirty="0" err="1">
                <a:solidFill>
                  <a:srgbClr val="202124"/>
                </a:solidFill>
                <a:latin typeface="Roboto" panose="02000000000000000000" pitchFamily="2" charset="0"/>
              </a:rPr>
              <a:t>Animatable</a:t>
            </a:r>
            <a:r>
              <a:rPr lang="es-ES" sz="1600" dirty="0">
                <a:solidFill>
                  <a:srgbClr val="202124"/>
                </a:solidFill>
                <a:latin typeface="Roboto" panose="02000000000000000000" pitchFamily="2" charset="0"/>
              </a:rPr>
              <a:t> brinda un control más preciso sobre varios aspectos. </a:t>
            </a:r>
          </a:p>
        </p:txBody>
      </p:sp>
    </p:spTree>
    <p:extLst>
      <p:ext uri="{BB962C8B-B14F-4D97-AF65-F5344CB8AC3E}">
        <p14:creationId xmlns:p14="http://schemas.microsoft.com/office/powerpoint/2010/main" val="196871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¿Que </a:t>
            </a:r>
            <a:r>
              <a:rPr lang="en-GB" dirty="0" err="1">
                <a:latin typeface="Proxima Nova"/>
                <a:sym typeface="Proxima Nova"/>
              </a:rPr>
              <a:t>componente</a:t>
            </a:r>
            <a:r>
              <a:rPr lang="en-GB" dirty="0">
                <a:latin typeface="Proxima Nova"/>
                <a:sym typeface="Proxima Nova"/>
              </a:rPr>
              <a:t> </a:t>
            </a:r>
            <a:r>
              <a:rPr lang="en-GB" dirty="0" err="1">
                <a:latin typeface="Proxima Nova"/>
                <a:sym typeface="Proxima Nova"/>
              </a:rPr>
              <a:t>utilizar</a:t>
            </a:r>
            <a:r>
              <a:rPr lang="en-GB" dirty="0">
                <a:latin typeface="Proxima Nova"/>
                <a:sym typeface="Proxima Nova"/>
              </a:rPr>
              <a:t>?</a:t>
            </a:r>
            <a:endParaRPr dirty="0"/>
          </a:p>
        </p:txBody>
      </p:sp>
      <p:pic>
        <p:nvPicPr>
          <p:cNvPr id="3" name="Picture 2" descr="Diagram&#10;&#10;Description automatically generated">
            <a:extLst>
              <a:ext uri="{FF2B5EF4-FFF2-40B4-BE49-F238E27FC236}">
                <a16:creationId xmlns:a16="http://schemas.microsoft.com/office/drawing/2014/main" id="{C11DCFA1-DE39-C021-EC07-DEFB84F26A79}"/>
              </a:ext>
            </a:extLst>
          </p:cNvPr>
          <p:cNvPicPr>
            <a:picLocks noChangeAspect="1"/>
          </p:cNvPicPr>
          <p:nvPr/>
        </p:nvPicPr>
        <p:blipFill>
          <a:blip r:embed="rId3"/>
          <a:stretch>
            <a:fillRect/>
          </a:stretch>
        </p:blipFill>
        <p:spPr>
          <a:xfrm>
            <a:off x="752400" y="926062"/>
            <a:ext cx="8172450" cy="3838575"/>
          </a:xfrm>
          <a:prstGeom prst="rect">
            <a:avLst/>
          </a:prstGeom>
        </p:spPr>
      </p:pic>
    </p:spTree>
    <p:extLst>
      <p:ext uri="{BB962C8B-B14F-4D97-AF65-F5344CB8AC3E}">
        <p14:creationId xmlns:p14="http://schemas.microsoft.com/office/powerpoint/2010/main" val="2200935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Animatable</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1" y="619050"/>
            <a:ext cx="8924850" cy="1036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a:solidFill>
                  <a:srgbClr val="202124"/>
                </a:solidFill>
                <a:latin typeface="Roboto" panose="02000000000000000000" pitchFamily="2" charset="0"/>
              </a:rPr>
              <a:t>En primer lugar, </a:t>
            </a:r>
            <a:r>
              <a:rPr lang="es-ES" sz="1600" dirty="0" err="1">
                <a:solidFill>
                  <a:srgbClr val="202124"/>
                </a:solidFill>
                <a:latin typeface="Roboto" panose="02000000000000000000" pitchFamily="2" charset="0"/>
              </a:rPr>
              <a:t>Animatable</a:t>
            </a:r>
            <a:r>
              <a:rPr lang="es-ES" sz="1600" dirty="0">
                <a:solidFill>
                  <a:srgbClr val="202124"/>
                </a:solidFill>
                <a:latin typeface="Roboto" panose="02000000000000000000" pitchFamily="2" charset="0"/>
              </a:rPr>
              <a:t> puede tener un valor inicial diferente del primer valor objetivo. Por ejemplo, el código de ejemplo anterior muestra un cuadro gris al principio, que comienza inmediatamente a animarse en verde o rojo. </a:t>
            </a:r>
          </a:p>
          <a:p>
            <a:pPr marL="114300" indent="0">
              <a:buFont typeface="Roboto"/>
              <a:buNone/>
            </a:pPr>
            <a:r>
              <a:rPr lang="es-ES" sz="1600" dirty="0">
                <a:solidFill>
                  <a:srgbClr val="202124"/>
                </a:solidFill>
                <a:latin typeface="Roboto" panose="02000000000000000000" pitchFamily="2" charset="0"/>
              </a:rPr>
              <a:t>En segundo lugar, </a:t>
            </a:r>
            <a:r>
              <a:rPr lang="es-ES" sz="1600" dirty="0" err="1">
                <a:solidFill>
                  <a:srgbClr val="202124"/>
                </a:solidFill>
                <a:latin typeface="Roboto" panose="02000000000000000000" pitchFamily="2" charset="0"/>
              </a:rPr>
              <a:t>Animatable</a:t>
            </a:r>
            <a:r>
              <a:rPr lang="es-ES" sz="1600" dirty="0">
                <a:solidFill>
                  <a:srgbClr val="202124"/>
                </a:solidFill>
                <a:latin typeface="Roboto" panose="02000000000000000000" pitchFamily="2" charset="0"/>
              </a:rPr>
              <a:t> proporciona más operaciones sobre el valor del contenido, es decir, </a:t>
            </a:r>
            <a:r>
              <a:rPr lang="es-ES" sz="1600" dirty="0" err="1">
                <a:solidFill>
                  <a:srgbClr val="202124"/>
                </a:solidFill>
                <a:latin typeface="Roboto" panose="02000000000000000000" pitchFamily="2" charset="0"/>
              </a:rPr>
              <a:t>snapTo</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animateDecay</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snapTo</a:t>
            </a:r>
            <a:r>
              <a:rPr lang="es-ES" sz="1600" dirty="0">
                <a:solidFill>
                  <a:srgbClr val="202124"/>
                </a:solidFill>
                <a:latin typeface="Roboto" panose="02000000000000000000" pitchFamily="2" charset="0"/>
              </a:rPr>
              <a:t> establece el valor actual en el valor objetivo de inmediato. Esto es útil cuando la animación en sí no es la única fuente de confianza y debe sincronizarse con otros estados, como eventos táctiles. </a:t>
            </a:r>
            <a:r>
              <a:rPr lang="es-ES" sz="1600" dirty="0" err="1">
                <a:solidFill>
                  <a:srgbClr val="202124"/>
                </a:solidFill>
                <a:latin typeface="Roboto" panose="02000000000000000000" pitchFamily="2" charset="0"/>
              </a:rPr>
              <a:t>animateDecay</a:t>
            </a:r>
            <a:r>
              <a:rPr lang="es-ES" sz="1600" dirty="0">
                <a:solidFill>
                  <a:srgbClr val="202124"/>
                </a:solidFill>
                <a:latin typeface="Roboto" panose="02000000000000000000" pitchFamily="2" charset="0"/>
              </a:rPr>
              <a:t> inicia una animación que se ralentiza a partir de la velocidad determinada. Esto es útil para implementar comportamientos de deslizamiento. Consulta Gestos y animación para obtener más información.</a:t>
            </a:r>
          </a:p>
          <a:p>
            <a:pPr marL="114300" indent="0">
              <a:buFont typeface="Roboto"/>
              <a:buNone/>
            </a:pPr>
            <a:r>
              <a:rPr lang="es-ES" sz="1600" dirty="0">
                <a:solidFill>
                  <a:srgbClr val="202124"/>
                </a:solidFill>
                <a:latin typeface="Roboto" panose="02000000000000000000" pitchFamily="2" charset="0"/>
              </a:rPr>
              <a:t>Desde el primer momento, </a:t>
            </a:r>
            <a:r>
              <a:rPr lang="es-ES" sz="1600" dirty="0" err="1">
                <a:solidFill>
                  <a:srgbClr val="202124"/>
                </a:solidFill>
                <a:latin typeface="Roboto" panose="02000000000000000000" pitchFamily="2" charset="0"/>
              </a:rPr>
              <a:t>Animatable</a:t>
            </a:r>
            <a:r>
              <a:rPr lang="es-ES" sz="1600" dirty="0">
                <a:solidFill>
                  <a:srgbClr val="202124"/>
                </a:solidFill>
                <a:latin typeface="Roboto" panose="02000000000000000000" pitchFamily="2" charset="0"/>
              </a:rPr>
              <a:t> admite </a:t>
            </a:r>
            <a:r>
              <a:rPr lang="es-ES" sz="1600" dirty="0" err="1">
                <a:solidFill>
                  <a:srgbClr val="202124"/>
                </a:solidFill>
                <a:latin typeface="Roboto" panose="02000000000000000000" pitchFamily="2" charset="0"/>
              </a:rPr>
              <a:t>Float</a:t>
            </a:r>
            <a:r>
              <a:rPr lang="es-ES" sz="1600" dirty="0">
                <a:solidFill>
                  <a:srgbClr val="202124"/>
                </a:solidFill>
                <a:latin typeface="Roboto" panose="02000000000000000000" pitchFamily="2" charset="0"/>
              </a:rPr>
              <a:t> y Color, pero cualquier tipo de datos puede usarse si se proporciona un </a:t>
            </a:r>
            <a:r>
              <a:rPr lang="es-ES" sz="1600" dirty="0" err="1">
                <a:solidFill>
                  <a:srgbClr val="202124"/>
                </a:solidFill>
                <a:latin typeface="Roboto" panose="02000000000000000000" pitchFamily="2" charset="0"/>
              </a:rPr>
              <a:t>TwoWayConverter</a:t>
            </a:r>
            <a:r>
              <a:rPr lang="es-ES" sz="1600" dirty="0">
                <a:solidFill>
                  <a:srgbClr val="202124"/>
                </a:solidFill>
                <a:latin typeface="Roboto" panose="02000000000000000000" pitchFamily="2" charset="0"/>
              </a:rPr>
              <a:t>. Consulta </a:t>
            </a:r>
            <a:r>
              <a:rPr lang="es-ES" sz="1600" dirty="0" err="1">
                <a:solidFill>
                  <a:srgbClr val="202124"/>
                </a:solidFill>
                <a:latin typeface="Roboto" panose="02000000000000000000" pitchFamily="2" charset="0"/>
              </a:rPr>
              <a:t>AnimationVector</a:t>
            </a:r>
            <a:r>
              <a:rPr lang="es-ES" sz="1600" dirty="0">
                <a:solidFill>
                  <a:srgbClr val="202124"/>
                </a:solidFill>
                <a:latin typeface="Roboto" panose="02000000000000000000" pitchFamily="2" charset="0"/>
              </a:rPr>
              <a:t> para obtener más información.</a:t>
            </a:r>
          </a:p>
          <a:p>
            <a:pPr marL="114300" indent="0">
              <a:buFont typeface="Roboto"/>
              <a:buNone/>
            </a:pPr>
            <a:r>
              <a:rPr lang="es-ES" sz="1600" dirty="0">
                <a:solidFill>
                  <a:srgbClr val="202124"/>
                </a:solidFill>
                <a:latin typeface="Roboto" panose="02000000000000000000" pitchFamily="2" charset="0"/>
              </a:rPr>
              <a:t>Puedes personalizar las especificaciones de la animación si proporcionas un </a:t>
            </a:r>
            <a:r>
              <a:rPr lang="es-ES" sz="1600" dirty="0" err="1">
                <a:solidFill>
                  <a:srgbClr val="202124"/>
                </a:solidFill>
                <a:latin typeface="Roboto" panose="02000000000000000000" pitchFamily="2" charset="0"/>
              </a:rPr>
              <a:t>AnimationSpec</a:t>
            </a:r>
            <a:r>
              <a:rPr lang="es-ES" sz="1600" dirty="0">
                <a:solidFill>
                  <a:srgbClr val="202124"/>
                </a:solidFill>
                <a:latin typeface="Roboto" panose="02000000000000000000" pitchFamily="2" charset="0"/>
              </a:rPr>
              <a:t>. Consulta </a:t>
            </a:r>
            <a:r>
              <a:rPr lang="es-ES" sz="1600" dirty="0" err="1">
                <a:solidFill>
                  <a:srgbClr val="202124"/>
                </a:solidFill>
                <a:latin typeface="Roboto" panose="02000000000000000000" pitchFamily="2" charset="0"/>
              </a:rPr>
              <a:t>AnimationSpec</a:t>
            </a:r>
            <a:r>
              <a:rPr lang="es-ES" sz="1600" dirty="0">
                <a:solidFill>
                  <a:srgbClr val="202124"/>
                </a:solidFill>
                <a:latin typeface="Roboto" panose="02000000000000000000" pitchFamily="2" charset="0"/>
              </a:rPr>
              <a:t> para obtener más información.</a:t>
            </a:r>
          </a:p>
        </p:txBody>
      </p:sp>
    </p:spTree>
    <p:extLst>
      <p:ext uri="{BB962C8B-B14F-4D97-AF65-F5344CB8AC3E}">
        <p14:creationId xmlns:p14="http://schemas.microsoft.com/office/powerpoint/2010/main" val="2109647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Animation</a:t>
            </a:r>
            <a:endParaRPr dirty="0"/>
          </a:p>
        </p:txBody>
      </p:sp>
      <p:pic>
        <p:nvPicPr>
          <p:cNvPr id="3" name="Picture 2" descr="Diagram&#10;&#10;Description automatically generated">
            <a:extLst>
              <a:ext uri="{FF2B5EF4-FFF2-40B4-BE49-F238E27FC236}">
                <a16:creationId xmlns:a16="http://schemas.microsoft.com/office/drawing/2014/main" id="{1CBD18BB-AD9C-4C3F-803E-DD802B9DC02F}"/>
              </a:ext>
            </a:extLst>
          </p:cNvPr>
          <p:cNvPicPr>
            <a:picLocks noChangeAspect="1"/>
          </p:cNvPicPr>
          <p:nvPr/>
        </p:nvPicPr>
        <p:blipFill>
          <a:blip r:embed="rId3"/>
          <a:stretch>
            <a:fillRect/>
          </a:stretch>
        </p:blipFill>
        <p:spPr>
          <a:xfrm>
            <a:off x="608175" y="976462"/>
            <a:ext cx="8172450" cy="3838575"/>
          </a:xfrm>
          <a:prstGeom prst="rect">
            <a:avLst/>
          </a:prstGeom>
        </p:spPr>
      </p:pic>
    </p:spTree>
    <p:extLst>
      <p:ext uri="{BB962C8B-B14F-4D97-AF65-F5344CB8AC3E}">
        <p14:creationId xmlns:p14="http://schemas.microsoft.com/office/powerpoint/2010/main" val="2491236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Animation</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0" y="820650"/>
            <a:ext cx="8924850" cy="2390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err="1">
                <a:solidFill>
                  <a:srgbClr val="202124"/>
                </a:solidFill>
                <a:latin typeface="Roboto" panose="02000000000000000000" pitchFamily="2" charset="0"/>
              </a:rPr>
              <a:t>Animation</a:t>
            </a:r>
            <a:r>
              <a:rPr lang="es-ES" sz="1600" dirty="0">
                <a:solidFill>
                  <a:srgbClr val="202124"/>
                </a:solidFill>
                <a:latin typeface="Roboto" panose="02000000000000000000" pitchFamily="2" charset="0"/>
              </a:rPr>
              <a:t> es la API de </a:t>
            </a:r>
            <a:r>
              <a:rPr lang="es-ES" sz="1600" dirty="0" err="1">
                <a:solidFill>
                  <a:srgbClr val="202124"/>
                </a:solidFill>
                <a:latin typeface="Roboto" panose="02000000000000000000" pitchFamily="2" charset="0"/>
              </a:rPr>
              <a:t>Animation</a:t>
            </a:r>
            <a:r>
              <a:rPr lang="es-ES" sz="1600" dirty="0">
                <a:solidFill>
                  <a:srgbClr val="202124"/>
                </a:solidFill>
                <a:latin typeface="Roboto" panose="02000000000000000000" pitchFamily="2" charset="0"/>
              </a:rPr>
              <a:t> de nivel más bajo disponible. Muchas de las animaciones que vimos hasta ahora se basan en </a:t>
            </a:r>
            <a:r>
              <a:rPr lang="es-ES" sz="1600" dirty="0" err="1">
                <a:solidFill>
                  <a:srgbClr val="202124"/>
                </a:solidFill>
                <a:latin typeface="Roboto" panose="02000000000000000000" pitchFamily="2" charset="0"/>
              </a:rPr>
              <a:t>Animation</a:t>
            </a:r>
            <a:r>
              <a:rPr lang="es-ES" sz="1600" dirty="0">
                <a:solidFill>
                  <a:srgbClr val="202124"/>
                </a:solidFill>
                <a:latin typeface="Roboto" panose="02000000000000000000" pitchFamily="2" charset="0"/>
              </a:rPr>
              <a:t>. Hay dos subtipos de </a:t>
            </a:r>
            <a:r>
              <a:rPr lang="es-ES" sz="1600" dirty="0" err="1">
                <a:solidFill>
                  <a:srgbClr val="202124"/>
                </a:solidFill>
                <a:latin typeface="Roboto" panose="02000000000000000000" pitchFamily="2" charset="0"/>
              </a:rPr>
              <a:t>Animation</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TargetBasedAnimation</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DecayAnimation</a:t>
            </a:r>
            <a:r>
              <a:rPr lang="es-ES" sz="1600" dirty="0">
                <a:solidFill>
                  <a:srgbClr val="202124"/>
                </a:solidFill>
                <a:latin typeface="Roboto" panose="02000000000000000000" pitchFamily="2" charset="0"/>
              </a:rPr>
              <a:t>.</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r>
              <a:rPr lang="es-ES" sz="1600" dirty="0">
                <a:solidFill>
                  <a:srgbClr val="202124"/>
                </a:solidFill>
                <a:latin typeface="Roboto" panose="02000000000000000000" pitchFamily="2" charset="0"/>
              </a:rPr>
              <a:t>Solo se debe usar </a:t>
            </a:r>
            <a:r>
              <a:rPr lang="es-ES" sz="1600" dirty="0" err="1">
                <a:solidFill>
                  <a:srgbClr val="202124"/>
                </a:solidFill>
                <a:latin typeface="Roboto" panose="02000000000000000000" pitchFamily="2" charset="0"/>
              </a:rPr>
              <a:t>Animation</a:t>
            </a:r>
            <a:r>
              <a:rPr lang="es-ES" sz="1600" dirty="0">
                <a:solidFill>
                  <a:srgbClr val="202124"/>
                </a:solidFill>
                <a:latin typeface="Roboto" panose="02000000000000000000" pitchFamily="2" charset="0"/>
              </a:rPr>
              <a:t> para controlar manualmente los tiempos de la animación. </a:t>
            </a:r>
            <a:r>
              <a:rPr lang="es-ES" sz="1600" dirty="0" err="1">
                <a:solidFill>
                  <a:srgbClr val="202124"/>
                </a:solidFill>
                <a:latin typeface="Roboto" panose="02000000000000000000" pitchFamily="2" charset="0"/>
              </a:rPr>
              <a:t>Animation</a:t>
            </a:r>
            <a:r>
              <a:rPr lang="es-ES" sz="1600" dirty="0">
                <a:solidFill>
                  <a:srgbClr val="202124"/>
                </a:solidFill>
                <a:latin typeface="Roboto" panose="02000000000000000000" pitchFamily="2" charset="0"/>
              </a:rPr>
              <a:t> no tiene estado y no tiene ningún concepto de ciclo de vida. Funciona como motor de cálculo de animación que usan las API de nivel superior.</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r>
              <a:rPr lang="es-ES" sz="1600" dirty="0">
                <a:solidFill>
                  <a:srgbClr val="202124"/>
                </a:solidFill>
                <a:latin typeface="Roboto" panose="02000000000000000000" pitchFamily="2" charset="0"/>
              </a:rPr>
              <a:t>A menos que sea necesario controlar los tiempos de forma manual, generalmente se recomienda usar API de </a:t>
            </a:r>
            <a:r>
              <a:rPr lang="es-ES" sz="1600" dirty="0" err="1">
                <a:solidFill>
                  <a:srgbClr val="202124"/>
                </a:solidFill>
                <a:latin typeface="Roboto" panose="02000000000000000000" pitchFamily="2" charset="0"/>
              </a:rPr>
              <a:t>Animation</a:t>
            </a:r>
            <a:r>
              <a:rPr lang="es-ES" sz="1600" dirty="0">
                <a:solidFill>
                  <a:srgbClr val="202124"/>
                </a:solidFill>
                <a:latin typeface="Roboto" panose="02000000000000000000" pitchFamily="2" charset="0"/>
              </a:rPr>
              <a:t> de nivel superior que se compilen sobre la base de estas clases.</a:t>
            </a:r>
          </a:p>
          <a:p>
            <a:pPr marL="114300" indent="0">
              <a:buFont typeface="Roboto"/>
              <a:buNone/>
            </a:pPr>
            <a:endParaRPr lang="es-ES" sz="1600" dirty="0">
              <a:solidFill>
                <a:srgbClr val="202124"/>
              </a:solidFill>
              <a:latin typeface="Roboto" panose="02000000000000000000" pitchFamily="2" charset="0"/>
            </a:endParaRPr>
          </a:p>
        </p:txBody>
      </p:sp>
    </p:spTree>
    <p:extLst>
      <p:ext uri="{BB962C8B-B14F-4D97-AF65-F5344CB8AC3E}">
        <p14:creationId xmlns:p14="http://schemas.microsoft.com/office/powerpoint/2010/main" val="2030884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Animation</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0" y="820650"/>
            <a:ext cx="8924850" cy="1353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r>
              <a:rPr lang="en-US" sz="1600" b="1" i="0" dirty="0" err="1">
                <a:solidFill>
                  <a:srgbClr val="202124"/>
                </a:solidFill>
                <a:effectLst/>
              </a:rPr>
              <a:t>TargetBasedAnimation</a:t>
            </a:r>
            <a:endParaRPr lang="en-US" sz="1600" b="1" i="0" dirty="0">
              <a:solidFill>
                <a:srgbClr val="202124"/>
              </a:solidFill>
              <a:effectLst/>
            </a:endParaRPr>
          </a:p>
          <a:p>
            <a:pPr marL="114300" indent="0">
              <a:buFont typeface="Roboto"/>
              <a:buNone/>
            </a:pPr>
            <a:r>
              <a:rPr lang="es-ES" sz="1600" dirty="0">
                <a:solidFill>
                  <a:srgbClr val="202124"/>
                </a:solidFill>
                <a:latin typeface="Roboto" panose="02000000000000000000" pitchFamily="2" charset="0"/>
              </a:rPr>
              <a:t>Permite controlar por tu cuenta el tiempo de reproducción de la animación. En el siguiente ejemplo, el tiempo de reproducción del objeto </a:t>
            </a:r>
            <a:r>
              <a:rPr lang="es-ES" sz="1600" dirty="0" err="1">
                <a:solidFill>
                  <a:srgbClr val="202124"/>
                </a:solidFill>
                <a:latin typeface="Roboto" panose="02000000000000000000" pitchFamily="2" charset="0"/>
              </a:rPr>
              <a:t>TargetAnimation</a:t>
            </a:r>
            <a:r>
              <a:rPr lang="es-ES" sz="1600" dirty="0">
                <a:solidFill>
                  <a:srgbClr val="202124"/>
                </a:solidFill>
                <a:latin typeface="Roboto" panose="02000000000000000000" pitchFamily="2" charset="0"/>
              </a:rPr>
              <a:t> se controla de forma manual en función de la latencia de fotogramas que proporciona </a:t>
            </a:r>
            <a:r>
              <a:rPr lang="es-ES" sz="1600" dirty="0" err="1">
                <a:solidFill>
                  <a:srgbClr val="202124"/>
                </a:solidFill>
                <a:latin typeface="Roboto" panose="02000000000000000000" pitchFamily="2" charset="0"/>
              </a:rPr>
              <a:t>withFrameNanos</a:t>
            </a:r>
            <a:r>
              <a:rPr lang="es-ES" sz="1600" dirty="0">
                <a:solidFill>
                  <a:srgbClr val="202124"/>
                </a:solidFill>
                <a:latin typeface="Roboto" panose="02000000000000000000" pitchFamily="2" charset="0"/>
              </a:rPr>
              <a:t>.</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pic>
        <p:nvPicPr>
          <p:cNvPr id="4" name="Picture 3">
            <a:extLst>
              <a:ext uri="{FF2B5EF4-FFF2-40B4-BE49-F238E27FC236}">
                <a16:creationId xmlns:a16="http://schemas.microsoft.com/office/drawing/2014/main" id="{39F9F654-7F5B-743A-9779-0F661B1D700E}"/>
              </a:ext>
            </a:extLst>
          </p:cNvPr>
          <p:cNvPicPr>
            <a:picLocks noChangeAspect="1"/>
          </p:cNvPicPr>
          <p:nvPr/>
        </p:nvPicPr>
        <p:blipFill>
          <a:blip r:embed="rId3"/>
          <a:stretch>
            <a:fillRect/>
          </a:stretch>
        </p:blipFill>
        <p:spPr>
          <a:xfrm>
            <a:off x="2122763" y="2094007"/>
            <a:ext cx="4292438" cy="2711430"/>
          </a:xfrm>
          <a:prstGeom prst="rect">
            <a:avLst/>
          </a:prstGeom>
        </p:spPr>
      </p:pic>
    </p:spTree>
    <p:extLst>
      <p:ext uri="{BB962C8B-B14F-4D97-AF65-F5344CB8AC3E}">
        <p14:creationId xmlns:p14="http://schemas.microsoft.com/office/powerpoint/2010/main" val="1543898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Animation</a:t>
            </a:r>
            <a:endParaRPr b="1" dirty="0"/>
          </a:p>
        </p:txBody>
      </p:sp>
      <p:sp>
        <p:nvSpPr>
          <p:cNvPr id="2" name="Google Shape;85;p16">
            <a:extLst>
              <a:ext uri="{FF2B5EF4-FFF2-40B4-BE49-F238E27FC236}">
                <a16:creationId xmlns:a16="http://schemas.microsoft.com/office/drawing/2014/main" id="{ABF4F4FD-B16A-7A6F-8C7A-2F050DFED9F6}"/>
              </a:ext>
            </a:extLst>
          </p:cNvPr>
          <p:cNvSpPr txBox="1">
            <a:spLocks/>
          </p:cNvSpPr>
          <p:nvPr/>
        </p:nvSpPr>
        <p:spPr>
          <a:xfrm>
            <a:off x="0" y="820650"/>
            <a:ext cx="8924850" cy="4003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r>
              <a:rPr lang="en-US" sz="1600" b="1" i="0" dirty="0" err="1">
                <a:solidFill>
                  <a:srgbClr val="202124"/>
                </a:solidFill>
                <a:effectLst/>
              </a:rPr>
              <a:t>DecayAnimation</a:t>
            </a:r>
            <a:endParaRPr lang="en-US" sz="1600" b="1" i="0" dirty="0">
              <a:solidFill>
                <a:srgbClr val="202124"/>
              </a:solidFill>
              <a:effectLst/>
            </a:endParaRPr>
          </a:p>
          <a:p>
            <a:pPr marL="114300" indent="0">
              <a:buFont typeface="Roboto"/>
              <a:buNone/>
            </a:pPr>
            <a:r>
              <a:rPr lang="es-ES" sz="1600" dirty="0">
                <a:solidFill>
                  <a:srgbClr val="202124"/>
                </a:solidFill>
                <a:latin typeface="Roboto" panose="02000000000000000000" pitchFamily="2" charset="0"/>
              </a:rPr>
              <a:t>A diferencia de </a:t>
            </a:r>
            <a:r>
              <a:rPr lang="es-ES" sz="1600" dirty="0" err="1">
                <a:solidFill>
                  <a:srgbClr val="202124"/>
                </a:solidFill>
                <a:latin typeface="Roboto" panose="02000000000000000000" pitchFamily="2" charset="0"/>
              </a:rPr>
              <a:t>TargetBasedAnimation</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DecayAnimation</a:t>
            </a:r>
            <a:r>
              <a:rPr lang="es-ES" sz="1600" dirty="0">
                <a:solidFill>
                  <a:srgbClr val="202124"/>
                </a:solidFill>
                <a:latin typeface="Roboto" panose="02000000000000000000" pitchFamily="2" charset="0"/>
              </a:rPr>
              <a:t> no requiere que se proporcione un </a:t>
            </a:r>
            <a:r>
              <a:rPr lang="es-ES" sz="1600" dirty="0" err="1">
                <a:solidFill>
                  <a:srgbClr val="202124"/>
                </a:solidFill>
                <a:latin typeface="Roboto" panose="02000000000000000000" pitchFamily="2" charset="0"/>
              </a:rPr>
              <a:t>targetValue</a:t>
            </a:r>
            <a:r>
              <a:rPr lang="es-ES" sz="1600" dirty="0">
                <a:solidFill>
                  <a:srgbClr val="202124"/>
                </a:solidFill>
                <a:latin typeface="Roboto" panose="02000000000000000000" pitchFamily="2" charset="0"/>
              </a:rPr>
              <a:t>. En su lugar, calcula su </a:t>
            </a:r>
            <a:r>
              <a:rPr lang="es-ES" sz="1600" dirty="0" err="1">
                <a:solidFill>
                  <a:srgbClr val="202124"/>
                </a:solidFill>
                <a:latin typeface="Roboto" panose="02000000000000000000" pitchFamily="2" charset="0"/>
              </a:rPr>
              <a:t>targetValue</a:t>
            </a:r>
            <a:r>
              <a:rPr lang="es-ES" sz="1600" dirty="0">
                <a:solidFill>
                  <a:srgbClr val="202124"/>
                </a:solidFill>
                <a:latin typeface="Roboto" panose="02000000000000000000" pitchFamily="2" charset="0"/>
              </a:rPr>
              <a:t> en función de las condiciones de inicio, establecidas por </a:t>
            </a:r>
            <a:r>
              <a:rPr lang="es-ES" sz="1600" dirty="0" err="1">
                <a:solidFill>
                  <a:srgbClr val="202124"/>
                </a:solidFill>
                <a:latin typeface="Roboto" panose="02000000000000000000" pitchFamily="2" charset="0"/>
              </a:rPr>
              <a:t>initialVelocity</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initialValue</a:t>
            </a:r>
            <a:r>
              <a:rPr lang="es-ES" sz="1600" dirty="0">
                <a:solidFill>
                  <a:srgbClr val="202124"/>
                </a:solidFill>
                <a:latin typeface="Roboto" panose="02000000000000000000" pitchFamily="2" charset="0"/>
              </a:rPr>
              <a:t>, y el elemento </a:t>
            </a:r>
            <a:r>
              <a:rPr lang="es-ES" sz="1600" dirty="0" err="1">
                <a:solidFill>
                  <a:srgbClr val="202124"/>
                </a:solidFill>
                <a:latin typeface="Roboto" panose="02000000000000000000" pitchFamily="2" charset="0"/>
              </a:rPr>
              <a:t>DecayAnimationSpec</a:t>
            </a:r>
            <a:r>
              <a:rPr lang="es-ES" sz="1600" dirty="0">
                <a:solidFill>
                  <a:srgbClr val="202124"/>
                </a:solidFill>
                <a:latin typeface="Roboto" panose="02000000000000000000" pitchFamily="2" charset="0"/>
              </a:rPr>
              <a:t> proporcionado.</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r>
              <a:rPr lang="es-ES" sz="1600" dirty="0">
                <a:solidFill>
                  <a:srgbClr val="202124"/>
                </a:solidFill>
                <a:latin typeface="Roboto" panose="02000000000000000000" pitchFamily="2" charset="0"/>
              </a:rPr>
              <a:t>Las animaciones de disminución suelen usarse después de un gesto de deslizamiento para ralentizar los elementos hasta que se detengan. La velocidad de animación comienza en el valor establecido por </a:t>
            </a:r>
            <a:r>
              <a:rPr lang="es-ES" sz="1600" dirty="0" err="1">
                <a:solidFill>
                  <a:srgbClr val="202124"/>
                </a:solidFill>
                <a:latin typeface="Roboto" panose="02000000000000000000" pitchFamily="2" charset="0"/>
              </a:rPr>
              <a:t>initialVelocityVector</a:t>
            </a:r>
            <a:r>
              <a:rPr lang="es-ES" sz="1600" dirty="0">
                <a:solidFill>
                  <a:srgbClr val="202124"/>
                </a:solidFill>
                <a:latin typeface="Roboto" panose="02000000000000000000" pitchFamily="2" charset="0"/>
              </a:rPr>
              <a:t> y se ralentiza con el tiempo.</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spTree>
    <p:extLst>
      <p:ext uri="{BB962C8B-B14F-4D97-AF65-F5344CB8AC3E}">
        <p14:creationId xmlns:p14="http://schemas.microsoft.com/office/powerpoint/2010/main" val="2478700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60950" y="2065350"/>
            <a:ext cx="8222100" cy="10128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dirty="0" err="1">
                <a:latin typeface="Proxima Nova"/>
                <a:ea typeface="Proxima Nova"/>
                <a:cs typeface="Proxima Nova"/>
                <a:sym typeface="Proxima Nova"/>
              </a:rPr>
              <a:t>Listas</a:t>
            </a:r>
            <a:r>
              <a:rPr lang="en-GB" sz="3600" dirty="0">
                <a:latin typeface="Proxima Nova"/>
                <a:ea typeface="Proxima Nova"/>
                <a:cs typeface="Proxima Nova"/>
                <a:sym typeface="Proxima Nova"/>
              </a:rPr>
              <a:t> y </a:t>
            </a:r>
            <a:r>
              <a:rPr lang="en-GB" sz="3600" dirty="0" err="1">
                <a:latin typeface="Proxima Nova"/>
                <a:ea typeface="Proxima Nova"/>
                <a:cs typeface="Proxima Nova"/>
                <a:sym typeface="Proxima Nova"/>
              </a:rPr>
              <a:t>animaciones</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err="1">
                <a:latin typeface="Proxima Nova"/>
                <a:ea typeface="Proxima Nova"/>
                <a:cs typeface="Proxima Nova"/>
                <a:sym typeface="Proxima Nova"/>
              </a:rPr>
              <a:t>Listas</a:t>
            </a:r>
            <a:r>
              <a:rPr lang="en-GB" sz="3200" dirty="0">
                <a:latin typeface="Proxima Nova"/>
                <a:ea typeface="Proxima Nova"/>
                <a:cs typeface="Proxima Nova"/>
                <a:sym typeface="Proxima Nova"/>
              </a:rPr>
              <a:t> y </a:t>
            </a:r>
            <a:r>
              <a:rPr lang="en-GB" sz="3200" dirty="0" err="1">
                <a:latin typeface="Proxima Nova"/>
                <a:ea typeface="Proxima Nova"/>
                <a:cs typeface="Proxima Nova"/>
                <a:sym typeface="Proxima Nova"/>
              </a:rPr>
              <a:t>animaciones</a:t>
            </a:r>
            <a:endParaRPr dirty="0"/>
          </a:p>
        </p:txBody>
      </p:sp>
      <p:sp>
        <p:nvSpPr>
          <p:cNvPr id="85" name="Google Shape;85;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s-ES" sz="1600" b="0" i="0" dirty="0">
                <a:solidFill>
                  <a:srgbClr val="202124"/>
                </a:solidFill>
                <a:effectLst/>
                <a:latin typeface="Android Euclid"/>
              </a:rPr>
              <a:t>Las listas y las animaciones están presentes en todos lados dentro de las apps. En esta lección, aprenderás cómo </a:t>
            </a:r>
            <a:r>
              <a:rPr lang="es-ES" sz="1600" b="0" i="0" dirty="0" err="1">
                <a:solidFill>
                  <a:srgbClr val="202124"/>
                </a:solidFill>
                <a:effectLst/>
                <a:latin typeface="Android Euclid"/>
              </a:rPr>
              <a:t>Compose</a:t>
            </a:r>
            <a:r>
              <a:rPr lang="es-ES" sz="1600" b="0" i="0" dirty="0">
                <a:solidFill>
                  <a:srgbClr val="202124"/>
                </a:solidFill>
                <a:effectLst/>
                <a:latin typeface="Android Euclid"/>
              </a:rPr>
              <a:t> hace que crear listas sea más fácil y que agregar animaciones sea más divertido.</a:t>
            </a:r>
          </a:p>
          <a:p>
            <a:pPr marL="114300" lvl="0" indent="0" algn="l" rtl="0">
              <a:spcBef>
                <a:spcPts val="0"/>
              </a:spcBef>
              <a:spcAft>
                <a:spcPts val="0"/>
              </a:spcAft>
              <a:buSzPts val="1800"/>
              <a:buNone/>
            </a:pPr>
            <a:endParaRPr lang="es-ES" sz="1600" dirty="0">
              <a:solidFill>
                <a:srgbClr val="202124"/>
              </a:solidFill>
              <a:latin typeface="Android Euclid"/>
            </a:endParaRPr>
          </a:p>
          <a:p>
            <a:pPr marL="114300" lvl="0" indent="0" algn="l" rtl="0">
              <a:spcBef>
                <a:spcPts val="0"/>
              </a:spcBef>
              <a:spcAft>
                <a:spcPts val="0"/>
              </a:spcAft>
              <a:buSzPts val="1800"/>
              <a:buNone/>
            </a:pPr>
            <a:r>
              <a:rPr lang="es-ES" sz="1600" dirty="0">
                <a:solidFill>
                  <a:srgbClr val="202124"/>
                </a:solidFill>
                <a:latin typeface="Android Euclid"/>
              </a:rPr>
              <a:t>Las </a:t>
            </a:r>
            <a:r>
              <a:rPr lang="es-ES" sz="1600" dirty="0" err="1">
                <a:solidFill>
                  <a:srgbClr val="202124"/>
                </a:solidFill>
                <a:latin typeface="Android Euclid"/>
              </a:rPr>
              <a:t>LazyColumn</a:t>
            </a:r>
            <a:r>
              <a:rPr lang="es-ES" sz="1600" dirty="0">
                <a:solidFill>
                  <a:srgbClr val="202124"/>
                </a:solidFill>
                <a:latin typeface="Android Euclid"/>
              </a:rPr>
              <a:t> y </a:t>
            </a:r>
            <a:r>
              <a:rPr lang="es-ES" sz="1600" dirty="0" err="1">
                <a:solidFill>
                  <a:srgbClr val="202124"/>
                </a:solidFill>
                <a:latin typeface="Android Euclid"/>
              </a:rPr>
              <a:t>LazyRow</a:t>
            </a:r>
            <a:r>
              <a:rPr lang="es-ES" sz="1600" dirty="0">
                <a:solidFill>
                  <a:srgbClr val="202124"/>
                </a:solidFill>
                <a:latin typeface="Android Euclid"/>
              </a:rPr>
              <a:t> de </a:t>
            </a:r>
            <a:r>
              <a:rPr lang="es-ES" sz="1600" dirty="0" err="1">
                <a:solidFill>
                  <a:srgbClr val="202124"/>
                </a:solidFill>
                <a:latin typeface="Android Euclid"/>
              </a:rPr>
              <a:t>Compose</a:t>
            </a:r>
            <a:r>
              <a:rPr lang="es-ES" sz="1600" dirty="0">
                <a:solidFill>
                  <a:srgbClr val="202124"/>
                </a:solidFill>
                <a:latin typeface="Android Euclid"/>
              </a:rPr>
              <a:t> son elementos componibles y solo renderizan los objetos visibles en la pantalla, por lo que están diseñados para ser muy eficientes con listas largas.</a:t>
            </a:r>
            <a:endParaRPr sz="1600" dirty="0">
              <a:solidFill>
                <a:srgbClr val="202124"/>
              </a:solidFill>
              <a:latin typeface="Android Euclid"/>
            </a:endParaRPr>
          </a:p>
        </p:txBody>
      </p:sp>
    </p:spTree>
    <p:extLst>
      <p:ext uri="{BB962C8B-B14F-4D97-AF65-F5344CB8AC3E}">
        <p14:creationId xmlns:p14="http://schemas.microsoft.com/office/powerpoint/2010/main" val="310096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t>Listas</a:t>
            </a:r>
            <a:r>
              <a:rPr lang="en-GB" dirty="0"/>
              <a:t> y </a:t>
            </a:r>
            <a:r>
              <a:rPr lang="en-GB" dirty="0" err="1"/>
              <a:t>animaciones</a:t>
            </a:r>
            <a:endParaRPr dirty="0"/>
          </a:p>
        </p:txBody>
      </p:sp>
      <p:pic>
        <p:nvPicPr>
          <p:cNvPr id="3" name="Picture 2">
            <a:extLst>
              <a:ext uri="{FF2B5EF4-FFF2-40B4-BE49-F238E27FC236}">
                <a16:creationId xmlns:a16="http://schemas.microsoft.com/office/drawing/2014/main" id="{06E51A04-2FDF-C50E-46B9-8BBAAD1E422E}"/>
              </a:ext>
            </a:extLst>
          </p:cNvPr>
          <p:cNvPicPr>
            <a:picLocks noChangeAspect="1"/>
          </p:cNvPicPr>
          <p:nvPr/>
        </p:nvPicPr>
        <p:blipFill>
          <a:blip r:embed="rId3"/>
          <a:stretch>
            <a:fillRect/>
          </a:stretch>
        </p:blipFill>
        <p:spPr>
          <a:xfrm>
            <a:off x="973500" y="1735255"/>
            <a:ext cx="3922500" cy="3311619"/>
          </a:xfrm>
          <a:prstGeom prst="rect">
            <a:avLst/>
          </a:prstGeom>
        </p:spPr>
      </p:pic>
      <p:pic>
        <p:nvPicPr>
          <p:cNvPr id="5" name="Picture 4">
            <a:extLst>
              <a:ext uri="{FF2B5EF4-FFF2-40B4-BE49-F238E27FC236}">
                <a16:creationId xmlns:a16="http://schemas.microsoft.com/office/drawing/2014/main" id="{A78858A4-B82A-5AAE-A6D3-05509AC23A49}"/>
              </a:ext>
            </a:extLst>
          </p:cNvPr>
          <p:cNvPicPr>
            <a:picLocks noChangeAspect="1"/>
          </p:cNvPicPr>
          <p:nvPr/>
        </p:nvPicPr>
        <p:blipFill>
          <a:blip r:embed="rId4"/>
          <a:stretch>
            <a:fillRect/>
          </a:stretch>
        </p:blipFill>
        <p:spPr>
          <a:xfrm>
            <a:off x="6124912" y="289880"/>
            <a:ext cx="2378287" cy="45637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err="1">
                <a:latin typeface="Proxima Nova"/>
                <a:ea typeface="Proxima Nova"/>
                <a:cs typeface="Proxima Nova"/>
                <a:sym typeface="Proxima Nova"/>
              </a:rPr>
              <a:t>Expandir</a:t>
            </a:r>
            <a:r>
              <a:rPr lang="en-GB" sz="3200" dirty="0">
                <a:latin typeface="Proxima Nova"/>
                <a:ea typeface="Proxima Nova"/>
                <a:cs typeface="Proxima Nova"/>
                <a:sym typeface="Proxima Nova"/>
              </a:rPr>
              <a:t> </a:t>
            </a:r>
            <a:r>
              <a:rPr lang="en-GB" sz="3200" dirty="0" err="1">
                <a:latin typeface="Proxima Nova"/>
                <a:ea typeface="Proxima Nova"/>
                <a:cs typeface="Proxima Nova"/>
                <a:sym typeface="Proxima Nova"/>
              </a:rPr>
              <a:t>mensajes</a:t>
            </a:r>
            <a:endParaRPr dirty="0"/>
          </a:p>
        </p:txBody>
      </p:sp>
      <p:sp>
        <p:nvSpPr>
          <p:cNvPr id="85" name="Google Shape;85;p16"/>
          <p:cNvSpPr txBox="1">
            <a:spLocks noGrp="1"/>
          </p:cNvSpPr>
          <p:nvPr>
            <p:ph type="body" idx="1"/>
          </p:nvPr>
        </p:nvSpPr>
        <p:spPr>
          <a:xfrm>
            <a:off x="471900" y="1919074"/>
            <a:ext cx="8222100" cy="3020125"/>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s-ES" sz="1600" b="0" i="0" dirty="0">
                <a:solidFill>
                  <a:srgbClr val="202124"/>
                </a:solidFill>
                <a:effectLst/>
                <a:latin typeface="Android Euclid"/>
              </a:rPr>
              <a:t>Agregaremos la posibilidad de expandir un mensaje para poder mostrar uno más largo y animaremos el tamaño del contenido y el color de fondo. A fin de almacenar este estado local de la IU, debes realizar un seguimiento de si se expande o no un mensaje. Realizaremos el seguimiento de este cambio de estado mediante las funciones </a:t>
            </a:r>
            <a:r>
              <a:rPr lang="es-ES" sz="1600" b="0" i="0" dirty="0" err="1">
                <a:solidFill>
                  <a:srgbClr val="202124"/>
                </a:solidFill>
                <a:effectLst/>
                <a:latin typeface="Android Euclid"/>
              </a:rPr>
              <a:t>remember</a:t>
            </a:r>
            <a:r>
              <a:rPr lang="es-ES" sz="1600" b="0" i="0" dirty="0">
                <a:solidFill>
                  <a:srgbClr val="202124"/>
                </a:solidFill>
                <a:effectLst/>
                <a:latin typeface="Android Euclid"/>
              </a:rPr>
              <a:t> y </a:t>
            </a:r>
            <a:r>
              <a:rPr lang="es-ES" sz="1600" b="0" i="0" dirty="0" err="1">
                <a:solidFill>
                  <a:srgbClr val="202124"/>
                </a:solidFill>
                <a:effectLst/>
                <a:latin typeface="Android Euclid"/>
              </a:rPr>
              <a:t>mutableStateOf</a:t>
            </a:r>
            <a:r>
              <a:rPr lang="es-ES" sz="1600" b="0" i="0" dirty="0">
                <a:solidFill>
                  <a:srgbClr val="202124"/>
                </a:solidFill>
                <a:effectLst/>
                <a:latin typeface="Android Euclid"/>
              </a:rPr>
              <a:t>.</a:t>
            </a:r>
          </a:p>
          <a:p>
            <a:pPr marL="114300" lvl="0" indent="0" algn="l" rtl="0">
              <a:spcBef>
                <a:spcPts val="0"/>
              </a:spcBef>
              <a:spcAft>
                <a:spcPts val="0"/>
              </a:spcAft>
              <a:buSzPts val="1800"/>
              <a:buNone/>
            </a:pPr>
            <a:r>
              <a:rPr lang="es-ES" sz="1600" b="0" i="0" dirty="0">
                <a:solidFill>
                  <a:srgbClr val="202124"/>
                </a:solidFill>
                <a:effectLst/>
                <a:latin typeface="Android Euclid"/>
              </a:rPr>
              <a:t>Las funciones que admiten composición pueden almacenar el estado local en la memoria a través de </a:t>
            </a:r>
            <a:r>
              <a:rPr lang="es-ES" sz="1600" b="0" i="0" dirty="0" err="1">
                <a:solidFill>
                  <a:srgbClr val="202124"/>
                </a:solidFill>
                <a:effectLst/>
                <a:latin typeface="Android Euclid"/>
              </a:rPr>
              <a:t>remember</a:t>
            </a:r>
            <a:r>
              <a:rPr lang="es-ES" sz="1600" b="0" i="0" dirty="0">
                <a:solidFill>
                  <a:srgbClr val="202124"/>
                </a:solidFill>
                <a:effectLst/>
                <a:latin typeface="Android Euclid"/>
              </a:rPr>
              <a:t> y detectar cambios en el valor que se pasa a </a:t>
            </a:r>
            <a:r>
              <a:rPr lang="es-ES" sz="1600" b="0" i="0" dirty="0" err="1">
                <a:solidFill>
                  <a:srgbClr val="202124"/>
                </a:solidFill>
                <a:effectLst/>
                <a:latin typeface="Android Euclid"/>
              </a:rPr>
              <a:t>mutableStateOf</a:t>
            </a:r>
            <a:r>
              <a:rPr lang="es-ES" sz="1600" b="0" i="0" dirty="0">
                <a:solidFill>
                  <a:srgbClr val="202124"/>
                </a:solidFill>
                <a:effectLst/>
                <a:latin typeface="Android Euclid"/>
              </a:rPr>
              <a:t>. Cuando se actualice el valor, los elementos que admiten composición (y sus elementos secundarios) que usan este estado se volverán a dibujar automáticamente. Esto se denomina recomposición.</a:t>
            </a:r>
          </a:p>
          <a:p>
            <a:pPr marL="114300" lvl="0" indent="0" algn="l" rtl="0">
              <a:spcBef>
                <a:spcPts val="0"/>
              </a:spcBef>
              <a:spcAft>
                <a:spcPts val="0"/>
              </a:spcAft>
              <a:buSzPts val="1800"/>
              <a:buNone/>
            </a:pPr>
            <a:r>
              <a:rPr lang="es-ES" sz="1600" b="0" i="0" dirty="0">
                <a:solidFill>
                  <a:srgbClr val="202124"/>
                </a:solidFill>
                <a:effectLst/>
                <a:latin typeface="Android Euclid"/>
              </a:rPr>
              <a:t>Si usas las API de estado de </a:t>
            </a:r>
            <a:r>
              <a:rPr lang="es-ES" sz="1600" b="0" i="0" dirty="0" err="1">
                <a:solidFill>
                  <a:srgbClr val="202124"/>
                </a:solidFill>
                <a:effectLst/>
                <a:latin typeface="Android Euclid"/>
              </a:rPr>
              <a:t>Compose</a:t>
            </a:r>
            <a:r>
              <a:rPr lang="es-ES" sz="1600" b="0" i="0" dirty="0">
                <a:solidFill>
                  <a:srgbClr val="202124"/>
                </a:solidFill>
                <a:effectLst/>
                <a:latin typeface="Android Euclid"/>
              </a:rPr>
              <a:t>, como </a:t>
            </a:r>
            <a:r>
              <a:rPr lang="es-ES" sz="1600" b="0" i="0" dirty="0" err="1">
                <a:solidFill>
                  <a:srgbClr val="202124"/>
                </a:solidFill>
                <a:effectLst/>
                <a:latin typeface="Android Euclid"/>
              </a:rPr>
              <a:t>remember</a:t>
            </a:r>
            <a:r>
              <a:rPr lang="es-ES" sz="1600" b="0" i="0" dirty="0">
                <a:solidFill>
                  <a:srgbClr val="202124"/>
                </a:solidFill>
                <a:effectLst/>
                <a:latin typeface="Android Euclid"/>
              </a:rPr>
              <a:t> y </a:t>
            </a:r>
            <a:r>
              <a:rPr lang="es-ES" sz="1600" b="0" i="0" dirty="0" err="1">
                <a:solidFill>
                  <a:srgbClr val="202124"/>
                </a:solidFill>
                <a:effectLst/>
                <a:latin typeface="Android Euclid"/>
              </a:rPr>
              <a:t>mutableStateOf</a:t>
            </a:r>
            <a:r>
              <a:rPr lang="es-ES" sz="1600" b="0" i="0" dirty="0">
                <a:solidFill>
                  <a:srgbClr val="202124"/>
                </a:solidFill>
                <a:effectLst/>
                <a:latin typeface="Android Euclid"/>
              </a:rPr>
              <a:t>, cualquier cambio de estado actualiza la IU automáticamente.</a:t>
            </a:r>
            <a:endParaRPr sz="1600" dirty="0">
              <a:solidFill>
                <a:srgbClr val="202124"/>
              </a:solidFill>
              <a:latin typeface="Android Euclid"/>
            </a:endParaRPr>
          </a:p>
        </p:txBody>
      </p:sp>
    </p:spTree>
    <p:extLst>
      <p:ext uri="{BB962C8B-B14F-4D97-AF65-F5344CB8AC3E}">
        <p14:creationId xmlns:p14="http://schemas.microsoft.com/office/powerpoint/2010/main" val="1026878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3" name="Picture 2">
            <a:extLst>
              <a:ext uri="{FF2B5EF4-FFF2-40B4-BE49-F238E27FC236}">
                <a16:creationId xmlns:a16="http://schemas.microsoft.com/office/drawing/2014/main" id="{B6E29723-2BFC-7CE9-E2DA-50EC0CD8C392}"/>
              </a:ext>
            </a:extLst>
          </p:cNvPr>
          <p:cNvPicPr>
            <a:picLocks noChangeAspect="1"/>
          </p:cNvPicPr>
          <p:nvPr/>
        </p:nvPicPr>
        <p:blipFill>
          <a:blip r:embed="rId3"/>
          <a:stretch>
            <a:fillRect/>
          </a:stretch>
        </p:blipFill>
        <p:spPr>
          <a:xfrm>
            <a:off x="590853" y="384275"/>
            <a:ext cx="3907270" cy="4536025"/>
          </a:xfrm>
          <a:prstGeom prst="rect">
            <a:avLst/>
          </a:prstGeom>
        </p:spPr>
      </p:pic>
      <p:pic>
        <p:nvPicPr>
          <p:cNvPr id="5" name="Picture 4">
            <a:extLst>
              <a:ext uri="{FF2B5EF4-FFF2-40B4-BE49-F238E27FC236}">
                <a16:creationId xmlns:a16="http://schemas.microsoft.com/office/drawing/2014/main" id="{AD47D6EF-F6DA-76D4-20B7-E036AA4D3CA3}"/>
              </a:ext>
            </a:extLst>
          </p:cNvPr>
          <p:cNvPicPr>
            <a:picLocks noChangeAspect="1"/>
          </p:cNvPicPr>
          <p:nvPr/>
        </p:nvPicPr>
        <p:blipFill>
          <a:blip r:embed="rId4"/>
          <a:stretch>
            <a:fillRect/>
          </a:stretch>
        </p:blipFill>
        <p:spPr>
          <a:xfrm>
            <a:off x="4582950" y="383124"/>
            <a:ext cx="3809134" cy="2269163"/>
          </a:xfrm>
          <a:prstGeom prst="rect">
            <a:avLst/>
          </a:prstGeom>
        </p:spPr>
      </p:pic>
      <p:pic>
        <p:nvPicPr>
          <p:cNvPr id="7" name="Picture 6">
            <a:extLst>
              <a:ext uri="{FF2B5EF4-FFF2-40B4-BE49-F238E27FC236}">
                <a16:creationId xmlns:a16="http://schemas.microsoft.com/office/drawing/2014/main" id="{58AE3007-1944-9833-F30C-F4B7FF6FC13F}"/>
              </a:ext>
            </a:extLst>
          </p:cNvPr>
          <p:cNvPicPr>
            <a:picLocks noChangeAspect="1"/>
          </p:cNvPicPr>
          <p:nvPr/>
        </p:nvPicPr>
        <p:blipFill>
          <a:blip r:embed="rId5"/>
          <a:stretch>
            <a:fillRect/>
          </a:stretch>
        </p:blipFill>
        <p:spPr>
          <a:xfrm>
            <a:off x="7165865" y="1984625"/>
            <a:ext cx="1612360" cy="3056063"/>
          </a:xfrm>
          <a:prstGeom prst="rect">
            <a:avLst/>
          </a:prstGeom>
        </p:spPr>
      </p:pic>
    </p:spTree>
    <p:extLst>
      <p:ext uri="{BB962C8B-B14F-4D97-AF65-F5344CB8AC3E}">
        <p14:creationId xmlns:p14="http://schemas.microsoft.com/office/powerpoint/2010/main" val="343251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AnimatedVisibility</a:t>
            </a:r>
            <a:endParaRPr dirty="0"/>
          </a:p>
        </p:txBody>
      </p:sp>
      <p:pic>
        <p:nvPicPr>
          <p:cNvPr id="4" name="Picture 3" descr="Diagram&#10;&#10;Description automatically generated">
            <a:extLst>
              <a:ext uri="{FF2B5EF4-FFF2-40B4-BE49-F238E27FC236}">
                <a16:creationId xmlns:a16="http://schemas.microsoft.com/office/drawing/2014/main" id="{08554AE0-6D72-A71A-F3B5-D5CA3C4DE8EB}"/>
              </a:ext>
            </a:extLst>
          </p:cNvPr>
          <p:cNvPicPr>
            <a:picLocks noChangeAspect="1"/>
          </p:cNvPicPr>
          <p:nvPr/>
        </p:nvPicPr>
        <p:blipFill>
          <a:blip r:embed="rId3"/>
          <a:stretch>
            <a:fillRect/>
          </a:stretch>
        </p:blipFill>
        <p:spPr>
          <a:xfrm>
            <a:off x="658575" y="911662"/>
            <a:ext cx="8172450" cy="3838575"/>
          </a:xfrm>
          <a:prstGeom prst="rect">
            <a:avLst/>
          </a:prstGeom>
        </p:spPr>
      </p:pic>
    </p:spTree>
    <p:extLst>
      <p:ext uri="{BB962C8B-B14F-4D97-AF65-F5344CB8AC3E}">
        <p14:creationId xmlns:p14="http://schemas.microsoft.com/office/powerpoint/2010/main" val="1338680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60950" y="2065350"/>
            <a:ext cx="8222100" cy="10128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¿Preguntas?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Links útiles</a:t>
            </a:r>
            <a:endParaRPr/>
          </a:p>
        </p:txBody>
      </p:sp>
      <p:sp>
        <p:nvSpPr>
          <p:cNvPr id="119" name="Google Shape;119;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A</a:t>
            </a:r>
            <a:r>
              <a:rPr lang="en-GB">
                <a:solidFill>
                  <a:srgbClr val="666666"/>
                </a:solidFill>
              </a:rPr>
              <a:t>nimaciones: </a:t>
            </a:r>
            <a:r>
              <a:rPr lang="en-GB" u="sng">
                <a:solidFill>
                  <a:schemeClr val="accent5"/>
                </a:solidFill>
                <a:hlinkClick r:id="rId3">
                  <a:extLst>
                    <a:ext uri="{A12FA001-AC4F-418D-AE19-62706E023703}">
                      <ahyp:hlinkClr xmlns:ahyp="http://schemas.microsoft.com/office/drawing/2018/hyperlinkcolor" val="tx"/>
                    </a:ext>
                  </a:extLst>
                </a:hlinkClick>
              </a:rPr>
              <a:t>https://developer.android.com/jetpack/compose/animation</a:t>
            </a:r>
            <a:endParaRPr>
              <a:solidFill>
                <a:schemeClr val="accent5"/>
              </a:solidFill>
            </a:endParaRPr>
          </a:p>
          <a:p>
            <a:pPr marL="457200" lvl="0" indent="-342900" algn="l" rtl="0">
              <a:spcBef>
                <a:spcPts val="0"/>
              </a:spcBef>
              <a:spcAft>
                <a:spcPts val="0"/>
              </a:spcAft>
              <a:buClr>
                <a:srgbClr val="666666"/>
              </a:buClr>
              <a:buSzPts val="1800"/>
              <a:buChar char="●"/>
            </a:pPr>
            <a:r>
              <a:rPr lang="en-GB">
                <a:solidFill>
                  <a:srgbClr val="666666"/>
                </a:solidFill>
              </a:rPr>
              <a:t>Compose pathway: </a:t>
            </a:r>
            <a:r>
              <a:rPr lang="en-GB" u="sng">
                <a:solidFill>
                  <a:schemeClr val="hlink"/>
                </a:solidFill>
                <a:hlinkClick r:id="rId4"/>
              </a:rPr>
              <a:t>https://developer.android.com/courses/pathways/compose</a:t>
            </a:r>
            <a:endParaRPr>
              <a:solidFill>
                <a:srgbClr val="666666"/>
              </a:solidFill>
            </a:endParaRPr>
          </a:p>
          <a:p>
            <a:pPr marL="457200" lvl="0" indent="-342900" algn="l" rtl="0">
              <a:spcBef>
                <a:spcPts val="0"/>
              </a:spcBef>
              <a:spcAft>
                <a:spcPts val="0"/>
              </a:spcAft>
              <a:buClr>
                <a:srgbClr val="666666"/>
              </a:buClr>
              <a:buSzPts val="1800"/>
              <a:buChar char="●"/>
            </a:pPr>
            <a:r>
              <a:rPr lang="en-GB">
                <a:solidFill>
                  <a:srgbClr val="666666"/>
                </a:solidFill>
              </a:rPr>
              <a:t>Proyecto de ejemplo: </a:t>
            </a:r>
            <a:r>
              <a:rPr lang="en-GB" u="sng">
                <a:solidFill>
                  <a:schemeClr val="hlink"/>
                </a:solidFill>
                <a:hlinkClick r:id="rId5"/>
              </a:rPr>
              <a:t>https://github.com/facundomr/plants-catalog-compose</a:t>
            </a:r>
            <a:br>
              <a:rPr lang="en-GB">
                <a:solidFill>
                  <a:srgbClr val="666666"/>
                </a:solidFill>
              </a:rPr>
            </a:br>
            <a:endParaRPr>
              <a:solidFill>
                <a:srgbClr val="666666"/>
              </a:solidFill>
            </a:endParaRPr>
          </a:p>
          <a:p>
            <a:pPr marL="457200" lvl="0" indent="0" algn="l" rtl="0">
              <a:spcBef>
                <a:spcPts val="1600"/>
              </a:spcBef>
              <a:spcAft>
                <a:spcPts val="1600"/>
              </a:spcAft>
              <a:buNone/>
            </a:pPr>
            <a:endParaRPr>
              <a:solidFill>
                <a:srgbClr val="666666"/>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60950" y="2065350"/>
            <a:ext cx="8222100" cy="10128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Fin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AnimatedVisibility</a:t>
            </a:r>
            <a:endParaRPr dirty="0"/>
          </a:p>
        </p:txBody>
      </p:sp>
      <p:sp>
        <p:nvSpPr>
          <p:cNvPr id="85" name="Google Shape;85;p16"/>
          <p:cNvSpPr txBox="1">
            <a:spLocks noGrp="1"/>
          </p:cNvSpPr>
          <p:nvPr>
            <p:ph type="body" idx="1"/>
          </p:nvPr>
        </p:nvSpPr>
        <p:spPr>
          <a:xfrm>
            <a:off x="371100" y="1667075"/>
            <a:ext cx="8222100" cy="2976925"/>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El elemento de </a:t>
            </a:r>
            <a:r>
              <a:rPr lang="es-ES" sz="1600" dirty="0" err="1">
                <a:solidFill>
                  <a:srgbClr val="202124"/>
                </a:solidFill>
                <a:latin typeface="Roboto" panose="02000000000000000000" pitchFamily="2" charset="0"/>
              </a:rPr>
              <a:t>componibilidad</a:t>
            </a:r>
            <a:r>
              <a:rPr lang="es-ES" sz="1600" dirty="0">
                <a:solidFill>
                  <a:srgbClr val="202124"/>
                </a:solidFill>
                <a:latin typeface="Roboto" panose="02000000000000000000" pitchFamily="2" charset="0"/>
              </a:rPr>
              <a:t> </a:t>
            </a: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permite la aparición y la desaparición de su contenido.</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r>
              <a:rPr lang="es-ES" sz="1600" b="0" i="0" dirty="0">
                <a:solidFill>
                  <a:srgbClr val="202124"/>
                </a:solidFill>
                <a:effectLst/>
                <a:latin typeface="Roboto" panose="02000000000000000000" pitchFamily="2" charset="0"/>
              </a:rPr>
              <a:t>De forma predeterminada, el contenido aparece atenuado y expandido, y desaparece desvaneciéndose y achicándose.</a:t>
            </a:r>
            <a:endParaRPr lang="en-US" sz="1600" dirty="0">
              <a:solidFill>
                <a:srgbClr val="202124"/>
              </a:solidFill>
              <a:latin typeface="Roboto" panose="02000000000000000000" pitchFamily="2" charset="0"/>
            </a:endParaRPr>
          </a:p>
        </p:txBody>
      </p:sp>
      <p:pic>
        <p:nvPicPr>
          <p:cNvPr id="6" name="Picture 5">
            <a:extLst>
              <a:ext uri="{FF2B5EF4-FFF2-40B4-BE49-F238E27FC236}">
                <a16:creationId xmlns:a16="http://schemas.microsoft.com/office/drawing/2014/main" id="{16482C92-E044-DE5B-0924-AEC54BD4099F}"/>
              </a:ext>
            </a:extLst>
          </p:cNvPr>
          <p:cNvPicPr>
            <a:picLocks noChangeAspect="1"/>
          </p:cNvPicPr>
          <p:nvPr/>
        </p:nvPicPr>
        <p:blipFill>
          <a:blip r:embed="rId3"/>
          <a:stretch>
            <a:fillRect/>
          </a:stretch>
        </p:blipFill>
        <p:spPr>
          <a:xfrm>
            <a:off x="2658900" y="2147887"/>
            <a:ext cx="3848100" cy="847725"/>
          </a:xfrm>
          <a:prstGeom prst="rect">
            <a:avLst/>
          </a:prstGeom>
        </p:spPr>
      </p:pic>
    </p:spTree>
    <p:extLst>
      <p:ext uri="{BB962C8B-B14F-4D97-AF65-F5344CB8AC3E}">
        <p14:creationId xmlns:p14="http://schemas.microsoft.com/office/powerpoint/2010/main" val="218331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AnimatedVisibility</a:t>
            </a:r>
            <a:endParaRPr dirty="0"/>
          </a:p>
        </p:txBody>
      </p:sp>
      <p:sp>
        <p:nvSpPr>
          <p:cNvPr id="85" name="Google Shape;85;p16"/>
          <p:cNvSpPr txBox="1">
            <a:spLocks noGrp="1"/>
          </p:cNvSpPr>
          <p:nvPr>
            <p:ph type="body" idx="4294967295"/>
          </p:nvPr>
        </p:nvSpPr>
        <p:spPr>
          <a:xfrm>
            <a:off x="216000" y="718386"/>
            <a:ext cx="8221663" cy="4425114"/>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Puedes personalizar la transición si especificas </a:t>
            </a:r>
            <a:r>
              <a:rPr lang="es-ES" sz="1600" dirty="0" err="1">
                <a:solidFill>
                  <a:srgbClr val="202124"/>
                </a:solidFill>
                <a:latin typeface="Roboto" panose="02000000000000000000" pitchFamily="2" charset="0"/>
              </a:rPr>
              <a:t>EnterTransition</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ExitTransition</a:t>
            </a:r>
            <a:r>
              <a:rPr lang="es-ES" sz="1600" dirty="0">
                <a:solidFill>
                  <a:srgbClr val="202124"/>
                </a:solidFill>
                <a:latin typeface="Roboto" panose="02000000000000000000" pitchFamily="2" charset="0"/>
              </a:rPr>
              <a:t>.</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r>
              <a:rPr lang="es-ES" sz="1600" dirty="0">
                <a:solidFill>
                  <a:srgbClr val="202124"/>
                </a:solidFill>
                <a:latin typeface="Roboto" panose="02000000000000000000" pitchFamily="2" charset="0"/>
              </a:rPr>
              <a:t>Como puedes ver en el ejemplo anterior, puedes combinar varios objetos </a:t>
            </a:r>
            <a:r>
              <a:rPr lang="es-ES" sz="1600" dirty="0" err="1">
                <a:solidFill>
                  <a:srgbClr val="202124"/>
                </a:solidFill>
                <a:latin typeface="Roboto" panose="02000000000000000000" pitchFamily="2" charset="0"/>
              </a:rPr>
              <a:t>EnterTransition</a:t>
            </a:r>
            <a:r>
              <a:rPr lang="es-ES" sz="1600" dirty="0">
                <a:solidFill>
                  <a:srgbClr val="202124"/>
                </a:solidFill>
                <a:latin typeface="Roboto" panose="02000000000000000000" pitchFamily="2" charset="0"/>
              </a:rPr>
              <a:t> o </a:t>
            </a:r>
            <a:r>
              <a:rPr lang="es-ES" sz="1600" dirty="0" err="1">
                <a:solidFill>
                  <a:srgbClr val="202124"/>
                </a:solidFill>
                <a:latin typeface="Roboto" panose="02000000000000000000" pitchFamily="2" charset="0"/>
              </a:rPr>
              <a:t>ExitTransition</a:t>
            </a:r>
            <a:r>
              <a:rPr lang="es-ES" sz="1600" dirty="0">
                <a:solidFill>
                  <a:srgbClr val="202124"/>
                </a:solidFill>
                <a:latin typeface="Roboto" panose="02000000000000000000" pitchFamily="2" charset="0"/>
              </a:rPr>
              <a:t> con un operador +, y cada uno acepta parámetros opcionales para personalizar su comportamiento. Consulta las referencias para obtener más información.</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4" name="Picture 3">
            <a:extLst>
              <a:ext uri="{FF2B5EF4-FFF2-40B4-BE49-F238E27FC236}">
                <a16:creationId xmlns:a16="http://schemas.microsoft.com/office/drawing/2014/main" id="{615312C0-6B8E-1FB1-36AE-4CD782DAD47B}"/>
              </a:ext>
            </a:extLst>
          </p:cNvPr>
          <p:cNvPicPr>
            <a:picLocks noChangeAspect="1"/>
          </p:cNvPicPr>
          <p:nvPr/>
        </p:nvPicPr>
        <p:blipFill>
          <a:blip r:embed="rId3"/>
          <a:stretch>
            <a:fillRect/>
          </a:stretch>
        </p:blipFill>
        <p:spPr>
          <a:xfrm>
            <a:off x="2237850" y="1204613"/>
            <a:ext cx="3903750" cy="2479604"/>
          </a:xfrm>
          <a:prstGeom prst="rect">
            <a:avLst/>
          </a:prstGeom>
        </p:spPr>
      </p:pic>
    </p:spTree>
    <p:extLst>
      <p:ext uri="{BB962C8B-B14F-4D97-AF65-F5344CB8AC3E}">
        <p14:creationId xmlns:p14="http://schemas.microsoft.com/office/powerpoint/2010/main" val="200442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latin typeface="Proxima Nova"/>
                <a:sym typeface="Proxima Nova"/>
              </a:rPr>
              <a:t>AnimatedVisibility</a:t>
            </a:r>
            <a:endParaRPr dirty="0"/>
          </a:p>
        </p:txBody>
      </p:sp>
      <p:sp>
        <p:nvSpPr>
          <p:cNvPr id="85" name="Google Shape;85;p16"/>
          <p:cNvSpPr txBox="1">
            <a:spLocks noGrp="1"/>
          </p:cNvSpPr>
          <p:nvPr>
            <p:ph type="body" idx="4294967295"/>
          </p:nvPr>
        </p:nvSpPr>
        <p:spPr>
          <a:xfrm>
            <a:off x="216000" y="718386"/>
            <a:ext cx="8221663" cy="1621614"/>
          </a:xfrm>
          <a:prstGeom prst="rect">
            <a:avLst/>
          </a:prstGeom>
        </p:spPr>
        <p:txBody>
          <a:bodyPr spcFirstLastPara="1" wrap="square" lIns="91425" tIns="91425" rIns="91425" bIns="91425" anchor="t" anchorCtr="0">
            <a:noAutofit/>
          </a:bodyPr>
          <a:lstStyle/>
          <a:p>
            <a:pPr marL="114300" indent="0" algn="l">
              <a:buNone/>
            </a:pPr>
            <a:r>
              <a:rPr lang="es-ES" sz="1600" dirty="0">
                <a:solidFill>
                  <a:srgbClr val="202124"/>
                </a:solidFill>
                <a:latin typeface="Roboto" panose="02000000000000000000" pitchFamily="2" charset="0"/>
              </a:rPr>
              <a:t>El contenido dentro de </a:t>
            </a: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puede usar el modificador </a:t>
            </a:r>
            <a:r>
              <a:rPr lang="es-ES" sz="1600" dirty="0" err="1">
                <a:solidFill>
                  <a:srgbClr val="202124"/>
                </a:solidFill>
                <a:latin typeface="Roboto" panose="02000000000000000000" pitchFamily="2" charset="0"/>
              </a:rPr>
              <a:t>animateEnterExit</a:t>
            </a:r>
            <a:r>
              <a:rPr lang="es-ES" sz="1600" dirty="0">
                <a:solidFill>
                  <a:srgbClr val="202124"/>
                </a:solidFill>
                <a:latin typeface="Roboto" panose="02000000000000000000" pitchFamily="2" charset="0"/>
              </a:rPr>
              <a:t> a fin de especificar un comportamiento de animación diferente para cada uno de ellos. El efecto visual para cada uno de estos elementos secundarios es una combinación de las animaciones que se especifican en el elemento </a:t>
            </a: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que admite composición y las animaciones de entrada y salida propias del elemento secundario.</a:t>
            </a: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a:p>
            <a:pPr marL="114300" indent="0" algn="l">
              <a:buNone/>
            </a:pPr>
            <a:endParaRPr lang="es-ES" sz="1600" dirty="0">
              <a:solidFill>
                <a:srgbClr val="202124"/>
              </a:solidFill>
              <a:latin typeface="Roboto" panose="02000000000000000000" pitchFamily="2" charset="0"/>
            </a:endParaRPr>
          </a:p>
        </p:txBody>
      </p:sp>
      <p:pic>
        <p:nvPicPr>
          <p:cNvPr id="7" name="Picture 6">
            <a:extLst>
              <a:ext uri="{FF2B5EF4-FFF2-40B4-BE49-F238E27FC236}">
                <a16:creationId xmlns:a16="http://schemas.microsoft.com/office/drawing/2014/main" id="{74EAEE1F-5BB5-5D7F-4C2C-B701CA66F6DE}"/>
              </a:ext>
            </a:extLst>
          </p:cNvPr>
          <p:cNvPicPr>
            <a:picLocks noChangeAspect="1"/>
          </p:cNvPicPr>
          <p:nvPr/>
        </p:nvPicPr>
        <p:blipFill>
          <a:blip r:embed="rId3"/>
          <a:stretch>
            <a:fillRect/>
          </a:stretch>
        </p:blipFill>
        <p:spPr>
          <a:xfrm>
            <a:off x="5109525" y="2184376"/>
            <a:ext cx="3537675" cy="2850950"/>
          </a:xfrm>
          <a:prstGeom prst="rect">
            <a:avLst/>
          </a:prstGeom>
        </p:spPr>
      </p:pic>
      <p:sp>
        <p:nvSpPr>
          <p:cNvPr id="9" name="Google Shape;85;p16">
            <a:extLst>
              <a:ext uri="{FF2B5EF4-FFF2-40B4-BE49-F238E27FC236}">
                <a16:creationId xmlns:a16="http://schemas.microsoft.com/office/drawing/2014/main" id="{57905CFE-D3FF-23FF-0C5C-9DE7C170D133}"/>
              </a:ext>
            </a:extLst>
          </p:cNvPr>
          <p:cNvSpPr txBox="1">
            <a:spLocks/>
          </p:cNvSpPr>
          <p:nvPr/>
        </p:nvSpPr>
        <p:spPr>
          <a:xfrm>
            <a:off x="216000" y="2243440"/>
            <a:ext cx="4420800" cy="1621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s-ES" sz="1600" dirty="0">
                <a:solidFill>
                  <a:srgbClr val="202124"/>
                </a:solidFill>
                <a:latin typeface="Roboto" panose="02000000000000000000" pitchFamily="2" charset="0"/>
              </a:rPr>
              <a:t>En algunos casos, es posible que quieras que </a:t>
            </a: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no aplique ninguna animación de modo que cada elemento secundario pueda tener sus propias animaciones distintas mediante </a:t>
            </a:r>
            <a:r>
              <a:rPr lang="es-ES" sz="1600" dirty="0" err="1">
                <a:solidFill>
                  <a:srgbClr val="202124"/>
                </a:solidFill>
                <a:latin typeface="Roboto" panose="02000000000000000000" pitchFamily="2" charset="0"/>
              </a:rPr>
              <a:t>animateEnterExit</a:t>
            </a:r>
            <a:r>
              <a:rPr lang="es-ES" sz="1600" dirty="0">
                <a:solidFill>
                  <a:srgbClr val="202124"/>
                </a:solidFill>
                <a:latin typeface="Roboto" panose="02000000000000000000" pitchFamily="2" charset="0"/>
              </a:rPr>
              <a:t>. Para lograrlo, especifica </a:t>
            </a:r>
            <a:r>
              <a:rPr lang="es-ES" sz="1600" dirty="0" err="1">
                <a:solidFill>
                  <a:srgbClr val="202124"/>
                </a:solidFill>
                <a:latin typeface="Roboto" panose="02000000000000000000" pitchFamily="2" charset="0"/>
              </a:rPr>
              <a:t>EnterTransition.None</a:t>
            </a:r>
            <a:r>
              <a:rPr lang="es-ES" sz="1600" dirty="0">
                <a:solidFill>
                  <a:srgbClr val="202124"/>
                </a:solidFill>
                <a:latin typeface="Roboto" panose="02000000000000000000" pitchFamily="2" charset="0"/>
              </a:rPr>
              <a:t> y </a:t>
            </a:r>
            <a:r>
              <a:rPr lang="es-ES" sz="1600" dirty="0" err="1">
                <a:solidFill>
                  <a:srgbClr val="202124"/>
                </a:solidFill>
                <a:latin typeface="Roboto" panose="02000000000000000000" pitchFamily="2" charset="0"/>
              </a:rPr>
              <a:t>ExitTransition.None</a:t>
            </a:r>
            <a:r>
              <a:rPr lang="es-ES" sz="1600" dirty="0">
                <a:solidFill>
                  <a:srgbClr val="202124"/>
                </a:solidFill>
                <a:latin typeface="Roboto" panose="02000000000000000000" pitchFamily="2" charset="0"/>
              </a:rPr>
              <a:t> en el elemento </a:t>
            </a:r>
            <a:r>
              <a:rPr lang="es-ES" sz="1600" dirty="0" err="1">
                <a:solidFill>
                  <a:srgbClr val="202124"/>
                </a:solidFill>
                <a:latin typeface="Roboto" panose="02000000000000000000" pitchFamily="2" charset="0"/>
              </a:rPr>
              <a:t>AnimatedVisibility</a:t>
            </a:r>
            <a:r>
              <a:rPr lang="es-ES" sz="1600" dirty="0">
                <a:solidFill>
                  <a:srgbClr val="202124"/>
                </a:solidFill>
                <a:latin typeface="Roboto" panose="02000000000000000000" pitchFamily="2" charset="0"/>
              </a:rPr>
              <a:t> que admite composición.</a:t>
            </a: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a:p>
            <a:pPr marL="114300" indent="0">
              <a:buFont typeface="Roboto"/>
              <a:buNone/>
            </a:pPr>
            <a:endParaRPr lang="es-ES" sz="1600" dirty="0">
              <a:solidFill>
                <a:srgbClr val="202124"/>
              </a:solidFill>
              <a:latin typeface="Roboto" panose="02000000000000000000" pitchFamily="2" charset="0"/>
            </a:endParaRPr>
          </a:p>
        </p:txBody>
      </p:sp>
    </p:spTree>
    <p:extLst>
      <p:ext uri="{BB962C8B-B14F-4D97-AF65-F5344CB8AC3E}">
        <p14:creationId xmlns:p14="http://schemas.microsoft.com/office/powerpoint/2010/main" val="385510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Proxima Nova"/>
                <a:sym typeface="Proxima Nova"/>
              </a:rPr>
              <a:t>Crossfade</a:t>
            </a:r>
            <a:endParaRPr dirty="0"/>
          </a:p>
        </p:txBody>
      </p:sp>
      <p:pic>
        <p:nvPicPr>
          <p:cNvPr id="6" name="Picture 5" descr="Diagram&#10;&#10;Description automatically generated">
            <a:extLst>
              <a:ext uri="{FF2B5EF4-FFF2-40B4-BE49-F238E27FC236}">
                <a16:creationId xmlns:a16="http://schemas.microsoft.com/office/drawing/2014/main" id="{AA228EE3-08C7-0CD9-86A2-8692B15FDF6F}"/>
              </a:ext>
            </a:extLst>
          </p:cNvPr>
          <p:cNvPicPr>
            <a:picLocks noChangeAspect="1"/>
          </p:cNvPicPr>
          <p:nvPr/>
        </p:nvPicPr>
        <p:blipFill>
          <a:blip r:embed="rId3"/>
          <a:stretch>
            <a:fillRect/>
          </a:stretch>
        </p:blipFill>
        <p:spPr>
          <a:xfrm>
            <a:off x="651375" y="861262"/>
            <a:ext cx="8172450" cy="3838575"/>
          </a:xfrm>
          <a:prstGeom prst="rect">
            <a:avLst/>
          </a:prstGeom>
        </p:spPr>
      </p:pic>
    </p:spTree>
    <p:extLst>
      <p:ext uri="{BB962C8B-B14F-4D97-AF65-F5344CB8AC3E}">
        <p14:creationId xmlns:p14="http://schemas.microsoft.com/office/powerpoint/2010/main" val="1784854599"/>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2792</Words>
  <Application>Microsoft Office PowerPoint</Application>
  <PresentationFormat>On-screen Show (16:9)</PresentationFormat>
  <Paragraphs>331</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Roboto</vt:lpstr>
      <vt:lpstr>Android Euclid</vt:lpstr>
      <vt:lpstr>Arial</vt:lpstr>
      <vt:lpstr>Proxima Nova</vt:lpstr>
      <vt:lpstr>Material</vt:lpstr>
      <vt:lpstr>Universidad Nacional de La Matanza</vt:lpstr>
      <vt:lpstr>Agenda</vt:lpstr>
      <vt:lpstr>¿Que son las animaciones?</vt:lpstr>
      <vt:lpstr>¿Que componente utilizar?</vt:lpstr>
      <vt:lpstr>AnimatedVisibility</vt:lpstr>
      <vt:lpstr>AnimatedVisibility</vt:lpstr>
      <vt:lpstr>AnimatedVisibility</vt:lpstr>
      <vt:lpstr>AnimatedVisibility</vt:lpstr>
      <vt:lpstr>Crossfade</vt:lpstr>
      <vt:lpstr>Crossfade</vt:lpstr>
      <vt:lpstr>AnimatedContent (experimental)</vt:lpstr>
      <vt:lpstr>AnimatedContent (experimental)</vt:lpstr>
      <vt:lpstr>AnimatedContent (experimental)</vt:lpstr>
      <vt:lpstr>AnimatedContent (experimental)</vt:lpstr>
      <vt:lpstr>AnimatedContent (experimental)</vt:lpstr>
      <vt:lpstr>animateContentSize</vt:lpstr>
      <vt:lpstr>animateContentSize</vt:lpstr>
      <vt:lpstr>rememberInfiniteTransition</vt:lpstr>
      <vt:lpstr>rememberInfiniteTransition</vt:lpstr>
      <vt:lpstr>updateTransition</vt:lpstr>
      <vt:lpstr>updateTransition</vt:lpstr>
      <vt:lpstr>updateTransition</vt:lpstr>
      <vt:lpstr>updateTransition</vt:lpstr>
      <vt:lpstr>updateTransition</vt:lpstr>
      <vt:lpstr>updateTransition</vt:lpstr>
      <vt:lpstr>updateTransition</vt:lpstr>
      <vt:lpstr>updateTransition</vt:lpstr>
      <vt:lpstr>updateTransition</vt:lpstr>
      <vt:lpstr>updateTransition</vt:lpstr>
      <vt:lpstr>animate*AsState</vt:lpstr>
      <vt:lpstr>animate*AsState</vt:lpstr>
      <vt:lpstr>animate*AsState</vt:lpstr>
      <vt:lpstr>AnimationState</vt:lpstr>
      <vt:lpstr>AnimationState</vt:lpstr>
      <vt:lpstr>animate</vt:lpstr>
      <vt:lpstr>animate</vt:lpstr>
      <vt:lpstr>Animatable</vt:lpstr>
      <vt:lpstr>Animatable</vt:lpstr>
      <vt:lpstr>Animatable</vt:lpstr>
      <vt:lpstr>Animatable</vt:lpstr>
      <vt:lpstr>Animation</vt:lpstr>
      <vt:lpstr>Animation</vt:lpstr>
      <vt:lpstr>Animation</vt:lpstr>
      <vt:lpstr>Animation</vt:lpstr>
      <vt:lpstr>Listas y animaciones</vt:lpstr>
      <vt:lpstr>Listas y animaciones</vt:lpstr>
      <vt:lpstr>Listas y animaciones</vt:lpstr>
      <vt:lpstr>Expandir mensajes</vt:lpstr>
      <vt:lpstr>PowerPoint Presentation</vt:lpstr>
      <vt:lpstr>¿Preguntas?</vt:lpstr>
      <vt:lpstr>Links útiles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de La Matanza</dc:title>
  <cp:lastModifiedBy>Larreta, Leonel G.</cp:lastModifiedBy>
  <cp:revision>1</cp:revision>
  <dcterms:modified xsi:type="dcterms:W3CDTF">2023-04-25T01:20:02Z</dcterms:modified>
</cp:coreProperties>
</file>