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ba154a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ba154a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ba154a4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ba154a4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ba154a4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ba154a4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ba154a4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ba154a4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9ba154a4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9ba154a4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a154a4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9ba154a4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9ba154a4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9ba154a4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ba154a4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ba154a4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ba154a4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9ba154a4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9ba154a4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9ba154a4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9ba154a4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9ba154a4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ba154a4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ba154a4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9ba154a4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9ba154a4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ba154a4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ba154a4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9ba154a4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9ba154a4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b4a8e1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b4a8e1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ba154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ba154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ba154a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ba154a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ba154a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ba154a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9ba154a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9ba154a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ba154a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ba154a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ba154a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ba154a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ba154a4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ba154a4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jetpack/compose" TargetMode="External"/><Relationship Id="rId4" Type="http://schemas.openxmlformats.org/officeDocument/2006/relationships/hyperlink" Target="https://compose.academy/" TargetMode="External"/><Relationship Id="rId5" Type="http://schemas.openxmlformats.org/officeDocument/2006/relationships/hyperlink" Target="https://compose.exper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Jetpack Compose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4294967295" type="title"/>
          </p:nvPr>
        </p:nvSpPr>
        <p:spPr>
          <a:xfrm>
            <a:off x="510450" y="152400"/>
            <a:ext cx="8123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@Composable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Saludo(nombre: String) {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Text(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text = </a:t>
            </a:r>
            <a:r>
              <a:rPr lang="en-GB" sz="2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"Hola </a:t>
            </a:r>
            <a:r>
              <a:rPr lang="en-GB" sz="2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$nombre</a:t>
            </a:r>
            <a:r>
              <a:rPr lang="en-GB" sz="23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modifier = Modifier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.padding(</a:t>
            </a:r>
            <a:r>
              <a:rPr lang="en-GB" sz="23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.dp),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color = Color.Blue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309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" name="Google Shape;170;p34"/>
          <p:cNvCxnSpPr/>
          <p:nvPr/>
        </p:nvCxnSpPr>
        <p:spPr>
          <a:xfrm>
            <a:off x="2598100" y="483700"/>
            <a:ext cx="855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4"/>
          <p:cNvCxnSpPr>
            <a:endCxn id="172" idx="1"/>
          </p:cNvCxnSpPr>
          <p:nvPr/>
        </p:nvCxnSpPr>
        <p:spPr>
          <a:xfrm>
            <a:off x="3424050" y="1180525"/>
            <a:ext cx="26901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4"/>
          <p:cNvCxnSpPr>
            <a:endCxn id="174" idx="1"/>
          </p:cNvCxnSpPr>
          <p:nvPr/>
        </p:nvCxnSpPr>
        <p:spPr>
          <a:xfrm flipH="1" rot="10800000">
            <a:off x="2095225" y="658750"/>
            <a:ext cx="36510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4"/>
          <p:cNvCxnSpPr>
            <a:endCxn id="176" idx="1"/>
          </p:cNvCxnSpPr>
          <p:nvPr/>
        </p:nvCxnSpPr>
        <p:spPr>
          <a:xfrm>
            <a:off x="2339325" y="1503625"/>
            <a:ext cx="467430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34"/>
          <p:cNvSpPr txBox="1"/>
          <p:nvPr/>
        </p:nvSpPr>
        <p:spPr>
          <a:xfrm>
            <a:off x="3453100" y="277525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Anotación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5746225" y="458650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Nombre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6114150" y="1180525"/>
            <a:ext cx="1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Parámetros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7013625" y="1719325"/>
            <a:ext cx="19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Llamados a otras @Composables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8" name="Google Shape;178;p34"/>
          <p:cNvCxnSpPr>
            <a:endCxn id="179" idx="1"/>
          </p:cNvCxnSpPr>
          <p:nvPr/>
        </p:nvCxnSpPr>
        <p:spPr>
          <a:xfrm flipH="1" rot="10800000">
            <a:off x="5708575" y="986550"/>
            <a:ext cx="78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4"/>
          <p:cNvSpPr txBox="1"/>
          <p:nvPr/>
        </p:nvSpPr>
        <p:spPr>
          <a:xfrm>
            <a:off x="6494875" y="78645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No hay tipo de retorno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@Composable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 @Composable puede ser llamada sólo desde otras @Composables.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¿Patrón de diseño? </a:t>
            </a:r>
            <a:r>
              <a:rPr lang="en-GB"/>
              <a:t>🤔 </a:t>
            </a:r>
            <a:r>
              <a:rPr b="1" lang="en-GB"/>
              <a:t>Composite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Detrás de la magia </a:t>
            </a:r>
            <a:r>
              <a:rPr lang="en-GB"/>
              <a:t>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Internals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primera clave es la </a:t>
            </a:r>
            <a:r>
              <a:rPr b="1" lang="en-GB"/>
              <a:t>anotación</a:t>
            </a:r>
            <a:r>
              <a:rPr lang="en-GB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Es lo que hace que Compose se aplique sobre esa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segunda clave son los </a:t>
            </a:r>
            <a:r>
              <a:rPr b="1" lang="en-GB"/>
              <a:t>parámetros.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Compose los recuerda (</a:t>
            </a:r>
            <a:r>
              <a:rPr b="1" lang="en-GB"/>
              <a:t>memoization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Puede invocar muchas veces a la función, pero sólo volverá a dibujar la UI cuando los parámetros de llamada cambien (</a:t>
            </a:r>
            <a:r>
              <a:rPr b="1" lang="en-GB"/>
              <a:t>recomposition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Principios de diseño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Idempotencia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Mismos parámetros = mismos resultados. </a:t>
            </a:r>
            <a:r>
              <a:rPr b="1" lang="en-GB"/>
              <a:t>Siempre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Velocidad de ejecución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Compose podría ejecutar un @Composable a cada </a:t>
            </a:r>
            <a:r>
              <a:rPr i="1" lang="en-GB"/>
              <a:t>frame</a:t>
            </a:r>
            <a:r>
              <a:rPr lang="en-GB"/>
              <a:t> de una animación.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Sólo se debe depender de los parámetros de la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Libre de </a:t>
            </a:r>
            <a:r>
              <a:rPr i="1" lang="en-GB"/>
              <a:t>side-effects</a:t>
            </a:r>
            <a:r>
              <a:rPr lang="en-GB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Pueden ejecutarse en paralelo.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Pueden ejecutarse en cualquier orden.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 ejecución es optimista.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para diseñar mejores @Composables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Más personalizables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Incluir un </a:t>
            </a:r>
            <a:r>
              <a:rPr b="1" lang="en-GB"/>
              <a:t>Modifier</a:t>
            </a:r>
            <a:r>
              <a:rPr lang="en-GB"/>
              <a:t> como primer parámetro opcional, con un valor por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Más reutilizables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Aplicar el patrón </a:t>
            </a:r>
            <a:r>
              <a:rPr b="1" lang="en-GB"/>
              <a:t>state hoisting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Modifiers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 utilizan en </a:t>
            </a:r>
            <a:r>
              <a:rPr b="1" lang="en-GB"/>
              <a:t>casi</a:t>
            </a:r>
            <a:r>
              <a:rPr lang="en-GB"/>
              <a:t> todos @Composales como una forma de darles “estilo”.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 convención debe ser el </a:t>
            </a:r>
            <a:r>
              <a:rPr b="1" lang="en-GB"/>
              <a:t>primer parámetro no-obligatorio</a:t>
            </a:r>
            <a:r>
              <a:rPr lang="en-GB"/>
              <a:t>, de las @Composable y tener por valor por default el object </a:t>
            </a:r>
            <a:r>
              <a:rPr b="1" lang="en-GB"/>
              <a:t>Modifier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 orden es importante: las llamadas encadenadas son aplicadas en el mismo orden en el que se llama, y pueden modificar el resultado final.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Themes</a:t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Todo proyecto nuevo se crea junto con su Theme.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Jetpack Compose implementa Material Design a través de MaterialTheme, el cual es una librería “extra” a las básicas.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MaterialTheme </a:t>
            </a:r>
            <a:r>
              <a:rPr b="1" lang="en-GB"/>
              <a:t>es un @Composable</a:t>
            </a:r>
            <a:r>
              <a:rPr lang="en-GB"/>
              <a:t>. Recibe </a:t>
            </a:r>
            <a:r>
              <a:rPr b="1" lang="en-GB"/>
              <a:t>colores, tipografías y formas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¿Cómo agregar colores? Con </a:t>
            </a:r>
            <a:r>
              <a:rPr b="1" lang="en-GB"/>
              <a:t>extension properties</a:t>
            </a:r>
            <a:r>
              <a:rPr lang="en-GB"/>
              <a:t> a la clase </a:t>
            </a:r>
            <a:r>
              <a:rPr b="1" lang="en-GB"/>
              <a:t>Colors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utilizar y modificar las tipografías del proyecto se usan las clases </a:t>
            </a:r>
            <a:r>
              <a:rPr b="1" lang="en-GB"/>
              <a:t>Typography </a:t>
            </a:r>
            <a:r>
              <a:rPr lang="en-GB"/>
              <a:t>y </a:t>
            </a:r>
            <a:r>
              <a:rPr b="1" lang="en-GB"/>
              <a:t>TextStyle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Creación de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Paradigma declarativo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@Composables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@Preview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@Preview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Previews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anotación @Preview tiene algunos superpoderes… veamos su definición.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name</a:t>
            </a:r>
            <a:r>
              <a:rPr lang="en-GB"/>
              <a:t>, </a:t>
            </a:r>
            <a:r>
              <a:rPr b="1" lang="en-GB"/>
              <a:t>group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showBackground</a:t>
            </a:r>
            <a:r>
              <a:rPr lang="en-GB"/>
              <a:t>, </a:t>
            </a:r>
            <a:r>
              <a:rPr b="1" lang="en-GB"/>
              <a:t>backgroundColor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widthDp</a:t>
            </a:r>
            <a:r>
              <a:rPr lang="en-GB"/>
              <a:t>, </a:t>
            </a:r>
            <a:r>
              <a:rPr b="1" lang="en-GB"/>
              <a:t>heightDp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uiMode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device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¿Por qué aprender Compose ahora?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Aprender Compose hoy</a:t>
            </a:r>
            <a:endParaRPr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Recientemente lanzado 🙌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El feedback es importante ⚠️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 el futuro 🔜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Multiplatform Mobile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¿Donde aprender?</a:t>
            </a:r>
            <a:endParaRPr/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Documentación Oficial: </a:t>
            </a:r>
            <a:r>
              <a:rPr lang="en-GB" u="sng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https://developer.android.com/jetpack/compose</a:t>
            </a: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Compose Academy: </a:t>
            </a: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https://compose.academy/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 Compose Expert: </a:t>
            </a: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https://compose.expert/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¡En la universidad! 😁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Preguntas?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Jetpack Compose?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Nuevo toolkit de Android para interfaces gráficas.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 librería dentro de la familia de Jetpack </a:t>
            </a:r>
            <a:r>
              <a:rPr lang="en-GB"/>
              <a:t>⚠️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 plugin del compilador de Kotlin.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viene a cambiar?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 toolkit actual </a:t>
            </a:r>
            <a:r>
              <a:rPr lang="en-GB"/>
              <a:t>👴🏻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forma de pensar las interfaces gráficas…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 en Android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¿Cómo?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Paradigma </a:t>
            </a:r>
            <a:r>
              <a:rPr b="1" lang="en-GB"/>
              <a:t>declarativo</a:t>
            </a:r>
            <a:r>
              <a:rPr lang="en-GB"/>
              <a:t> en lugar de </a:t>
            </a:r>
            <a:r>
              <a:rPr b="1" lang="en-GB"/>
              <a:t>imperativo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Haciendo uso exhaustivo de las características de </a:t>
            </a:r>
            <a:r>
              <a:rPr b="1" lang="en-GB"/>
              <a:t>Kotlin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Mucho foco en </a:t>
            </a:r>
            <a:r>
              <a:rPr b="1" lang="en-GB"/>
              <a:t>dónde</a:t>
            </a:r>
            <a:r>
              <a:rPr lang="en-GB"/>
              <a:t> está el </a:t>
            </a:r>
            <a:r>
              <a:rPr b="1" lang="en-GB"/>
              <a:t>estado</a:t>
            </a:r>
            <a:r>
              <a:rPr lang="en-GB"/>
              <a:t> de la vista y </a:t>
            </a:r>
            <a:r>
              <a:rPr b="1" lang="en-GB"/>
              <a:t>quién</a:t>
            </a:r>
            <a:r>
              <a:rPr lang="en-GB"/>
              <a:t> puede modificarlo.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Creemos un proyecto con Compose.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Algunos conceptos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ƒ(estado) → interfaz gráfica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@Composable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Función que </a:t>
            </a:r>
            <a:r>
              <a:rPr b="1" lang="en-GB"/>
              <a:t>emite</a:t>
            </a:r>
            <a:r>
              <a:rPr lang="en-GB"/>
              <a:t> widgets a la vista.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</a:t>
            </a:r>
            <a:r>
              <a:rPr lang="en-GB"/>
              <a:t> depende de los </a:t>
            </a:r>
            <a:r>
              <a:rPr b="1" lang="en-GB"/>
              <a:t>Views</a:t>
            </a:r>
            <a:r>
              <a:rPr lang="en-GB"/>
              <a:t> tradicionales de Android.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Debe pensarse como un feature del lenguaje.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Anatomía de un @Composable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