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Mon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6.xml"/><Relationship Id="rId32" Type="http://schemas.openxmlformats.org/officeDocument/2006/relationships/font" Target="fonts/RobotoMon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741eeeb2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741eeeb2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a741eeeb2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a741eeeb2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741eeeb2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a741eeeb2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741eeeb2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741eeeb2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a741eeeb2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a741eeeb2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741eeeb2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741eeeb2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a741eeeb2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a741eeeb2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741eeeb2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741eeeb2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741eeeb2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a741eeeb2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a8a2cb268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a8a2cb268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db44602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db44602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dd5d7af7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dd5d7af7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87b7acc6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87b7acc6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db4a8e1e6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db4a8e1e6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b4a8e1e6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db4a8e1e6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987b7acc6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987b7acc6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87b7acc6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87b7acc6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a741eeeb2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a741eeeb2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a741eeeb2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a741eeeb2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a741eeeb2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a741eeeb2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a741eeeb2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a741eeeb2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codelabs.developers.google.com/codelabs/camerax-getting-started#0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eveloper.android.com/training/camerax" TargetMode="External"/><Relationship Id="rId4" Type="http://schemas.openxmlformats.org/officeDocument/2006/relationships/hyperlink" Target="https://codelabs.developers.google.com/codelabs/camerax-getting-started" TargetMode="External"/><Relationship Id="rId5" Type="http://schemas.openxmlformats.org/officeDocument/2006/relationships/hyperlink" Target="https://developers.google.com/ml-kit/vision/face-detection/android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Universidad Nacional de La Matanza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Sebastián Pardo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Formas de acceder a la cámara: Intent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471900" y="1804325"/>
            <a:ext cx="8025300" cy="3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 este caso, n</a:t>
            </a:r>
            <a:r>
              <a:rPr lang="en-GB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uestra app lanza otra aplicación que se encarga de tomar una foto o video y nos devuelve el contenido.</a:t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Sirve para casos de usos general, donde no requerimos demasiada personalización</a:t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Ventajas:</a:t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Roboto"/>
              <a:buChar char="-"/>
            </a:pPr>
            <a:r>
              <a:rPr lang="en-GB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Sencillo de implementar</a:t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Desventajas:</a:t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Roboto"/>
              <a:buChar char="-"/>
            </a:pPr>
            <a:r>
              <a:rPr lang="en-GB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Dependemos de otra aplicación</a:t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Roboto"/>
              <a:buChar char="-"/>
            </a:pPr>
            <a:r>
              <a:rPr lang="en-GB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Podría llegar a pasar que no haya aplicaciones instaladas que tomen fotos</a:t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Formas de acceder a la cámara: Intent</a:t>
            </a:r>
            <a:endParaRPr/>
          </a:p>
        </p:txBody>
      </p:sp>
      <p:sp>
        <p:nvSpPr>
          <p:cNvPr id="126" name="Google Shape;126;p23"/>
          <p:cNvSpPr txBox="1"/>
          <p:nvPr/>
        </p:nvSpPr>
        <p:spPr>
          <a:xfrm>
            <a:off x="471900" y="1804325"/>
            <a:ext cx="8025300" cy="3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 código, desde nuestro Activity debemos llamar a</a:t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val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intent = Intent(MediaStore.ACTION_IMAGE_CAPTURE)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try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startActivityForResult(intent, CAMERA_REQUEST_CODE)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lang="en-GB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catch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(e: ActivityNotFoundException) {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Mostrar error, no hay apps que tomen fotos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en-GB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onde </a:t>
            </a:r>
            <a:r>
              <a:rPr i="1" lang="en-GB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CAMERA_REQUEST_CODE</a:t>
            </a:r>
            <a:r>
              <a:rPr lang="en-GB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es un </a:t>
            </a:r>
            <a:r>
              <a:rPr lang="en-GB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número</a:t>
            </a:r>
            <a:r>
              <a:rPr lang="en-GB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que representa la solicitud</a:t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Formas de acceder a la cámara: Intent</a:t>
            </a:r>
            <a:endParaRPr/>
          </a:p>
        </p:txBody>
      </p:sp>
      <p:sp>
        <p:nvSpPr>
          <p:cNvPr id="132" name="Google Shape;132;p24"/>
          <p:cNvSpPr txBox="1"/>
          <p:nvPr/>
        </p:nvSpPr>
        <p:spPr>
          <a:xfrm>
            <a:off x="471900" y="1804325"/>
            <a:ext cx="8025300" cy="3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Y por ultimo recibimos el contenido en:</a:t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override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fun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onActivityResult(requestCode: Int, resultCode: Int, </a:t>
            </a:r>
            <a:r>
              <a:rPr lang="en-GB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 Intent?) {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super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.onActivityResult(requestCode, resultCode, </a:t>
            </a:r>
            <a:r>
              <a:rPr lang="en-GB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Recibo el resultado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(requestCode == </a:t>
            </a:r>
            <a:r>
              <a:rPr b="1"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CAMERA_REQUEST_CODE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&amp;&amp; resultCode == Activity.RESULT_OK) {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Por default la cámara de Android guarda la imagen en "data"</a:t>
            </a:r>
            <a:endParaRPr sz="120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val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image = </a:t>
            </a:r>
            <a:r>
              <a:rPr lang="en-GB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?.extras?.get(</a:t>
            </a:r>
            <a:r>
              <a:rPr lang="en-GB" sz="12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"data"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lang="en-GB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as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Bitmap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...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 </a:t>
            </a:r>
            <a:r>
              <a:rPr lang="en-GB" sz="12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GB" sz="12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Es otro request code o hubo error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0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471900" y="738725"/>
            <a:ext cx="86154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Formas de acceder a la cámara: Manualmente</a:t>
            </a:r>
            <a:endParaRPr/>
          </a:p>
        </p:txBody>
      </p:sp>
      <p:sp>
        <p:nvSpPr>
          <p:cNvPr id="138" name="Google Shape;138;p25"/>
          <p:cNvSpPr txBox="1"/>
          <p:nvPr/>
        </p:nvSpPr>
        <p:spPr>
          <a:xfrm>
            <a:off x="471900" y="1804325"/>
            <a:ext cx="7696500" cy="3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En este otro caso, implementamos el uso de la cámara de forma manual, para casos más avanzados que no son cubiertos por la otra implementación</a:t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Para ello utilizaremos las APIs que nos provee e</a:t>
            </a:r>
            <a:r>
              <a:rPr lang="en-GB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 SDK de Android y manejaremos la cámara según la necesidad</a:t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Ventajas:</a:t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Roboto"/>
              <a:buChar char="-"/>
            </a:pPr>
            <a:r>
              <a:rPr lang="en-GB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Flexible, se ajusta a cualquier necesidad</a:t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Desventajas:</a:t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Roboto"/>
              <a:buChar char="-"/>
            </a:pPr>
            <a:r>
              <a:rPr lang="en-GB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Implementación más compleja</a:t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APIs para manejar la cámara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APIs para manejar la cámara</a:t>
            </a:r>
            <a:endParaRPr/>
          </a:p>
        </p:txBody>
      </p:sp>
      <p:sp>
        <p:nvSpPr>
          <p:cNvPr id="149" name="Google Shape;149;p27"/>
          <p:cNvSpPr txBox="1"/>
          <p:nvPr/>
        </p:nvSpPr>
        <p:spPr>
          <a:xfrm>
            <a:off x="899825" y="2350500"/>
            <a:ext cx="10845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Camera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810125" y="3329025"/>
            <a:ext cx="12639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Camera2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7034700" y="2350500"/>
            <a:ext cx="12639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CameraX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6639300" y="3329025"/>
            <a:ext cx="20547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Multi-Camera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663" y="2005650"/>
            <a:ext cx="2664974" cy="273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471900" y="738725"/>
            <a:ext cx="86154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APIs para manejar la cámara</a:t>
            </a:r>
            <a:endParaRPr/>
          </a:p>
        </p:txBody>
      </p:sp>
      <p:sp>
        <p:nvSpPr>
          <p:cNvPr id="159" name="Google Shape;159;p28"/>
          <p:cNvSpPr txBox="1"/>
          <p:nvPr/>
        </p:nvSpPr>
        <p:spPr>
          <a:xfrm>
            <a:off x="471900" y="1804325"/>
            <a:ext cx="7696500" cy="3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Roboto"/>
              <a:buChar char="●"/>
            </a:pPr>
            <a:r>
              <a:rPr lang="en-GB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Camera: Deprecado, no se usa más.</a:t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Roboto"/>
              <a:buChar char="●"/>
            </a:pPr>
            <a:r>
              <a:rPr lang="en-GB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Camera2: Es la más utilizada hoy en día. Reemplaza a Camera.</a:t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Roboto"/>
              <a:buChar char="●"/>
            </a:pPr>
            <a:r>
              <a:rPr lang="en-GB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CameraX: Forma parte de las librerías de Jetpack. Tiene una API más sencilla e intuitiva, permitiendo aprovechar al máximo las características de Camera2. Aún está en beta.</a:t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Roboto"/>
              <a:buChar char="●"/>
            </a:pPr>
            <a:r>
              <a:rPr lang="en-GB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Multi-Camera: Permite tratar varias cámaras físicas como si fuesen </a:t>
            </a:r>
            <a:r>
              <a:rPr lang="en-GB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una única cámara lógica. Es para casos de uso más avanzados, por ejemplo, medir distancias, ajustar foco o el "modo retrato".</a:t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Controlando la cámara manualmente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Controlando la cámara manualmente</a:t>
            </a:r>
            <a:endParaRPr/>
          </a:p>
        </p:txBody>
      </p:sp>
      <p:sp>
        <p:nvSpPr>
          <p:cNvPr id="170" name="Google Shape;170;p30"/>
          <p:cNvSpPr txBox="1"/>
          <p:nvPr/>
        </p:nvSpPr>
        <p:spPr>
          <a:xfrm>
            <a:off x="471900" y="1804325"/>
            <a:ext cx="7696500" cy="28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Implementamos las dependencias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76200" marR="76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F538A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-GB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camerax_version = </a:t>
            </a:r>
            <a:r>
              <a:rPr lang="en-GB" sz="1050">
                <a:solidFill>
                  <a:srgbClr val="34A85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"1.0.0-beta07"</a:t>
            </a:r>
            <a:endParaRPr sz="1050">
              <a:solidFill>
                <a:srgbClr val="BDC1C6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implementation </a:t>
            </a:r>
            <a:r>
              <a:rPr lang="en-GB" sz="1050">
                <a:solidFill>
                  <a:srgbClr val="34A85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"androidx.camera:camera-camera2:$camerax_version"</a:t>
            </a:r>
            <a:endParaRPr sz="1050">
              <a:solidFill>
                <a:srgbClr val="BDC1C6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implementation </a:t>
            </a:r>
            <a:r>
              <a:rPr lang="en-GB" sz="1050">
                <a:solidFill>
                  <a:srgbClr val="34A85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"androidx.camera:camera-lifecycle:$camerax_version"</a:t>
            </a:r>
            <a:endParaRPr sz="1050">
              <a:solidFill>
                <a:srgbClr val="BDC1C6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implementation </a:t>
            </a:r>
            <a:r>
              <a:rPr lang="en-GB" sz="1050">
                <a:solidFill>
                  <a:srgbClr val="34A85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"androidx.camera:camera-view:1.0.0-alpha14"</a:t>
            </a:r>
            <a:endParaRPr sz="1050">
              <a:solidFill>
                <a:srgbClr val="34A853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762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CameraX requiere que compilemos con java 8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76200" marR="762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compileOptions {</a:t>
            </a:r>
            <a:endParaRPr sz="105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sourceCompatibility </a:t>
            </a:r>
            <a:r>
              <a:rPr lang="en-GB" sz="1050">
                <a:solidFill>
                  <a:srgbClr val="24C1E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JavaVersion</a:t>
            </a:r>
            <a:r>
              <a:rPr lang="en-GB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.VERSION_1_8</a:t>
            </a:r>
            <a:endParaRPr sz="105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   targetCompatibility </a:t>
            </a:r>
            <a:r>
              <a:rPr lang="en-GB" sz="1050">
                <a:solidFill>
                  <a:srgbClr val="24C1E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JavaVersion</a:t>
            </a:r>
            <a:r>
              <a:rPr lang="en-GB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.VERSION_1_8</a:t>
            </a:r>
            <a:endParaRPr sz="105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76200" marR="76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50">
              <a:solidFill>
                <a:srgbClr val="37474F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marR="76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400"/>
              <a:buFont typeface="Roboto"/>
              <a:buChar char="●"/>
            </a:pPr>
            <a:r>
              <a:rPr lang="en-GB">
                <a:solidFill>
                  <a:srgbClr val="37474F"/>
                </a:solidFill>
                <a:latin typeface="Roboto"/>
                <a:ea typeface="Roboto"/>
                <a:cs typeface="Roboto"/>
                <a:sym typeface="Roboto"/>
              </a:rPr>
              <a:t>Agregamos el plugin de kotlin extensions</a:t>
            </a:r>
            <a:endParaRPr>
              <a:solidFill>
                <a:srgbClr val="3747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76200" marR="76200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37474F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apply plugin: </a:t>
            </a:r>
            <a:r>
              <a:rPr lang="en-GB" sz="1050">
                <a:solidFill>
                  <a:srgbClr val="34A85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'kotlin-android-extensions'</a:t>
            </a:r>
            <a:endParaRPr sz="1050">
              <a:solidFill>
                <a:srgbClr val="34A853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762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762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Controlando la cámara manualmente</a:t>
            </a:r>
            <a:endParaRPr/>
          </a:p>
        </p:txBody>
      </p:sp>
      <p:sp>
        <p:nvSpPr>
          <p:cNvPr id="176" name="Google Shape;176;p31"/>
          <p:cNvSpPr txBox="1"/>
          <p:nvPr/>
        </p:nvSpPr>
        <p:spPr>
          <a:xfrm>
            <a:off x="471900" y="1804325"/>
            <a:ext cx="7696500" cy="28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762000" rtl="0" algn="l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-GB" sz="1500">
                <a:latin typeface="Roboto"/>
                <a:ea typeface="Roboto"/>
                <a:cs typeface="Roboto"/>
                <a:sym typeface="Roboto"/>
              </a:rPr>
              <a:t>A partir de la implementación de las </a:t>
            </a:r>
            <a:r>
              <a:rPr lang="en-GB" sz="1500">
                <a:latin typeface="Roboto"/>
                <a:ea typeface="Roboto"/>
                <a:cs typeface="Roboto"/>
                <a:sym typeface="Roboto"/>
              </a:rPr>
              <a:t>librerías</a:t>
            </a:r>
            <a:r>
              <a:rPr lang="en-GB" sz="1500">
                <a:latin typeface="Roboto"/>
                <a:ea typeface="Roboto"/>
                <a:cs typeface="Roboto"/>
                <a:sym typeface="Roboto"/>
              </a:rPr>
              <a:t> y plugins necesitamos lo siguiente.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7620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en-GB" sz="1500">
                <a:latin typeface="Roboto"/>
                <a:ea typeface="Roboto"/>
                <a:cs typeface="Roboto"/>
                <a:sym typeface="Roboto"/>
              </a:rPr>
              <a:t>Solicitar permisos para usar la cámara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marR="7620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○"/>
            </a:pPr>
            <a:r>
              <a:rPr lang="en-GB" sz="1500">
                <a:latin typeface="Roboto"/>
                <a:ea typeface="Roboto"/>
                <a:cs typeface="Roboto"/>
                <a:sym typeface="Roboto"/>
              </a:rPr>
              <a:t>Crear un layout en el cual renderizar lo que capture la cámara </a:t>
            </a:r>
            <a:r>
              <a:rPr lang="en-GB" sz="950">
                <a:solidFill>
                  <a:srgbClr val="24C1E0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androidx.camera.view.PreviewView</a:t>
            </a:r>
            <a:endParaRPr sz="950">
              <a:solidFill>
                <a:srgbClr val="24C1E0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1" marL="914400" marR="7620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en-GB" sz="1500">
                <a:latin typeface="Roboto"/>
                <a:ea typeface="Roboto"/>
                <a:cs typeface="Roboto"/>
                <a:sym typeface="Roboto"/>
              </a:rPr>
              <a:t>Crear los casos de uso para enviar el preview de la cámara y para capturar una imagen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marR="7620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en-GB" sz="1500">
                <a:latin typeface="Roboto"/>
                <a:ea typeface="Roboto"/>
                <a:cs typeface="Roboto"/>
                <a:sym typeface="Roboto"/>
              </a:rPr>
              <a:t>Opcionalmente cameraX permite </a:t>
            </a:r>
            <a:r>
              <a:rPr lang="en-GB" sz="1500">
                <a:latin typeface="Roboto"/>
                <a:ea typeface="Roboto"/>
                <a:cs typeface="Roboto"/>
                <a:sym typeface="Roboto"/>
              </a:rPr>
              <a:t>agregar</a:t>
            </a:r>
            <a:r>
              <a:rPr lang="en-GB" sz="1500">
                <a:latin typeface="Roboto"/>
                <a:ea typeface="Roboto"/>
                <a:cs typeface="Roboto"/>
                <a:sym typeface="Roboto"/>
              </a:rPr>
              <a:t> un analyzer para procesar las </a:t>
            </a:r>
            <a:r>
              <a:rPr lang="en-GB" sz="1500">
                <a:latin typeface="Roboto"/>
                <a:ea typeface="Roboto"/>
                <a:cs typeface="Roboto"/>
                <a:sym typeface="Roboto"/>
              </a:rPr>
              <a:t>imágenes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marR="7620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-GB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Link al ejemplo de implementación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762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7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762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Android</a:t>
            </a:r>
            <a:endParaRPr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Cámara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¿Preguntas?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GB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https://developer.android.com/training/camerax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GB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https://codelabs.developers.google.com/codelabs/camerax-getting-started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https://developers.google.com/ml-kit/vision/face-detection/android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Links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60950" y="1821600"/>
            <a:ext cx="8222100" cy="332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Cámara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Formas de acceder a la cámara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APIs para manejar la cámara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Controlando la cámara manualmente</a:t>
            </a:r>
            <a:endParaRPr/>
          </a:p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Cámara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Cámara</a:t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471900" y="1804325"/>
            <a:ext cx="7696500" cy="30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Si en nuestra app tenemos la necesidad de </a:t>
            </a: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incorporar</a:t>
            </a: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alguna funcionalidad que requiera </a:t>
            </a: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tomar tanto fotos como video, e</a:t>
            </a: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l SDK de Android nos proporciona varias formas de acceder a la/s cámara/s del dispositivo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Podemos personalizar varias cosas, por ej, especificar donde queremos almacenar las fotos o videos (directorios por default de Android o en el espacio de nuestra aplicación)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471900" y="1804325"/>
            <a:ext cx="7696500" cy="3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Roboto"/>
              <a:buChar char="●"/>
            </a:pPr>
            <a:r>
              <a:rPr lang="en-GB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Existe una gran variedad de dispositivos y como desarrolladores debemos </a:t>
            </a:r>
            <a:r>
              <a:rPr lang="en-GB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prever</a:t>
            </a:r>
            <a:r>
              <a:rPr lang="en-GB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todos los escenarios, esto es, si se cuenta con cámara, si necesitamos frontal o no, etc.</a:t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Roboto"/>
              <a:buChar char="●"/>
            </a:pPr>
            <a:r>
              <a:rPr lang="en-GB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Si la cámara </a:t>
            </a:r>
            <a:r>
              <a:rPr lang="en-GB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desempeña</a:t>
            </a:r>
            <a:r>
              <a:rPr lang="en-GB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un rol </a:t>
            </a:r>
            <a:r>
              <a:rPr i="1" lang="en-GB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crítico</a:t>
            </a:r>
            <a:r>
              <a:rPr lang="en-GB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en nuestra aplicación, podemos indicar en el archivo </a:t>
            </a:r>
            <a:r>
              <a:rPr lang="en-GB" sz="17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AndroidManifest.xml</a:t>
            </a:r>
            <a:endParaRPr sz="17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&lt;manifest ... &gt;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&lt;uses-feature android:name=</a:t>
            </a:r>
            <a:r>
              <a:rPr lang="en-GB" sz="9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"android.hardware.camera"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b="1"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android:required=</a:t>
            </a:r>
            <a:r>
              <a:rPr b="1" lang="en-GB" sz="9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"true"</a:t>
            </a:r>
            <a: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/&gt;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...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&lt;/manifest&gt;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De esta manera, si el dispositivo no cuenta con alguna cámara, nuestra app no podrá ser instalada</a:t>
            </a:r>
            <a:endParaRPr sz="9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Cámara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471900" y="1804325"/>
            <a:ext cx="7696500" cy="3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Roboto"/>
              <a:buChar char="●"/>
            </a:pPr>
            <a:r>
              <a:rPr lang="en-GB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Ahora bien, s</a:t>
            </a:r>
            <a:r>
              <a:rPr lang="en-GB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 la cámara no es indispensable, podemos indicar que es opcional:</a:t>
            </a:r>
            <a:endParaRPr sz="17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&lt;manifest ... &gt;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&lt;uses-feature android:name=</a:t>
            </a:r>
            <a:r>
              <a:rPr lang="en-GB" sz="9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"android.hardware.camera"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  </a:t>
            </a:r>
            <a:r>
              <a:rPr b="1"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android:required=</a:t>
            </a:r>
            <a:r>
              <a:rPr b="1" lang="en-GB" sz="90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"false"</a:t>
            </a:r>
            <a: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/&gt;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...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&lt;/manifest&gt;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Y desde el código podemos chequear</a:t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(hasSystemFeature(PackageManager.FEATURE_CAMERA_ANY)) {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9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Mostrar funcionalidad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 </a:t>
            </a:r>
            <a:r>
              <a:rPr lang="en-GB" sz="90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GB" sz="90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// Deshabilitar funcionalidad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Cámara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Formas de acceder a la cámara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Formas de acceder a la cámara</a:t>
            </a: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471900" y="1804325"/>
            <a:ext cx="7696500" cy="28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Tenemos 2 formas utilizar a la cámara desde nuestra aplicación: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 través de otra app (por medio de un </a:t>
            </a:r>
            <a:r>
              <a:rPr b="1"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Intent</a:t>
            </a: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</a:pP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Implementando la funcionalidad por código (</a:t>
            </a:r>
            <a:r>
              <a:rPr b="1"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manualmente</a:t>
            </a:r>
            <a:r>
              <a:rPr lang="en-GB"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80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