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34bb04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34bb04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34bb04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34bb04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34bb04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34bb04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34bb04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34bb04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34bb04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34bb04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34bb04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34bb04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34bb04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b34bb04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34bb044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b34bb04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34bb044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34bb04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47a903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47a903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34bb04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34bb04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34bb04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34bb04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34bb044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b34bb04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34bb04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34bb04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b34bb044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b34bb04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34bb04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34bb04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b34bb044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b34bb04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47a903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547a903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b34bb04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b34bb04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34bb0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34bb0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34bb04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34bb04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34bb04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34bb04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34bb04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34bb04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34bb04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b34bb04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nsole.developers.goo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training/location" TargetMode="External"/><Relationship Id="rId4" Type="http://schemas.openxmlformats.org/officeDocument/2006/relationships/hyperlink" Target="https://developers.google.com/maps/documentation/android-sdk/start" TargetMode="External"/><Relationship Id="rId5" Type="http://schemas.openxmlformats.org/officeDocument/2006/relationships/hyperlink" Target="https://developers.google.com/maps/documentation/android-sdk/star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Implementación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Incluir dependencias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Chequear/solicitar permiso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Obtener la ubicación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 sz="1500"/>
              <a:t>Last Known Location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 sz="1500"/>
              <a:t>Location Updates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GB"/>
              <a:t>Incluir dependencias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Implementar la librería correspondiente de </a:t>
            </a:r>
            <a:r>
              <a:rPr b="1" lang="en-GB" sz="1500"/>
              <a:t>Google Play Services</a:t>
            </a:r>
            <a:r>
              <a:rPr lang="en-GB" sz="1500"/>
              <a:t> en el archivo </a:t>
            </a:r>
            <a:r>
              <a:rPr b="1" lang="en-GB" sz="1500"/>
              <a:t>build.gradle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'com.google.android.gms:play-services-location:17.0.0'</a:t>
            </a:r>
            <a:endParaRPr sz="15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Chequear/solicitar permiso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Dependiendo de la precisión que requiramos, agregar en AndroidManifest.xml: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&lt;!-- Provides location accuracy to within a city block. --&gt;</a:t>
            </a:r>
            <a:b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&lt;uses-permission android:name=</a:t>
            </a:r>
            <a:r>
              <a:rPr b="1"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"android.permission.ACCESS_COARSE_LOCATION"</a:t>
            </a: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b="1"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&lt;!-- Provides a more accurate location than one provided when you request ACCESS_COARSE_LOCATION. This permission is necessary for some connectivity tasks, such as connecting to nearby devices over Bluetooth Low Energy (BLE). --&gt;</a:t>
            </a:r>
            <a:b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&lt;uses-permission android:name=</a:t>
            </a:r>
            <a:r>
              <a:rPr b="1"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"android.permission.ACCESS_FINE_LOCATION"</a:t>
            </a: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b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&lt;uses-permission android:name=</a:t>
            </a:r>
            <a:r>
              <a:rPr b="1"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"android.permission.ACCESS_BACKGROUND_LOCATION"</a:t>
            </a:r>
            <a:r>
              <a:rPr b="1"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b="1"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4DD0E1"/>
              </a:solidFill>
              <a:highlight>
                <a:srgbClr val="28314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Chequear/solicitar permiso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¡No olvidar el material de clases anteriores: los </a:t>
            </a:r>
            <a:r>
              <a:rPr b="1" lang="en-GB" sz="1500"/>
              <a:t>runtime permissions</a:t>
            </a:r>
            <a:r>
              <a:rPr lang="en-GB" sz="1500"/>
              <a:t> son necesarios!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Obtener la ubicación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Primer forma, simple: </a:t>
            </a:r>
            <a:r>
              <a:rPr b="1" lang="en-GB" sz="1500"/>
              <a:t>last known location.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Obtener el 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FusedLocationProviderClient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administradorDeSensorGPS = LocationServices.getFusedLocationProviderClient(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Droid Serif"/>
              <a:buChar char="-"/>
            </a:pPr>
            <a:r>
              <a:rPr lang="en-GB" sz="1200">
                <a:solidFill>
                  <a:srgbClr val="37474F"/>
                </a:solidFill>
                <a:latin typeface="Droid Serif"/>
                <a:ea typeface="Droid Serif"/>
                <a:cs typeface="Droid Serif"/>
                <a:sym typeface="Droid Serif"/>
              </a:rPr>
              <a:t>Pedir la ubicación</a:t>
            </a:r>
            <a:endParaRPr sz="1200">
              <a:solidFill>
                <a:srgbClr val="37474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administradorDeSensorGPS.lastLocation.addOnSuccessListener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...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it.latitude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it.longitude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Obtener la ubicación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Sobre la</a:t>
            </a:r>
            <a:r>
              <a:rPr lang="en-GB" sz="1500"/>
              <a:t>: </a:t>
            </a:r>
            <a:r>
              <a:rPr b="1" lang="en-GB" sz="1500"/>
              <a:t>last known location.</a:t>
            </a:r>
            <a:endParaRPr b="1" sz="15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-"/>
            </a:pPr>
            <a:r>
              <a:rPr lang="en-GB" sz="1500"/>
              <a:t>Puede ser nula.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GPS apagado, celular sin Google Play Services, ninguna otra app pidió una ubicación antes.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Puede estar desactualizada.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Es un dato que fue requerido por alguna otra app del teléfono: nuestra app no está solicitándole directamente al GPS el dato.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Puede ser imprecisa.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Depende de la precisión que se requirió para solicitar la última ubicación conocida.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Obtener la ubicación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Segunda</a:t>
            </a:r>
            <a:r>
              <a:rPr lang="en-GB" sz="1500"/>
              <a:t> forma, simple: </a:t>
            </a:r>
            <a:r>
              <a:rPr b="1" lang="en-GB" sz="1500"/>
              <a:t>requestLocationUpdates</a:t>
            </a:r>
            <a:r>
              <a:rPr b="1" lang="en-GB" sz="1500"/>
              <a:t>.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Obtener el 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FusedLocationProviderClient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administradorDeSensorGPS = LocationServices.getFusedLocationProviderClient(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Droid Serif"/>
              <a:buChar char="-"/>
            </a:pPr>
            <a:r>
              <a:rPr lang="en-GB" sz="1200">
                <a:solidFill>
                  <a:srgbClr val="37474F"/>
                </a:solidFill>
                <a:latin typeface="Droid Serif"/>
                <a:ea typeface="Droid Serif"/>
                <a:cs typeface="Droid Serif"/>
                <a:sym typeface="Droid Serif"/>
              </a:rPr>
              <a:t>Comenzar a pedir las ubicaciones</a:t>
            </a:r>
            <a:endParaRPr sz="1200">
              <a:solidFill>
                <a:srgbClr val="37474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administradorDeSensorGPS.requestLocationUpdates(solicitudDeDatosDeGPS,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receptorDeUbicaciones,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Looper.getMainLooper())</a:t>
            </a:r>
            <a:endParaRPr sz="1500">
              <a:solidFill>
                <a:srgbClr val="37474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Obtener la ubicación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solicitudDeDatosDeGPS = LocationRequest.create().apply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interval = 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fastestInterval = </a:t>
            </a:r>
            <a:r>
              <a:rPr lang="en-GB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priority = LocationRequest.PRIORITY_HIGH_ACCURACY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Obtener la ubicación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receptorDeUbicaciones =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LocationCallback()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onLocationResult(locationResult: LocationResult?)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locationResult?.let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ubicacionesRecibidas(locationResult.locations)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objeto Location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Datos que pueden ser relevantes: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elapsedRealtimeNanos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Ubicación y mapas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Incluyendo Google Maps en tu proyecto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SupportMapFragment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onMapReady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Key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Puede tardar algunas horas en habilitarse…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 de Google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Necesitamos tener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El </a:t>
            </a:r>
            <a:r>
              <a:rPr lang="en-GB"/>
              <a:t>SHA-1</a:t>
            </a:r>
            <a:r>
              <a:rPr lang="en-GB"/>
              <a:t> del certificado con el que </a:t>
            </a:r>
            <a:r>
              <a:rPr i="1" lang="en-GB"/>
              <a:t>firmamos</a:t>
            </a:r>
            <a:r>
              <a:rPr lang="en-GB"/>
              <a:t> nuestros archivos apk/bundles.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Todo este proceos se hace desde la web de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https://console.developers.google.com/</a:t>
            </a:r>
            <a:br>
              <a:rPr lang="en-GB"/>
            </a:b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Roboto Mono"/>
              <a:buChar char="●"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En nuestro archivo </a:t>
            </a:r>
            <a:r>
              <a:rPr b="1"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build.gradle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GB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'com.google.android.gms:play-services-maps:17.0.0'</a:t>
            </a:r>
            <a:endParaRPr sz="14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SupportMapFragment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Incluir este </a:t>
            </a:r>
            <a:r>
              <a:rPr i="1" lang="en-GB"/>
              <a:t>Fragment</a:t>
            </a:r>
            <a:r>
              <a:rPr lang="en-GB"/>
              <a:t> en nuestro layout: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&lt;fragment android:id=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"@+id/map"</a:t>
            </a:r>
            <a:b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android:name=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"com.google.android.gms.maps.SupportMapFragment"</a:t>
            </a:r>
            <a:b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android:layout_width=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android:layout_height=</a:t>
            </a:r>
            <a:r>
              <a:rPr lang="en-GB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r>
              <a:rPr lang="en-GB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onMapReady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71900" y="1919075"/>
            <a:ext cx="82221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 nuestra </a:t>
            </a:r>
            <a:r>
              <a:rPr i="1" lang="en-GB"/>
              <a:t>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lateinit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mMap: GoogleMap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onCreate(savedInstanceState: Bundle?) {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.onCreate(savedInstanceState)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setContentView(R.layout.activity_maps)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mapFragment = supportFragmentManager.findFragmentById(R.id.map)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SupportMapFragment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mapFragment.getMapAsync(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onMapReady(googleMap: GoogleMap) {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mMap = googleMap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sydney = LatLng(-</a:t>
            </a:r>
            <a:r>
              <a:rPr lang="en-GB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34.0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151.0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mMap.addMarker(MarkerOptions().position(sydney).title(</a:t>
            </a:r>
            <a:r>
              <a:rPr lang="en-GB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"Marker in Sydney"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mMap.moveCamera(CameraUpdateFactory.newLatLng(sydney))</a:t>
            </a:r>
            <a:b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Trabajando con el GoogleMap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71900" y="1919075"/>
            <a:ext cx="82221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Polygons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onCameraMoveListener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onCameraIdleListener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onMarkerClickListener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isMyLocationEnabled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71900" y="1919075"/>
            <a:ext cx="82221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https://developer.android.com/training/location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https://developers.google.com/maps/documentation/android-sdk/s</a:t>
            </a:r>
            <a:r>
              <a:rPr lang="en-GB" u="sng">
                <a:solidFill>
                  <a:schemeClr val="hlink"/>
                </a:solidFill>
                <a:hlinkClick r:id="rId5"/>
              </a:rPr>
              <a:t>tart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Integración con el sensor GPS del teléfono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Integración con el SDK y APIs de Google Maps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GPS / Ubicación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GPS / Ubicación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Dos usos distintos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Foreground: Con la app visible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Background: Con la app en segundo plano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Privacidad del usuario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Con cada versión de Android se vienen incluyendo muchos cambios a la API de ubicación.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Los usuarios tienen cada vez más control sobre cuándo y por qué la app accede a los datos del sensor GPS.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Google está intentando forzar las situaciones en las cuales los usuarios rechazan el uso de este permiso.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Privacidad del usuario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88" y="1778100"/>
            <a:ext cx="4952323" cy="33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Privacidad del usuario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25" y="1745525"/>
            <a:ext cx="7171402" cy="33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Privacidad del usuario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48" y="1800850"/>
            <a:ext cx="5460349" cy="3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