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b88512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b88512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db88512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db88512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b88512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db88512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b885127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db88512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b34bb044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b34bb044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db885127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db88512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b88512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b88512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db88512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db88512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db88512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db88512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547a903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547a903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b4460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b4460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b34bb04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b34bb04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b4a8e1e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b4a8e1e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4a8e1e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4a8e1e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34bb04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34bb04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b4a8e1e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b4a8e1e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34bb04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34bb04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b34bb04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b34bb04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b34bb04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b34bb04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b88512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b88512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guide/topics/connectivity/bluetooth?hl=es-41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guide/topics/sensors" TargetMode="External"/><Relationship Id="rId4" Type="http://schemas.openxmlformats.org/officeDocument/2006/relationships/hyperlink" Target="https://developer.android.com/guide/topics/connectivity/bluetooth?hl=es-419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Perfiles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Dispositivo de salud</a:t>
            </a:r>
            <a:r>
              <a:rPr lang="en-GB" sz="1500"/>
              <a:t>:</a:t>
            </a:r>
            <a:r>
              <a:rPr lang="en-GB" sz="1500"/>
              <a:t>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Android 4.0 presenta compatibilidad con el perfil de dispositivos de salud (HDP) Bluetooth.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Monitores de frecuencia cardíaca, medidores de la sangre, termómetros y balanzas, entre otros.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Pasos básicos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Obtener el adaptador predeterminado.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Configurar un BluetoothProfile.ServiceListener (notifica a los clientes del BluetoothProfile cuando se conectan al servicio o se desconectan)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Usar </a:t>
            </a:r>
            <a:r>
              <a:rPr lang="en-GB" sz="1500">
                <a:solidFill>
                  <a:schemeClr val="dk1"/>
                </a:solidFill>
              </a:rPr>
              <a:t>getProfileProxy()</a:t>
            </a:r>
            <a:r>
              <a:rPr lang="en-GB" sz="1500"/>
              <a:t> para entablar una conexión al objeto del proxy de perfil asociado a dicho perfil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En </a:t>
            </a:r>
            <a:r>
              <a:rPr lang="en-GB" sz="1500">
                <a:solidFill>
                  <a:schemeClr val="dk1"/>
                </a:solidFill>
              </a:rPr>
              <a:t>onServiceConnected()</a:t>
            </a:r>
            <a:r>
              <a:rPr lang="en-GB" sz="1500"/>
              <a:t> obtiene un controlador para el objeto del proxy de perfil.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Una vez que tenemos el objeto del proxy de perfil, podemos usarlo para controlar el estado de la conexión y realizar otras operaciones correspondientes a ese perfil.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Pasos básicos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175" y="1777050"/>
            <a:ext cx="4663991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Próximos pasos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71900" y="2004125"/>
            <a:ext cx="403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Más, mucho más sobre bluetooth y todo lo que puede hacer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Integración con sensores del teléfono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71900" y="1919075"/>
            <a:ext cx="82221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Sensores de movimiento</a:t>
            </a:r>
            <a:endParaRPr sz="15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Estos sensores miden las fuerzas de aceleración y las fuerzas de rotación en tres ejes. Esta categoría incluye acelerómetros, sensores de gravedad, giroscopios y sensores del vector de rotación.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Sensores ambientales</a:t>
            </a:r>
            <a:endParaRPr sz="15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Estos sensores miden varios parámetros ambientales, como la temperatura y la presión del aire ambiental, la iluminación y la humedad. Esta categoría incluye barómetros, fotómetros y termómetros.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Sensores de posición</a:t>
            </a:r>
            <a:endParaRPr sz="15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Estos sensores miden la posición física de un dispositivo. Esta categoría incluye sensores de orientación y magnetómetros.</a:t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Sensores </a:t>
            </a:r>
            <a:r>
              <a:rPr lang="en-GB"/>
              <a:t>físicos</a:t>
            </a:r>
            <a:r>
              <a:rPr lang="en-GB"/>
              <a:t> y virtuales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623675" y="2291450"/>
            <a:ext cx="8222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Sensores fisicos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Sensores de hardware integrados en el dispositivo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Sensores virtuales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Conjunto de valores calculados por 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múltiples</a:t>
            </a:r>
            <a:r>
              <a:rPr lang="en-GB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sensores contenidos en el dispositivo al cual podemos acceder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Acelerometro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460950" y="1926750"/>
            <a:ext cx="8222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SensorManager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Puedes usar esta clase para crear una instancia del servicio del sensor. Esta clase proporciona varios métodos para acceder a sensores y escucharlos, registrar y cancelar el registro de objetos de escucha de sensores de eventos y adquirir información de orientación. También proporciona varias constantes del sensor que se usan para informar la exactitud del sensor, definir las velocidades de adquisición de datos y calibrar sensores.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Sensor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Puedes usar esta clase para crear una instancia de un sensor específico. Esta clase proporciona varios métodos que permiten determinar las capacidades de un sensor.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Acelerometro</a:t>
            </a:r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460950" y="2048350"/>
            <a:ext cx="8222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SensorEvent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 sistema usa esta clase para crear un objeto de evento de sensor, que proporciona información sobre un evento del sensor. Un objeto de evento de sensor incluye la siguiente información: los datos sin procesar del sensor, el tipo de sensor que generó el evento, la exactitud de los datos y la marca de tiempo del evento.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SensorEventListener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Puedes usar esta interfaz para crear dos métodos de devolución de llamada que reciben notificaciones (eventos del sensor) cuando cambian los valores del sensor o cuando cambia la exactitud del sensor.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¿Preguntas?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Bluetooth y sensores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71900" y="1919075"/>
            <a:ext cx="8222100" cy="4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https://developer.android.com/guide/topics/sensors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https://developer.android.com/guide/topics/connectivity/bluetooth?hl=es-419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Integración con bluetooth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Integración con sensores del teléfono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Integración con bluetooth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Integración con bluetooth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500"/>
              <a:t>Buscar otros dispositivos Bluetooth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500"/>
              <a:t>Consultar el adaptador local de Bluetooth en busca de dispositivos Bluetooth sincronizados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500"/>
              <a:t>Establecer canales RFCOMM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500"/>
              <a:t>Conectarse con otros dispositivos mediante el descubrimiento de servicios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500"/>
              <a:t>Transferir datos hacia otros dispositivos y desde estos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500"/>
              <a:t>Administrar varias conexiones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Proceso de sincronización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El dispositivo detectable se habilita para recibir solicitudes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El otro dispositivo encuentra al dispositivo detectable mediante detección del servicio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El dispositivo detectable acepta la solicitud de sincronización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Ambos dispositivos completan el proceso de conexión y se intercambian claves de seguridad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Ambos dispositivos almacenan las claves en caché y luego intercambian información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Al completarse la sincronización el dispositivo que inició la solicitud libera el canal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/>
              <a:t>De todos modos mientras </a:t>
            </a:r>
            <a:r>
              <a:rPr lang="en-GB" sz="1500"/>
              <a:t>estén</a:t>
            </a:r>
            <a:r>
              <a:rPr lang="en-GB" sz="1500"/>
              <a:t> en el rango de alcance y no se elimine la conexión ambos dispositivos permanecen vinculados y pueden conectarse </a:t>
            </a:r>
            <a:r>
              <a:rPr lang="en-GB" sz="1500"/>
              <a:t>automáticamente</a:t>
            </a:r>
            <a:r>
              <a:rPr lang="en-GB" sz="1500"/>
              <a:t> en el futuro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Permisos necesarios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78400" y="1997125"/>
            <a:ext cx="80025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BLUETOOTH</a:t>
            </a:r>
            <a:br>
              <a:rPr lang="en-GB" sz="2100">
                <a:latin typeface="Roboto"/>
                <a:ea typeface="Roboto"/>
                <a:cs typeface="Roboto"/>
                <a:sym typeface="Roboto"/>
              </a:rPr>
            </a:b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ACCESS_FINE_LOCATION (se utiliza para escaneo y reunir información de la ubicación del usuario)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En android 9</a:t>
            </a:r>
            <a:br>
              <a:rPr lang="en-GB" sz="2100">
                <a:latin typeface="Roboto"/>
                <a:ea typeface="Roboto"/>
                <a:cs typeface="Roboto"/>
                <a:sym typeface="Roboto"/>
              </a:rPr>
            </a:b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ACCESS_COARSE_LOCATION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-GB" sz="2100">
                <a:latin typeface="Roboto"/>
                <a:ea typeface="Roboto"/>
                <a:cs typeface="Roboto"/>
                <a:sym typeface="Roboto"/>
              </a:rPr>
              <a:t>BLUETOOTH_ADMIN (para administrar las conexiones)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Código de los permisos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&lt;manifest ... 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&lt;uses-permission android:name="android.permission.BLUETOOTH" /&gt;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&lt;uses-permission android:name="android.permission.BLUETOOTH_ADMIN" /&gt;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&lt;!-- If your app targets Android 9 or lower, you can declare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     ACCESS_COARSE_LOCATION instead. --&gt;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&lt;uses-permission android:name="android.permission.ACCESS_FINE_LOCATION" /&gt;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...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&lt;/manifest&gt;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Perfiles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Auriculares</a:t>
            </a:r>
            <a:r>
              <a:rPr lang="en-GB" sz="1500"/>
              <a:t>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Android proporciona la clase BluetoothHeadset, que es un proxy para controlar el servicio de auriculares Bluetooth.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Esto incluye los perfiles de manos libres (v1.5) y de auriculares Bluetooth.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La clase BluetoothHeadset incluye compatibilidad con comandos de AT.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A2DP</a:t>
            </a:r>
            <a:r>
              <a:rPr lang="en-GB" sz="1500"/>
              <a:t>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Perfil de distribución de audio avanzada (A2DP) define el nivel de audio de alta calidad.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Android proporciona la clase BluetoothA2dp, que es un proxy para controlar el servicio de A2DP Bluetooth.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