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b44602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b44602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8fca51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8fca51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c912c6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3c912c6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8fca51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38fca51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8fca51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8fca51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c912c6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c912c6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c912c6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c912c6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c912c6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3c912c6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c912c6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c912c6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c912c6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c912c6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c912c6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c912c6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c912c6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c912c6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b4a8e1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b4a8e1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8fca5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8fca5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8fca51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38fca51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8fca51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8fca51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8fca5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8fca5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b44602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b44602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test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Pruebas unitarias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Sirven para probar la unidad más básica de código: una función/método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 test por funcionalidad, en funciones (tests) separados, agrupados en una clase.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 escribirá al menos un test por función, pudiendo haber más de un test para una misma función.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Características F.I.R.S.T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Fast</a:t>
            </a:r>
            <a:r>
              <a:rPr lang="en-GB"/>
              <a:t> (Rápido)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Independent</a:t>
            </a:r>
            <a:r>
              <a:rPr lang="en-GB"/>
              <a:t> (Independiente)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Repeatable</a:t>
            </a:r>
            <a:r>
              <a:rPr lang="en-GB"/>
              <a:t> (Repetible)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Self-validating</a:t>
            </a:r>
            <a:r>
              <a:rPr lang="en-GB"/>
              <a:t> (Auto-validado)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Timely</a:t>
            </a:r>
            <a:r>
              <a:rPr lang="en-GB"/>
              <a:t> (Oportuno)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probar?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Estado inicial de un objeto.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Operaciones básicas.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Casos en los que debería haber un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Casos borde (</a:t>
            </a:r>
            <a:r>
              <a:rPr i="1" lang="en-GB"/>
              <a:t>edge cases</a:t>
            </a:r>
            <a:r>
              <a:rPr lang="en-GB"/>
              <a:t>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Estándar de facto para escribir pruebas unitarias en todos los lenguajes basados en la JVM.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¡Incluída en cada nuevo proyecto creado en Android Studio!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androidTestImplementation </a:t>
            </a:r>
            <a:r>
              <a:rPr lang="en-GB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'androidx.test.ext:junit:1.1.1'</a:t>
            </a:r>
            <a:endParaRPr sz="14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en Android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 pruebas unitarias deben crearse en el directorio correspondiente: </a:t>
            </a:r>
            <a:r>
              <a:rPr b="1" lang="en-GB"/>
              <a:t>src/test/java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Debe haber una clase de prueba por cada clase que se va a probar.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Cada prueba es una función pública que se anota con </a:t>
            </a:r>
            <a:r>
              <a:rPr b="1" lang="en-GB"/>
              <a:t>@Test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También podrían usarse los métodos </a:t>
            </a:r>
            <a:r>
              <a:rPr b="1" lang="en-GB"/>
              <a:t>@Before</a:t>
            </a:r>
            <a:r>
              <a:rPr lang="en-GB"/>
              <a:t> y </a:t>
            </a:r>
            <a:r>
              <a:rPr b="1" lang="en-GB"/>
              <a:t>@After </a:t>
            </a:r>
            <a:r>
              <a:rPr lang="en-GB"/>
              <a:t>para ejecutar antes/después de cada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 verificaciones se hacen con </a:t>
            </a:r>
            <a:r>
              <a:rPr b="1" lang="en-GB"/>
              <a:t>Asserts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¡Manos a la obra!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Desafíos del testing en Android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Estilos de arquitectura -&gt; Facilitan el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Tests rápidos -&gt; No pueden depender del SDK de Android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Menos código del SDK, más código de librerías.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¿Cuánto demora en iniciar un emulador?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Tener en cuenta los principios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¿Cómo se prueba un ViewModel?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Todos los ViewModels deben estar probados.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¿Qué más?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Clases del modelo con lógica de negocio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Corrutinas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¿Y si el ViewModel tiene dependencias?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 </a:t>
            </a:r>
            <a:r>
              <a:rPr i="1" lang="en-GB"/>
              <a:t>Mock</a:t>
            </a:r>
            <a:r>
              <a:rPr lang="en-GB"/>
              <a:t> es un </a:t>
            </a:r>
            <a:r>
              <a:rPr i="1" lang="en-GB"/>
              <a:t>objeto simulado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Cuando una clase que estamos probando depende de otra, ¿cómo mantenemos el test </a:t>
            </a:r>
            <a:r>
              <a:rPr b="1" lang="en-GB"/>
              <a:t>unitario</a:t>
            </a:r>
            <a:r>
              <a:rPr lang="en-GB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Proveyendo </a:t>
            </a:r>
            <a:r>
              <a:rPr i="1" lang="en-GB"/>
              <a:t>mocks</a:t>
            </a:r>
            <a:r>
              <a:rPr lang="en-GB"/>
              <a:t> como dependencias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¿Qué formas hay de hacer esto?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Mockito + mockito-kotlin + PowerMockito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MockK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y pruebas unitarias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 - ejemplos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// Given</a:t>
            </a:r>
            <a:b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repository = mockk&lt;LoginRepository&gt;(relaxed = </a:t>
            </a:r>
            <a: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every { login(</a:t>
            </a:r>
            <a:r>
              <a:rPr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"test@gmail.com"</a:t>
            </a: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any()) 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LoginResult.Success(</a:t>
            </a:r>
            <a:r>
              <a:rPr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"myAccessToken"</a:t>
            </a: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// When</a:t>
            </a:r>
            <a:b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b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// Then</a:t>
            </a:r>
            <a:b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verify(exactly = 1) { repository.login(</a:t>
            </a:r>
            <a:r>
              <a:rPr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test@gmail.com</a:t>
            </a:r>
            <a:r>
              <a:rPr lang="en-GB" sz="1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", any()</a:t>
            </a:r>
            <a:r>
              <a:rPr lang="en-GB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…pero esta ya es otra historia...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Preguntas?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Calidad en el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¿Qué son las pruebas?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¿En qué consisten?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Tipos de pruebas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Costo de probar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Tests unitarios y </a:t>
            </a:r>
            <a:r>
              <a:rPr lang="en-GB"/>
              <a:t>jUnit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Desafíos del testing en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Mocking</a:t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Calidad en el software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la calidad?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¿Cómo se mide?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¿Cómo se puede asegurar que la calidad de un producto de software es la correcta?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</a:t>
            </a:r>
            <a:r>
              <a:rPr i="1" lang="en-GB"/>
              <a:t>Extreme Programming</a:t>
            </a:r>
            <a:r>
              <a:rPr lang="en-GB"/>
              <a:t>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</a:t>
            </a:r>
            <a:r>
              <a:rPr i="1" lang="en-GB"/>
              <a:t>Software craftmanship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una prueba?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 prueba consiste en la búsqueda de errores en el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 pruebas muestran la presencia, no la ausencia de errores (</a:t>
            </a:r>
            <a:r>
              <a:rPr i="1" lang="en-GB"/>
              <a:t>bugs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¿En qué consiste una prueba?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 define una situación inicial.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 realiza una operación sobre el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 evalúa la situación final, comparándola con la esperada.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Este proceso es análogo a la revisión de un contrato.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Unitarias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Desempeño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Aceptación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Instalación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pruebas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¡Probar temprano es más barato!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</a:t>
            </a:r>
            <a:r>
              <a:rPr i="1" lang="en-GB"/>
              <a:t>Encontrar y arreglar un problema de software luego de la entrega es con frecuencia 100 veces más caro que encontrarlo y arreglarlo durante la fase de requerimientos y diseño.</a:t>
            </a:r>
            <a:r>
              <a:rPr lang="en-GB"/>
              <a:t>” - Barry Boehm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¿Test Driven Development?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Costo de probar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Pruebas unitarias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