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1S6pIq36w8HjqIi7vPCLQbRO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1af3eb24b_0_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c1af3eb24b_0_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c1af3eb24b_0_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c1af3eb24b_0_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c1af3eb24b_0_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1af3eb24b_0_5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c1af3eb24b_0_5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c1af3eb24b_0_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af3eb24b_0_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c1af3eb24b_0_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gc1af3eb24b_0_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c1af3eb24b_0_1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c1af3eb24b_0_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c1af3eb24b_0_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gc1af3eb24b_0_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c1af3eb24b_0_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1af3eb24b_0_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c1af3eb24b_0_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c1af3eb24b_0_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gc1af3eb24b_0_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c1af3eb24b_0_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c1af3eb24b_0_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1af3eb24b_0_2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c1af3eb24b_0_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c1af3eb24b_0_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gc1af3eb24b_0_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1af3eb24b_0_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c1af3eb24b_0_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c1af3eb24b_0_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c1af3eb24b_0_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c1af3eb24b_0_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1af3eb24b_0_3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gc1af3eb24b_0_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1af3eb24b_0_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c1af3eb24b_0_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c1af3eb24b_0_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gc1af3eb24b_0_4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gc1af3eb24b_0_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c1af3eb24b_0_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1af3eb24b_0_4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c1af3eb24b_0_4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c1af3eb24b_0_4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gc1af3eb24b_0_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1af3eb24b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c1af3eb24b_0_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c1af3eb24b_0_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platform" TargetMode="External"/><Relationship Id="rId4" Type="http://schemas.openxmlformats.org/officeDocument/2006/relationships/hyperlink" Target="https://developer.android.com/guide/components/fundamentals" TargetMode="External"/><Relationship Id="rId5" Type="http://schemas.openxmlformats.org/officeDocument/2006/relationships/hyperlink" Target="http://developer.android.com/guide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Documentación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471900" y="1919075"/>
            <a:ext cx="82221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El contenido de esta clase lo podremos encontrar en: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https://developer.android.com/guide/platform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https://developer.android.com/guide/components/fundamentals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Todo el material de este curso está basado en la documentación oficial de Android, y en nuestra experiencia profesional como desarrolladores de apps.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Para más información, usted debería poder consultar la API Reference y el resto de la documentación oficial, disponibles en: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http://developer.android.com/guide/index.html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Arquitectura  y primeros pasos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Arquitectura de Android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Instalación del ambiente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Estructura del proyecto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Componentes de una aplicación</a:t>
            </a:r>
            <a:endParaRPr/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Arquitectura de Android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Sistema operativo basado en Linux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Aplicaciones desarrolladas sobre una Java Virtual Machine (Dalvik/ART)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Soporte para OpenGL y SQLite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Android SDK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Compilador, debugger, emuladores, platform-tools, herramientas de build y empaquetado de la 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Arquitectura de Android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978" y="0"/>
            <a:ext cx="3188348" cy="469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Arquitectura de Android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Las apps no tienen un único punto de entrada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Cualquier app puede iniciar un componente de otra, simplemente con un Intent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Cada app corre en un proceso separado, único por aplicación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Existen restricciones al sistema de archivos de otras apps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Las apps de Google están implementadas utilizando el mismo SDK publicado para otros desarrolladores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Arquitectura de Android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Los usuarios nunca cierran las apps cuando terminan de usarlas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El tiempo de pasaje de una app a otra es crítico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Entonces: ciertos procesos (apps) quedan en background, para que Android decida en qué momento terminarlos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Esta es la razón por la cual el modelo de programación es con callbacks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Instalación del ambiente y recorrido por el 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Componentes de una aplicación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</a:t>
            </a:r>
            <a:br>
              <a:rPr lang="en-GB"/>
            </a:br>
            <a:r>
              <a:rPr lang="en-GB"/>
              <a:t>- </a:t>
            </a:r>
            <a:r>
              <a:rPr lang="en-GB" sz="1400"/>
              <a:t>Pantalla de la aplicación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Service</a:t>
            </a:r>
            <a:br>
              <a:rPr lang="en-GB"/>
            </a:br>
            <a:r>
              <a:rPr lang="en-GB"/>
              <a:t>- </a:t>
            </a:r>
            <a:r>
              <a:rPr lang="en-GB" sz="1400"/>
              <a:t>Componente que se ejecuta en background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Content provider</a:t>
            </a:r>
            <a:br>
              <a:rPr lang="en-GB"/>
            </a:br>
            <a:r>
              <a:rPr lang="en-GB"/>
              <a:t>- </a:t>
            </a:r>
            <a:r>
              <a:rPr lang="en-GB" sz="1400"/>
              <a:t>Maneja un set de datos compartidos con otras apps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Broadcast receiver</a:t>
            </a:r>
            <a:br>
              <a:rPr lang="en-GB"/>
            </a:br>
            <a:r>
              <a:rPr lang="en-GB"/>
              <a:t>- </a:t>
            </a:r>
            <a:r>
              <a:rPr lang="en-GB" sz="1400"/>
              <a:t>Responde a mensajes del sistema operativo, o de otras apps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