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542e2c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542e2c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542e2c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542e2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d5d7af7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d5d7af7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77e8cf6b9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77e8cf6b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e8cf6b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e8cf6b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 no agregamos alguna constraint, nuestra vista salta al (0;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Mencionaria tambien que es muy importante que todas las vistas tengan ID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7e8cf6b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7e8cf6b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Aclarar que los helpers tienen por default VISIBILITY = GONE, por eso no se dibujan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7e8cf6b9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7e8cf6b9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d5d7af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d5d7af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a8e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a8e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4a8e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4a8e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b4a8e1e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b4a8e1e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db44602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db44602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44602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b44602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dd5d7af7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dd5d7af7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dd5d7af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dd5d7af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d5d7af7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d5d7af7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Prof. </a:t>
            </a:r>
            <a:r>
              <a:rPr lang="en-GB"/>
              <a:t>Fabio Negri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Prof. Sebastián Pardo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Layouts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FrameLayout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Es el layout más básico y sencillo de todos.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Ubica a todos sus hijos en la posición superior izquierda, uno por encima del otro, salvo que se utilice el atributo </a:t>
            </a:r>
            <a:r>
              <a:rPr i="1" lang="en-GB"/>
              <a:t>layout_gravity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Generalmente se utiliza para ocupar un espacio fijo en la pantalla, y suele tener un único subview.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LinearLayout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4166775" y="1819400"/>
            <a:ext cx="4836300" cy="31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Ubica a todos sus hijos en la misma dirección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android:orientation=”horizontal”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-GB"/>
              <a:t>android:orientation=”vertical”</a:t>
            </a:r>
            <a:endParaRPr i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Soporta un atributo </a:t>
            </a:r>
            <a:r>
              <a:rPr i="1" lang="en-GB"/>
              <a:t>weightSum</a:t>
            </a:r>
            <a:r>
              <a:rPr lang="en-GB"/>
              <a:t>, el cual permite definirle un </a:t>
            </a:r>
            <a:r>
              <a:rPr i="1" lang="en-GB"/>
              <a:t>weight</a:t>
            </a:r>
            <a:r>
              <a:rPr lang="en-GB"/>
              <a:t> a cada uno de sus hijos. Esto es útil para definir qué proporción de la pantalla debe ocupar cada uno de esos </a:t>
            </a:r>
            <a:r>
              <a:rPr i="1" lang="en-GB"/>
              <a:t>View</a:t>
            </a:r>
            <a:r>
              <a:rPr lang="en-GB"/>
              <a:t>.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75" y="1985988"/>
            <a:ext cx="38100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ConstraintLayout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Nos permite crear layouts complejos sin necesidad de anidar demasiados </a:t>
            </a:r>
            <a:r>
              <a:rPr i="1" lang="en-GB"/>
              <a:t>ViewGroups</a:t>
            </a:r>
            <a:r>
              <a:rPr lang="en-GB"/>
              <a:t>, lo que se traduce en una jerarquía de vistas más plana y por ende performante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un reemplazo natural de </a:t>
            </a:r>
            <a:r>
              <a:rPr i="1" lang="en-GB"/>
              <a:t>RelativeLayout </a:t>
            </a:r>
            <a:r>
              <a:rPr lang="en-GB"/>
              <a:t>(y PercentFrameLayout, PercentRelativeLayout…)</a:t>
            </a:r>
            <a:br>
              <a:rPr lang="en-GB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necesario agregar una dependencia para poder utilizarla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ConstraintLayout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51300" y="1738525"/>
            <a:ext cx="84495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¿Cómo funciona?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 definen relaciones (</a:t>
            </a:r>
            <a:r>
              <a:rPr i="1" lang="en-GB"/>
              <a:t>constraints</a:t>
            </a:r>
            <a:r>
              <a:rPr lang="en-GB"/>
              <a:t>) respecto a otras vistas hermanas, la vista parent o helpers.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-GB"/>
              <a:t>layout_width</a:t>
            </a:r>
            <a:r>
              <a:rPr lang="en-GB"/>
              <a:t> y </a:t>
            </a:r>
            <a:r>
              <a:rPr i="1" lang="en-GB"/>
              <a:t>layout_height</a:t>
            </a:r>
            <a:r>
              <a:rPr lang="en-GB"/>
              <a:t> siguen siendo obligatorios y pueden tomar tres valores: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tamaño fijo en dps (ej: 150dp)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w</a:t>
            </a:r>
            <a:r>
              <a:rPr lang="en-GB"/>
              <a:t>rap_content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"Match constraints" -&gt; Se representa con el valor </a:t>
            </a:r>
            <a:r>
              <a:rPr b="1" lang="en-GB"/>
              <a:t>0dp        NO se usa match_parent !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Es obligatorio </a:t>
            </a:r>
            <a:r>
              <a:rPr lang="en-GB"/>
              <a:t>también</a:t>
            </a:r>
            <a:r>
              <a:rPr lang="en-GB"/>
              <a:t> definir al menos 1 constraint </a:t>
            </a:r>
            <a:r>
              <a:rPr lang="en-GB"/>
              <a:t>horizontal</a:t>
            </a:r>
            <a:r>
              <a:rPr lang="en-GB"/>
              <a:t> y 1 vertical.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ConstraintLayout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471900" y="1738525"/>
            <a:ext cx="82221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Helpers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Son vistas cuya </a:t>
            </a:r>
            <a:r>
              <a:rPr lang="en-GB"/>
              <a:t>única</a:t>
            </a:r>
            <a:r>
              <a:rPr lang="en-GB"/>
              <a:t> </a:t>
            </a:r>
            <a:r>
              <a:rPr lang="en-GB"/>
              <a:t>función</a:t>
            </a:r>
            <a:r>
              <a:rPr lang="en-GB"/>
              <a:t> es ayudarnos a posicionar otras vistas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No se dibujan en runtime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Ej: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Guideline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Barrier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Group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ConstraintLayout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471900" y="1738525"/>
            <a:ext cx="8222100" cy="33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¿Qué otras cosas puedo ver?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Bias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Chains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Percentage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Dimension 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Circular position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Y próximamente MotionLayout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Jerarquía de clases</a:t>
            </a:r>
            <a:br>
              <a:rPr lang="en-GB"/>
            </a:br>
            <a:r>
              <a:rPr lang="en-GB"/>
              <a:t>Componentes más utilizados</a:t>
            </a:r>
            <a:br>
              <a:rPr lang="en-GB"/>
            </a:br>
            <a:r>
              <a:rPr lang="en-GB"/>
              <a:t>Patrón Composite</a:t>
            </a:r>
            <a:br>
              <a:rPr lang="en-GB"/>
            </a:br>
            <a:r>
              <a:rPr lang="en-GB"/>
              <a:t>Padres e hijos</a:t>
            </a:r>
            <a:br>
              <a:rPr lang="en-GB"/>
            </a:br>
            <a:r>
              <a:rPr lang="en-GB"/>
              <a:t>XML vs Código</a:t>
            </a:r>
            <a:br>
              <a:rPr lang="en-GB"/>
            </a:br>
            <a:r>
              <a:rPr lang="en-GB"/>
              <a:t>IDs de Views</a:t>
            </a:r>
            <a:br>
              <a:rPr lang="en-GB"/>
            </a:br>
            <a:r>
              <a:rPr lang="en-GB"/>
              <a:t>Parámetros importantes</a:t>
            </a:r>
            <a:br>
              <a:rPr lang="en-GB"/>
            </a:br>
            <a:r>
              <a:rPr lang="en-GB"/>
              <a:t>LinearLayout</a:t>
            </a:r>
            <a:br>
              <a:rPr lang="en-GB"/>
            </a:br>
            <a:r>
              <a:rPr lang="en-GB"/>
              <a:t>ConstraintLayout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Jerarquía de clases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675" y="1811225"/>
            <a:ext cx="6122650" cy="33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Componentes más utilizados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TextView</a:t>
            </a:r>
            <a:br>
              <a:rPr lang="en-GB"/>
            </a:br>
            <a:r>
              <a:rPr lang="en-GB"/>
              <a:t>EditText</a:t>
            </a:r>
            <a:br>
              <a:rPr lang="en-GB"/>
            </a:br>
            <a:r>
              <a:rPr lang="en-GB"/>
              <a:t>ImageView</a:t>
            </a:r>
            <a:br>
              <a:rPr lang="en-GB"/>
            </a:br>
            <a:r>
              <a:rPr lang="en-GB"/>
              <a:t>Toolbar</a:t>
            </a:r>
            <a:br>
              <a:rPr lang="en-GB"/>
            </a:br>
            <a:r>
              <a:rPr lang="en-GB"/>
              <a:t>Button / ImageButton</a:t>
            </a:r>
            <a:br>
              <a:rPr lang="en-GB"/>
            </a:br>
            <a:r>
              <a:rPr lang="en-GB"/>
              <a:t>ConstraintLayout</a:t>
            </a:r>
            <a:br>
              <a:rPr lang="en-GB"/>
            </a:br>
            <a:r>
              <a:rPr lang="en-GB"/>
              <a:t>LinearLayout</a:t>
            </a:r>
            <a:br>
              <a:rPr lang="en-GB"/>
            </a:br>
            <a:r>
              <a:rPr lang="en-GB"/>
              <a:t>View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Patrón Composite</a:t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50" y="1737050"/>
            <a:ext cx="7467149" cy="327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Padres e hijos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835275"/>
            <a:ext cx="8222100" cy="3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Todos los objetos quedan contenidos en una estructura de árbol.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El método setContentView() de la Actividad recibe la raíz de ese árbol.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Cada layout debe tener una única raíz.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Cada ViewGroup impone restricciones de posición y tamaño a sus hijos.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Las hojas del árbol son las últimas en renderizarse, y pueden llegar a ser dibujadas sobre otros elementos.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XML vs código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 layout puede crearse de dos maneras:</a:t>
            </a:r>
            <a:endParaRPr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 un archivo XML.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 código Kotlin: Instanciando los objetos </a:t>
            </a:r>
            <a:r>
              <a:rPr i="1" lang="en-GB"/>
              <a:t>View</a:t>
            </a:r>
            <a:r>
              <a:rPr lang="en-GB"/>
              <a:t> e insertándolos en </a:t>
            </a:r>
            <a:r>
              <a:rPr i="1" lang="en-GB"/>
              <a:t>runtime </a:t>
            </a:r>
            <a:r>
              <a:rPr lang="en-GB"/>
              <a:t>dentro de su padre.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El XML permite separar la visualización del comportamiento.</a:t>
            </a:r>
            <a:br>
              <a:rPr lang="en-GB"/>
            </a:br>
            <a:r>
              <a:rPr lang="en-GB"/>
              <a:t>Facilita la lectura de la composición de la pantalla.</a:t>
            </a:r>
            <a:br>
              <a:rPr lang="en-GB"/>
            </a:br>
            <a:r>
              <a:rPr lang="en-GB"/>
              <a:t>En </a:t>
            </a:r>
            <a:r>
              <a:rPr i="1" lang="en-GB"/>
              <a:t>runtime</a:t>
            </a:r>
            <a:r>
              <a:rPr lang="en-GB"/>
              <a:t> puede variarse el XML que se utiliza en una Actividad en base a propiedades del teléfono.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IDs de Views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El atributo </a:t>
            </a:r>
            <a:r>
              <a:rPr i="1" lang="en-GB" sz="1400"/>
              <a:t>android:id</a:t>
            </a:r>
            <a:r>
              <a:rPr lang="en-GB" sz="1400"/>
              <a:t> identifica al objeto View de manera unívoca dentro del árbol.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En el XML se define como un String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android:id=”@+id/descripcion”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La @ indica que se utiliza un recurso.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-GB" sz="1400"/>
              <a:t>El + indica que ese recurso es nuevo, y debe agregarse a R.java.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¿Cómo referencio a un View?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Desde Kotlin: </a:t>
            </a:r>
            <a:r>
              <a:rPr i="1" lang="en-GB" sz="1400"/>
              <a:t>findViewById&lt;&gt;(R.id.descripcion);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Desde XML: </a:t>
            </a:r>
            <a:r>
              <a:rPr i="1" lang="en-GB" sz="1400"/>
              <a:t>android:below=”@+id/descripcion”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Parámetros importantes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Cada ViewGroup define ciertos parámetros que limitan la posición y tamaño de sus hijos.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Entre ellos, existen dos obligatorios: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en-GB" sz="1600"/>
              <a:t>layout_width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GB" sz="1600"/>
              <a:t>layout_height</a:t>
            </a:r>
            <a:endParaRPr i="1"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Cuyos valores posibles son: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i="1" lang="en-GB" sz="1600"/>
              <a:t>wrap_content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GB" sz="1600"/>
              <a:t>match_parent</a:t>
            </a:r>
            <a:endParaRPr i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-GB" sz="1600"/>
              <a:t>Tamaño explícito en dps</a:t>
            </a:r>
            <a:br>
              <a:rPr i="1" lang="en-GB" sz="1600"/>
            </a:br>
            <a:endParaRPr i="1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