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dcec7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3dcec7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898b3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6898b3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dcec7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3dcec7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6898b3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6898b3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898b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6898b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6898b3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6898b3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58a92c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58a92c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6898b3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6898b3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58a92c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58a92c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8a92c4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8a92c4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46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46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5d7af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5d7af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4a8e1e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b4a8e1e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898b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6898b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6898b3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6898b3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898b3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898b3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dcec7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dcec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6898b3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6898b3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chemas.android.com/apk/res/androi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Prof. Facundo Rodríguez Arceri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LayoutManager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 el encargado de determinar el orden en el que se irán ubicando los distintos Views del listado.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LinearLayoutManager vertical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LinearLayoutManager horizontal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GridLayoutManager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Otros de terceros, ejemplo: LondonEyeLayoutManager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LayoutManager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linearLayoutManager = </a:t>
            </a:r>
            <a:r>
              <a:rPr lang="en-GB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LinearLayoutManager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recycler.layoutManager = linearLayoutManager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 el componente más complejo de la solución.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Tiene acceso al listado de objetos que se quieren representar visualmente.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Sabe cuántos objetos son los que debe dibujar.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Sabe cuál es el layout de cada ítem.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Sabe cómo dibujar cada item en su layout.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AdaptadorDeArticulos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RecyclerView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Adapter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AdaptadorDeArticulos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ViewHolder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 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ViewHolder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(view: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RecyclerView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ViewHolder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(view)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articulos = </a:t>
            </a:r>
            <a:r>
              <a:rPr lang="en-GB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Articulo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getItemCount(): </a:t>
            </a:r>
            <a:r>
              <a:rPr lang="en-GB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articulos.size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onCreateViewHolder(parent: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ViewGroup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viewType: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ViewHolder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view =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LayoutInflater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.from(parent.context)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.inflate(R.layout.list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articulo, parent,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ViewHolder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(view)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del item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71900" y="1708050"/>
            <a:ext cx="82221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&lt;?xml version=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"1.0"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encoding=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RelativeLayout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xmlns:android=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http://schemas.android.com/apk/res/android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height=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ImageView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android:id=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"@+id/imagen"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"72dp"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height=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"72dp"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TextView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android:id=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"@+id/titulo"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height=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alignTop=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"@+id/imagen"</a:t>
            </a:r>
            <a:b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toRightOf=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"@+id/imagen"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RelativeLayout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71900" y="1704825"/>
            <a:ext cx="8222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onBindViewHolder(holder: </a:t>
            </a:r>
            <a:r>
              <a:rPr lang="en-GB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ViewHolder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position: </a:t>
            </a:r>
            <a:r>
              <a:rPr lang="en-GB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articulo = articulos[position]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holder.itemView.titulo.text = articulo.titulo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holder.itemView.descripcion.text = articulo.descripcion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Picasso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.load(articulo.imagenesProducto.first().url)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.into(holder.itemView.imagen)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holder.itemView.setOnClickListener {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…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Uso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 vez creado el Adapter, debemos agregarselo al RecyclerView, tal como hicimos con el LinearLayoutManager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adapter =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AdaptadorDeArticulos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recycler.adapter = adapter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Uso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Cuando querramos cambiar el contenido del adapter debemos cambiarle el listado de artículos que contiene y notificarle del cambio,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onResponse(call: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SearchResult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&gt;, response: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Response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SearchResult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&gt;) {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(response.isSuccessful) {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= response.body()?.articulos!!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adapter.articulos = resultado </a:t>
            </a:r>
            <a:r>
              <a:rPr lang="en-GB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Articulo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adapter.notifyDataSetChanged()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Listas y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RecyclerView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LayoutManager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Listas y performance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Todos los Views son almacenados en memoria RAM, para ser mostrados rápidamente y evitar demoras en la renderización de la pantalla.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Los teléfonos tienen una memoria RAM muy limitada.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Mostrar un listado de items muy extenso requeriría de tener en RAM más objetos de los que el dispositivo puede.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Cómo hace, entonces, Gmail, Twitter, Facebook y otras apps que son, básicamente, un listado?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Patrón de reciclado de Views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913" y="1775498"/>
            <a:ext cx="3468175" cy="33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Patrón de reciclado de Views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sistema operativo decide cuántos Views instanciar.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 desarrollador es el encargado de decir cuál es el view de cada item y cómo se setean los datos en él.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 puede asumirse que un View es nuevo, podemos estar utilizando uno que ya tiene cosas seteadas.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Regla del if-else para el patrón de reciclado de Views.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Reciclado en Android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0014"/>
            <a:ext cx="9143999" cy="17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RecyclerView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 el View que hay que incluir en los layouts, y el cual se configurará en la Activity.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'androidx.recyclerview:recyclerview:</a:t>
            </a:r>
            <a:r>
              <a:rPr lang="en-GB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1.0.0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&lt;androidx.recyclerview.widget.</a:t>
            </a:r>
            <a:r>
              <a:rPr lang="en-GB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RecyclerView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android:id=</a:t>
            </a:r>
            <a:r>
              <a:rPr lang="en-GB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"@+id/recycler"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android:layout</a:t>
            </a:r>
            <a:r>
              <a:rPr lang="en-GB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width=</a:t>
            </a:r>
            <a:r>
              <a:rPr lang="en-GB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b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android:layout</a:t>
            </a:r>
            <a:r>
              <a:rPr lang="en-GB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height=</a:t>
            </a:r>
            <a:r>
              <a:rPr lang="en-GB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RecyclerView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/>
              <a:t>Luego, hay que obtener este RecyclerView en la Activity y configurarlo debidamente.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