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D7ABA-A304-1A8D-E22C-DE3017F7D8B0}" v="4" dt="2019-10-31T19:03:11.990"/>
    <p1510:client id="{DCC1F7F8-C6E7-4A47-A0F7-5C736926A1C1}" v="2" dt="2019-10-31T23:37:56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A PARDIEUX" userId="S::elpardieux@unlam.edu.ar::4dbfa1de-dc05-43e8-9297-e9ba3ed46ea8" providerId="AD" clId="Web-{73BEC253-72F8-4B9F-9182-FB24C82ABC25}"/>
    <pc:docChg chg="modSld">
      <pc:chgData name="ELIANA PARDIEUX" userId="S::elpardieux@unlam.edu.ar::4dbfa1de-dc05-43e8-9297-e9ba3ed46ea8" providerId="AD" clId="Web-{73BEC253-72F8-4B9F-9182-FB24C82ABC25}" dt="2019-06-04T14:08:31.069" v="156" actId="1076"/>
      <pc:docMkLst>
        <pc:docMk/>
      </pc:docMkLst>
      <pc:sldChg chg="addSp delSp modSp">
        <pc:chgData name="ELIANA PARDIEUX" userId="S::elpardieux@unlam.edu.ar::4dbfa1de-dc05-43e8-9297-e9ba3ed46ea8" providerId="AD" clId="Web-{73BEC253-72F8-4B9F-9182-FB24C82ABC25}" dt="2019-06-04T14:08:31.069" v="156" actId="1076"/>
        <pc:sldMkLst>
          <pc:docMk/>
          <pc:sldMk cId="2406273178" sldId="256"/>
        </pc:sldMkLst>
        <pc:spChg chg="mod">
          <ac:chgData name="ELIANA PARDIEUX" userId="S::elpardieux@unlam.edu.ar::4dbfa1de-dc05-43e8-9297-e9ba3ed46ea8" providerId="AD" clId="Web-{73BEC253-72F8-4B9F-9182-FB24C82ABC25}" dt="2019-06-04T13:58:40.962" v="46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ELIANA PARDIEUX" userId="S::elpardieux@unlam.edu.ar::4dbfa1de-dc05-43e8-9297-e9ba3ed46ea8" providerId="AD" clId="Web-{73BEC253-72F8-4B9F-9182-FB24C82ABC25}" dt="2019-06-04T13:58:53.852" v="48" actId="107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ELIANA PARDIEUX" userId="S::elpardieux@unlam.edu.ar::4dbfa1de-dc05-43e8-9297-e9ba3ed46ea8" providerId="AD" clId="Web-{73BEC253-72F8-4B9F-9182-FB24C82ABC25}" dt="2019-06-04T13:59:56.711" v="54"/>
          <ac:spMkLst>
            <pc:docMk/>
            <pc:sldMk cId="2406273178" sldId="256"/>
            <ac:spMk id="5" creationId="{2C4ABA5D-693F-4705-B0D7-A971EE2977BB}"/>
          </ac:spMkLst>
        </pc:spChg>
        <pc:spChg chg="add mod ord">
          <ac:chgData name="ELIANA PARDIEUX" userId="S::elpardieux@unlam.edu.ar::4dbfa1de-dc05-43e8-9297-e9ba3ed46ea8" providerId="AD" clId="Web-{73BEC253-72F8-4B9F-9182-FB24C82ABC25}" dt="2019-06-04T14:00:38.164" v="61" actId="14100"/>
          <ac:spMkLst>
            <pc:docMk/>
            <pc:sldMk cId="2406273178" sldId="256"/>
            <ac:spMk id="6" creationId="{689D6A55-0A2E-4340-BCAD-25D1DE598DBC}"/>
          </ac:spMkLst>
        </pc:spChg>
        <pc:spChg chg="add mod">
          <ac:chgData name="ELIANA PARDIEUX" userId="S::elpardieux@unlam.edu.ar::4dbfa1de-dc05-43e8-9297-e9ba3ed46ea8" providerId="AD" clId="Web-{73BEC253-72F8-4B9F-9182-FB24C82ABC25}" dt="2019-06-04T14:02:53.789" v="132" actId="20577"/>
          <ac:spMkLst>
            <pc:docMk/>
            <pc:sldMk cId="2406273178" sldId="256"/>
            <ac:spMk id="7" creationId="{F4EF90F5-F363-42B6-AF70-B916F41CC56C}"/>
          </ac:spMkLst>
        </pc:spChg>
        <pc:spChg chg="add mod">
          <ac:chgData name="ELIANA PARDIEUX" userId="S::elpardieux@unlam.edu.ar::4dbfa1de-dc05-43e8-9297-e9ba3ed46ea8" providerId="AD" clId="Web-{73BEC253-72F8-4B9F-9182-FB24C82ABC25}" dt="2019-06-04T14:08:00.631" v="150" actId="20577"/>
          <ac:spMkLst>
            <pc:docMk/>
            <pc:sldMk cId="2406273178" sldId="256"/>
            <ac:spMk id="12" creationId="{3DA11D46-4B09-4DAD-AA2C-7A5E253E6B0C}"/>
          </ac:spMkLst>
        </pc:spChg>
        <pc:spChg chg="add mod">
          <ac:chgData name="ELIANA PARDIEUX" userId="S::elpardieux@unlam.edu.ar::4dbfa1de-dc05-43e8-9297-e9ba3ed46ea8" providerId="AD" clId="Web-{73BEC253-72F8-4B9F-9182-FB24C82ABC25}" dt="2019-06-04T14:08:09.131" v="153"/>
          <ac:spMkLst>
            <pc:docMk/>
            <pc:sldMk cId="2406273178" sldId="256"/>
            <ac:spMk id="13" creationId="{48613567-74A5-421E-9102-B5950838A160}"/>
          </ac:spMkLst>
        </pc:spChg>
        <pc:spChg chg="add mod">
          <ac:chgData name="ELIANA PARDIEUX" userId="S::elpardieux@unlam.edu.ar::4dbfa1de-dc05-43e8-9297-e9ba3ed46ea8" providerId="AD" clId="Web-{73BEC253-72F8-4B9F-9182-FB24C82ABC25}" dt="2019-06-04T14:08:31.069" v="156" actId="1076"/>
          <ac:spMkLst>
            <pc:docMk/>
            <pc:sldMk cId="2406273178" sldId="256"/>
            <ac:spMk id="14" creationId="{0C13E1F1-EB4C-4D39-91C9-7F3CBBDDC88A}"/>
          </ac:spMkLst>
        </pc:spChg>
        <pc:picChg chg="add del mod">
          <ac:chgData name="ELIANA PARDIEUX" userId="S::elpardieux@unlam.edu.ar::4dbfa1de-dc05-43e8-9297-e9ba3ed46ea8" providerId="AD" clId="Web-{73BEC253-72F8-4B9F-9182-FB24C82ABC25}" dt="2019-06-04T14:03:26.226" v="136"/>
          <ac:picMkLst>
            <pc:docMk/>
            <pc:sldMk cId="2406273178" sldId="256"/>
            <ac:picMk id="8" creationId="{4F0CCA11-7933-46C9-9D8F-41560DF409F8}"/>
          </ac:picMkLst>
        </pc:picChg>
        <pc:picChg chg="add del mod">
          <ac:chgData name="ELIANA PARDIEUX" userId="S::elpardieux@unlam.edu.ar::4dbfa1de-dc05-43e8-9297-e9ba3ed46ea8" providerId="AD" clId="Web-{73BEC253-72F8-4B9F-9182-FB24C82ABC25}" dt="2019-06-04T14:04:10.851" v="139"/>
          <ac:picMkLst>
            <pc:docMk/>
            <pc:sldMk cId="2406273178" sldId="256"/>
            <ac:picMk id="10" creationId="{0B192C26-FE22-477B-BB74-D803D2029E0F}"/>
          </ac:picMkLst>
        </pc:picChg>
        <pc:cxnChg chg="add mod">
          <ac:chgData name="ELIANA PARDIEUX" userId="S::elpardieux@unlam.edu.ar::4dbfa1de-dc05-43e8-9297-e9ba3ed46ea8" providerId="AD" clId="Web-{73BEC253-72F8-4B9F-9182-FB24C82ABC25}" dt="2019-06-04T13:59:39.930" v="52" actId="1076"/>
          <ac:cxnSpMkLst>
            <pc:docMk/>
            <pc:sldMk cId="2406273178" sldId="256"/>
            <ac:cxnSpMk id="4" creationId="{946E8CE7-685D-4775-8568-D0B421FBF0CB}"/>
          </ac:cxnSpMkLst>
        </pc:cxnChg>
      </pc:sldChg>
    </pc:docChg>
  </pc:docChgLst>
  <pc:docChgLst>
    <pc:chgData name="ELIANA PARDIEUX" userId="S::elpardieux@unlam.edu.ar::4dbfa1de-dc05-43e8-9297-e9ba3ed46ea8" providerId="AD" clId="Web-{2DDD7ABA-A304-1A8D-E22C-DE3017F7D8B0}"/>
    <pc:docChg chg="modSld">
      <pc:chgData name="ELIANA PARDIEUX" userId="S::elpardieux@unlam.edu.ar::4dbfa1de-dc05-43e8-9297-e9ba3ed46ea8" providerId="AD" clId="Web-{2DDD7ABA-A304-1A8D-E22C-DE3017F7D8B0}" dt="2019-10-31T19:03:11.990" v="3" actId="20577"/>
      <pc:docMkLst>
        <pc:docMk/>
      </pc:docMkLst>
      <pc:sldChg chg="modSp">
        <pc:chgData name="ELIANA PARDIEUX" userId="S::elpardieux@unlam.edu.ar::4dbfa1de-dc05-43e8-9297-e9ba3ed46ea8" providerId="AD" clId="Web-{2DDD7ABA-A304-1A8D-E22C-DE3017F7D8B0}" dt="2019-10-31T19:03:11.990" v="2" actId="20577"/>
        <pc:sldMkLst>
          <pc:docMk/>
          <pc:sldMk cId="2406273178" sldId="256"/>
        </pc:sldMkLst>
        <pc:spChg chg="mod">
          <ac:chgData name="ELIANA PARDIEUX" userId="S::elpardieux@unlam.edu.ar::4dbfa1de-dc05-43e8-9297-e9ba3ed46ea8" providerId="AD" clId="Web-{2DDD7ABA-A304-1A8D-E22C-DE3017F7D8B0}" dt="2019-10-31T19:03:11.990" v="2" actId="20577"/>
          <ac:spMkLst>
            <pc:docMk/>
            <pc:sldMk cId="2406273178" sldId="256"/>
            <ac:spMk id="11" creationId="{6CAF12BB-E24E-491E-8E72-838F64F263A3}"/>
          </ac:spMkLst>
        </pc:spChg>
      </pc:sldChg>
    </pc:docChg>
  </pc:docChgLst>
  <pc:docChgLst>
    <pc:chgData name="ELIANA PARDIEUX" userId="S::elpardieux@unlam.edu.ar::4dbfa1de-dc05-43e8-9297-e9ba3ed46ea8" providerId="AD" clId="Web-{EA38BC49-87D5-6525-4341-1EBE8D51A08A}"/>
    <pc:docChg chg="modSld">
      <pc:chgData name="ELIANA PARDIEUX" userId="S::elpardieux@unlam.edu.ar::4dbfa1de-dc05-43e8-9297-e9ba3ed46ea8" providerId="AD" clId="Web-{EA38BC49-87D5-6525-4341-1EBE8D51A08A}" dt="2019-06-06T14:37:01.371" v="2203" actId="14100"/>
      <pc:docMkLst>
        <pc:docMk/>
      </pc:docMkLst>
      <pc:sldChg chg="addSp delSp modSp">
        <pc:chgData name="ELIANA PARDIEUX" userId="S::elpardieux@unlam.edu.ar::4dbfa1de-dc05-43e8-9297-e9ba3ed46ea8" providerId="AD" clId="Web-{EA38BC49-87D5-6525-4341-1EBE8D51A08A}" dt="2019-06-06T14:37:01.371" v="2203" actId="14100"/>
        <pc:sldMkLst>
          <pc:docMk/>
          <pc:sldMk cId="2406273178" sldId="256"/>
        </pc:sldMkLst>
        <pc:spChg chg="mod">
          <ac:chgData name="ELIANA PARDIEUX" userId="S::elpardieux@unlam.edu.ar::4dbfa1de-dc05-43e8-9297-e9ba3ed46ea8" providerId="AD" clId="Web-{EA38BC49-87D5-6525-4341-1EBE8D51A08A}" dt="2019-06-06T14:28:13.491" v="1981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ELIANA PARDIEUX" userId="S::elpardieux@unlam.edu.ar::4dbfa1de-dc05-43e8-9297-e9ba3ed46ea8" providerId="AD" clId="Web-{EA38BC49-87D5-6525-4341-1EBE8D51A08A}" dt="2019-06-06T14:28:41.540" v="1983" actId="1076"/>
          <ac:spMkLst>
            <pc:docMk/>
            <pc:sldMk cId="2406273178" sldId="256"/>
            <ac:spMk id="3" creationId="{00000000-0000-0000-0000-000000000000}"/>
          </ac:spMkLst>
        </pc:spChg>
        <pc:spChg chg="mod">
          <ac:chgData name="ELIANA PARDIEUX" userId="S::elpardieux@unlam.edu.ar::4dbfa1de-dc05-43e8-9297-e9ba3ed46ea8" providerId="AD" clId="Web-{EA38BC49-87D5-6525-4341-1EBE8D51A08A}" dt="2019-06-06T14:28:41.586" v="1985" actId="1076"/>
          <ac:spMkLst>
            <pc:docMk/>
            <pc:sldMk cId="2406273178" sldId="256"/>
            <ac:spMk id="7" creationId="{F4EF90F5-F363-42B6-AF70-B916F41CC56C}"/>
          </ac:spMkLst>
        </pc:spChg>
        <pc:spChg chg="add mod">
          <ac:chgData name="ELIANA PARDIEUX" userId="S::elpardieux@unlam.edu.ar::4dbfa1de-dc05-43e8-9297-e9ba3ed46ea8" providerId="AD" clId="Web-{EA38BC49-87D5-6525-4341-1EBE8D51A08A}" dt="2019-06-06T14:34:55.632" v="2085" actId="1076"/>
          <ac:spMkLst>
            <pc:docMk/>
            <pc:sldMk cId="2406273178" sldId="256"/>
            <ac:spMk id="8" creationId="{7C6371C2-9EF1-459B-A9FE-5FC6AD261080}"/>
          </ac:spMkLst>
        </pc:spChg>
        <pc:spChg chg="add del">
          <ac:chgData name="ELIANA PARDIEUX" userId="S::elpardieux@unlam.edu.ar::4dbfa1de-dc05-43e8-9297-e9ba3ed46ea8" providerId="AD" clId="Web-{EA38BC49-87D5-6525-4341-1EBE8D51A08A}" dt="2019-06-06T14:29:56.527" v="1994"/>
          <ac:spMkLst>
            <pc:docMk/>
            <pc:sldMk cId="2406273178" sldId="256"/>
            <ac:spMk id="9" creationId="{392B443E-CABE-4320-9E8A-D020079B7B7C}"/>
          </ac:spMkLst>
        </pc:spChg>
        <pc:spChg chg="add mod">
          <ac:chgData name="ELIANA PARDIEUX" userId="S::elpardieux@unlam.edu.ar::4dbfa1de-dc05-43e8-9297-e9ba3ed46ea8" providerId="AD" clId="Web-{EA38BC49-87D5-6525-4341-1EBE8D51A08A}" dt="2019-06-06T14:37:01.371" v="2203" actId="14100"/>
          <ac:spMkLst>
            <pc:docMk/>
            <pc:sldMk cId="2406273178" sldId="256"/>
            <ac:spMk id="11" creationId="{6CAF12BB-E24E-491E-8E72-838F64F263A3}"/>
          </ac:spMkLst>
        </pc:spChg>
        <pc:spChg chg="mod">
          <ac:chgData name="ELIANA PARDIEUX" userId="S::elpardieux@unlam.edu.ar::4dbfa1de-dc05-43e8-9297-e9ba3ed46ea8" providerId="AD" clId="Web-{EA38BC49-87D5-6525-4341-1EBE8D51A08A}" dt="2019-06-06T14:28:41.633" v="1986" actId="1076"/>
          <ac:spMkLst>
            <pc:docMk/>
            <pc:sldMk cId="2406273178" sldId="256"/>
            <ac:spMk id="12" creationId="{3DA11D46-4B09-4DAD-AA2C-7A5E253E6B0C}"/>
          </ac:spMkLst>
        </pc:spChg>
        <pc:spChg chg="del mod">
          <ac:chgData name="ELIANA PARDIEUX" userId="S::elpardieux@unlam.edu.ar::4dbfa1de-dc05-43e8-9297-e9ba3ed46ea8" providerId="AD" clId="Web-{EA38BC49-87D5-6525-4341-1EBE8D51A08A}" dt="2019-06-06T13:12:05.168" v="239"/>
          <ac:spMkLst>
            <pc:docMk/>
            <pc:sldMk cId="2406273178" sldId="256"/>
            <ac:spMk id="13" creationId="{48613567-74A5-421E-9102-B5950838A160}"/>
          </ac:spMkLst>
        </pc:spChg>
        <pc:spChg chg="del">
          <ac:chgData name="ELIANA PARDIEUX" userId="S::elpardieux@unlam.edu.ar::4dbfa1de-dc05-43e8-9297-e9ba3ed46ea8" providerId="AD" clId="Web-{EA38BC49-87D5-6525-4341-1EBE8D51A08A}" dt="2019-06-06T13:12:07.011" v="240"/>
          <ac:spMkLst>
            <pc:docMk/>
            <pc:sldMk cId="2406273178" sldId="256"/>
            <ac:spMk id="14" creationId="{0C13E1F1-EB4C-4D39-91C9-7F3CBBDDC88A}"/>
          </ac:spMkLst>
        </pc:spChg>
        <pc:graphicFrameChg chg="add mod modGraphic">
          <ac:chgData name="ELIANA PARDIEUX" userId="S::elpardieux@unlam.edu.ar::4dbfa1de-dc05-43e8-9297-e9ba3ed46ea8" providerId="AD" clId="Web-{EA38BC49-87D5-6525-4341-1EBE8D51A08A}" dt="2019-06-06T14:29:12.353" v="1991"/>
          <ac:graphicFrameMkLst>
            <pc:docMk/>
            <pc:sldMk cId="2406273178" sldId="256"/>
            <ac:graphicFrameMk id="5" creationId="{321125AB-C2E2-4E01-9593-095FDE17201B}"/>
          </ac:graphicFrameMkLst>
        </pc:graphicFrameChg>
        <pc:cxnChg chg="mod">
          <ac:chgData name="ELIANA PARDIEUX" userId="S::elpardieux@unlam.edu.ar::4dbfa1de-dc05-43e8-9297-e9ba3ed46ea8" providerId="AD" clId="Web-{EA38BC49-87D5-6525-4341-1EBE8D51A08A}" dt="2019-06-06T14:28:41.571" v="1984" actId="1076"/>
          <ac:cxnSpMkLst>
            <pc:docMk/>
            <pc:sldMk cId="2406273178" sldId="256"/>
            <ac:cxnSpMk id="4" creationId="{946E8CE7-685D-4775-8568-D0B421FBF0CB}"/>
          </ac:cxnSpMkLst>
        </pc:cxnChg>
      </pc:sldChg>
    </pc:docChg>
  </pc:docChgLst>
  <pc:docChgLst>
    <pc:chgData name="ELIANA PARDIEUX" userId="S::elpardieux@unlam.edu.ar::4dbfa1de-dc05-43e8-9297-e9ba3ed46ea8" providerId="AD" clId="Web-{DCC1F7F8-C6E7-4A47-A0F7-5C736926A1C1}"/>
    <pc:docChg chg="modSld">
      <pc:chgData name="ELIANA PARDIEUX" userId="S::elpardieux@unlam.edu.ar::4dbfa1de-dc05-43e8-9297-e9ba3ed46ea8" providerId="AD" clId="Web-{DCC1F7F8-C6E7-4A47-A0F7-5C736926A1C1}" dt="2019-10-31T23:37:56.390" v="1"/>
      <pc:docMkLst>
        <pc:docMk/>
      </pc:docMkLst>
      <pc:sldChg chg="modSp">
        <pc:chgData name="ELIANA PARDIEUX" userId="S::elpardieux@unlam.edu.ar::4dbfa1de-dc05-43e8-9297-e9ba3ed46ea8" providerId="AD" clId="Web-{DCC1F7F8-C6E7-4A47-A0F7-5C736926A1C1}" dt="2019-10-31T23:37:56.390" v="1"/>
        <pc:sldMkLst>
          <pc:docMk/>
          <pc:sldMk cId="2406273178" sldId="256"/>
        </pc:sldMkLst>
        <pc:graphicFrameChg chg="modGraphic">
          <ac:chgData name="ELIANA PARDIEUX" userId="S::elpardieux@unlam.edu.ar::4dbfa1de-dc05-43e8-9297-e9ba3ed46ea8" providerId="AD" clId="Web-{DCC1F7F8-C6E7-4A47-A0F7-5C736926A1C1}" dt="2019-10-31T23:37:56.390" v="1"/>
          <ac:graphicFrameMkLst>
            <pc:docMk/>
            <pc:sldMk cId="2406273178" sldId="256"/>
            <ac:graphicFrameMk id="5" creationId="{321125AB-C2E2-4E01-9593-095FDE17201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31/10/2019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" TargetMode="External"/><Relationship Id="rId2" Type="http://schemas.openxmlformats.org/officeDocument/2006/relationships/hyperlink" Target="https://docs.microsoft.com/en-us/sql/t-sql/functions/quotename-transact-sql?view=sql-server-201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9D6A55-0A2E-4340-BCAD-25D1DE598DBC}"/>
              </a:ext>
            </a:extLst>
          </p:cNvPr>
          <p:cNvSpPr/>
          <p:nvPr/>
        </p:nvSpPr>
        <p:spPr>
          <a:xfrm>
            <a:off x="4831871" y="971550"/>
            <a:ext cx="1912187" cy="53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33326" y="144521"/>
            <a:ext cx="7221255" cy="887623"/>
          </a:xfrm>
        </p:spPr>
        <p:txBody>
          <a:bodyPr>
            <a:normAutofit/>
          </a:bodyPr>
          <a:lstStyle/>
          <a:p>
            <a:r>
              <a:rPr lang="es-ES" sz="4400" dirty="0">
                <a:cs typeface="Calibri Light"/>
              </a:rPr>
              <a:t>SQL – Consultas Dinámicas</a:t>
            </a:r>
            <a:endParaRPr lang="es-ES" sz="440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50083" y="970436"/>
            <a:ext cx="1912189" cy="5055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cs typeface="Calibri"/>
              </a:rPr>
              <a:t>Cheat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Sheet</a:t>
            </a:r>
            <a:endParaRPr lang="es-ES" dirty="0" err="1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6E8CE7-685D-4775-8568-D0B421FBF0CB}"/>
              </a:ext>
            </a:extLst>
          </p:cNvPr>
          <p:cNvCxnSpPr/>
          <p:nvPr/>
        </p:nvCxnSpPr>
        <p:spPr>
          <a:xfrm flipV="1">
            <a:off x="697902" y="857781"/>
            <a:ext cx="10926791" cy="431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EF90F5-F363-42B6-AF70-B916F41CC56C}"/>
              </a:ext>
            </a:extLst>
          </p:cNvPr>
          <p:cNvSpPr txBox="1"/>
          <p:nvPr/>
        </p:nvSpPr>
        <p:spPr>
          <a:xfrm>
            <a:off x="700958" y="882404"/>
            <a:ext cx="4152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/>
              <a:t>Son consultas que no están determinadas en tiempo de compilación. </a:t>
            </a:r>
            <a:r>
              <a:rPr lang="es-ES" sz="1600" dirty="0">
                <a:ea typeface="+mn-lt"/>
                <a:cs typeface="+mn-lt"/>
              </a:rPr>
              <a:t>Se compilan en </a:t>
            </a:r>
            <a:r>
              <a:rPr lang="es-ES" sz="1600">
                <a:ea typeface="+mn-lt"/>
                <a:cs typeface="+mn-lt"/>
              </a:rPr>
              <a:t>tiempo de ejecución. </a:t>
            </a:r>
            <a:endParaRPr lang="es-ES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1D46-4B09-4DAD-AA2C-7A5E253E6B0C}"/>
              </a:ext>
            </a:extLst>
          </p:cNvPr>
          <p:cNvSpPr txBox="1"/>
          <p:nvPr/>
        </p:nvSpPr>
        <p:spPr>
          <a:xfrm>
            <a:off x="6844469" y="842923"/>
            <a:ext cx="4712897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>
                <a:cs typeface="Calibri"/>
              </a:rPr>
              <a:t>Y su plan de ejecución se determina la primera vez que se ejecuta, en las siguientes se usa el mismo.</a:t>
            </a:r>
            <a:endParaRPr lang="es-ES" sz="1600">
              <a:ea typeface="+mn-lt"/>
              <a:cs typeface="+mn-lt"/>
            </a:endParaRPr>
          </a:p>
          <a:p>
            <a:endParaRPr lang="es-ES" dirty="0">
              <a:cs typeface="Calibri"/>
            </a:endParaRPr>
          </a:p>
          <a:p>
            <a:endParaRPr lang="es-ES" dirty="0">
              <a:cs typeface="Calibri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21125AB-C2E2-4E01-9593-095FDE172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73589"/>
              </p:ext>
            </p:extLst>
          </p:nvPr>
        </p:nvGraphicFramePr>
        <p:xfrm>
          <a:off x="376177" y="1630101"/>
          <a:ext cx="11576410" cy="497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205">
                  <a:extLst>
                    <a:ext uri="{9D8B030D-6E8A-4147-A177-3AD203B41FA5}">
                      <a16:colId xmlns:a16="http://schemas.microsoft.com/office/drawing/2014/main" val="1648211338"/>
                    </a:ext>
                  </a:extLst>
                </a:gridCol>
                <a:gridCol w="5788205">
                  <a:extLst>
                    <a:ext uri="{9D8B030D-6E8A-4147-A177-3AD203B41FA5}">
                      <a16:colId xmlns:a16="http://schemas.microsoft.com/office/drawing/2014/main" val="2362410835"/>
                    </a:ext>
                  </a:extLst>
                </a:gridCol>
              </a:tblGrid>
              <a:tr h="316597">
                <a:tc>
                  <a:txBody>
                    <a:bodyPr/>
                    <a:lstStyle/>
                    <a:p>
                      <a:r>
                        <a:rPr lang="es-ES" sz="1600"/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SP_EXECUTESQL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03967"/>
                  </a:ext>
                </a:extLst>
              </a:tr>
              <a:tr h="493519">
                <a:tc>
                  <a:txBody>
                    <a:bodyPr/>
                    <a:lstStyle/>
                    <a:p>
                      <a:r>
                        <a:rPr lang="es-ES" sz="1400"/>
                        <a:t>Consulta Sin parámetros - Cadena Unicode (nvarchar)</a:t>
                      </a:r>
                    </a:p>
                    <a:p>
                      <a:pPr lvl="0">
                        <a:buNone/>
                      </a:pPr>
                      <a:r>
                        <a:rPr lang="es-ES" sz="1400"/>
                        <a:t>Con usuario determinado opcional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noProof="0" dirty="0">
                          <a:latin typeface="Calibri"/>
                        </a:rPr>
                        <a:t>Consulta Con parámetros - Cadena Unicode (nvarchar) para tipo de datos </a:t>
                      </a:r>
                      <a:r>
                        <a:rPr lang="es-ES" sz="1400" b="0" i="0" u="none" strike="noStrike" noProof="0">
                          <a:latin typeface="Calibri"/>
                        </a:rPr>
                        <a:t>en parámetros - Y valores de los mismos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41496"/>
                  </a:ext>
                </a:extLst>
              </a:tr>
              <a:tr h="10522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Para ejecutar una cadena SQL</a:t>
                      </a:r>
                      <a:endParaRPr lang="es-ES" sz="1400"/>
                    </a:p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{ EXEC | EXECUTE } ( { @string_variable | </a:t>
                      </a:r>
                      <a:endParaRPr lang="es-ES" sz="1400"/>
                    </a:p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[ N ]'tsql_string' } [ + ...n ] ) [ AS { LOGIN | USER } =</a:t>
                      </a:r>
                      <a:endParaRPr lang="es-ES" sz="1400"/>
                    </a:p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 ' name ' ] [;] </a:t>
                      </a:r>
                      <a:endParaRPr lang="es-E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Para ejecutar una cadena SQL con parámetros</a:t>
                      </a:r>
                      <a:endParaRPr lang="es-ES" sz="1400"/>
                    </a:p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sp_executesql [ @stmt = ] statement </a:t>
                      </a:r>
                      <a:endParaRPr lang="es-ES" sz="1400"/>
                    </a:p>
                    <a:p>
                      <a:pPr lvl="0">
                        <a:buNone/>
                      </a:pPr>
                      <a:r>
                        <a:rPr lang="es-ES" sz="1400" b="0" i="0" u="none" strike="noStrike" noProof="0">
                          <a:latin typeface="Calibri"/>
                        </a:rPr>
                        <a:t>[ { , [ @params = ] N'@parameter_name data_type [ OUT | OUTPUT ][ ,...n ]' } { , [ @param1 = ] 'value1' [ ,...n ] } ] </a:t>
                      </a: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latin typeface="Calibri"/>
                        </a:rPr>
                        <a:t>El orden de los parámetros debe ser idéntico al de los valores, sino da error.</a:t>
                      </a:r>
                      <a:endParaRPr lang="es-ES" sz="10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75952"/>
                  </a:ext>
                </a:extLst>
              </a:tr>
              <a:tr h="18716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>
                          <a:solidFill>
                            <a:srgbClr val="FF0000"/>
                          </a:solidFill>
                          <a:latin typeface="Arial"/>
                        </a:rPr>
                        <a:t>Declare @tabla Nvarchar(30)</a:t>
                      </a:r>
                      <a:endParaRPr lang="es-ES" sz="120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200">
                          <a:solidFill>
                            <a:srgbClr val="FF0000"/>
                          </a:solidFill>
                          <a:latin typeface="Arial"/>
                        </a:rPr>
                        <a:t>Declare @query </a:t>
                      </a:r>
                      <a:r>
                        <a:rPr lang="es-ES" sz="12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Nvarchar(100)</a:t>
                      </a:r>
                    </a:p>
                    <a:p>
                      <a:pPr lvl="0">
                        <a:buNone/>
                      </a:pPr>
                      <a:endParaRPr lang="es-ES" sz="120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200">
                          <a:solidFill>
                            <a:srgbClr val="FF0000"/>
                          </a:solidFill>
                          <a:latin typeface="Arial"/>
                        </a:rPr>
                        <a:t>Set </a:t>
                      </a:r>
                      <a:r>
                        <a:rPr lang="es-ES" sz="12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@tabla = 'Person.Address'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Set @query = N'Select * from ' + @tabla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Exec (@query)</a:t>
                      </a:r>
                      <a:endParaRPr lang="es-ES" sz="12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Declare @tabla Nvarchar(30)</a:t>
                      </a:r>
                      <a:endParaRPr lang="es-ES" sz="10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Declare @query Nvarchar(500)</a:t>
                      </a:r>
                      <a:endParaRPr lang="es-ES" sz="10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Declare @params Nvarchar(200)</a:t>
                      </a:r>
                      <a:endParaRPr lang="es-ES" sz="10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Declare @edad1 int</a:t>
                      </a:r>
                      <a:endParaRPr lang="es-ES" sz="10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Declare @edad2 int</a:t>
                      </a:r>
                      <a:endParaRPr lang="es-ES" sz="1000" b="0" i="0" u="none" strike="noStrike" noProof="0"/>
                    </a:p>
                    <a:p>
                      <a:pPr lvl="0">
                        <a:buNone/>
                      </a:pPr>
                      <a:endParaRPr lang="es-ES" sz="10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Set @tabla = 'Empleados'</a:t>
                      </a:r>
                      <a:endParaRPr lang="es-ES" sz="10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Set @edad1=30</a:t>
                      </a:r>
                      <a:endParaRPr lang="es-ES" sz="10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Set @edad2=75</a:t>
                      </a:r>
                      <a:endParaRPr lang="es-ES" sz="10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Set @params= N'@edad1 int, @edad2 int'</a:t>
                      </a:r>
                      <a:endParaRPr lang="es-ES" sz="1000" b="0" i="0" u="none" strike="noStrike" noProof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Set @query = 'Select * from ' + @tabla + ' Where Edad BETWEEN @edad1 </a:t>
                      </a:r>
                      <a:r>
                        <a:rPr lang="es-ES" sz="1000" b="0" i="0" u="none" strike="noStrike" noProof="0" dirty="0">
                          <a:solidFill>
                            <a:srgbClr val="FF0000"/>
                          </a:solidFill>
                          <a:latin typeface="Arial"/>
                        </a:rPr>
                        <a:t>and @edad2'</a:t>
                      </a:r>
                      <a:endParaRPr lang="en-US" sz="1000" b="0" i="0" u="none" strike="noStrike" noProof="0">
                        <a:latin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0" i="0" u="none" strike="noStrike" noProof="0">
                          <a:solidFill>
                            <a:srgbClr val="FF0000"/>
                          </a:solidFill>
                          <a:latin typeface="Arial"/>
                        </a:rPr>
                        <a:t>Exec sp_executesql @query, @params, @edad1, @edad2</a:t>
                      </a:r>
                      <a:endParaRPr lang="es-ES" sz="10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524350"/>
                  </a:ext>
                </a:extLst>
              </a:tr>
              <a:tr h="1108092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400" b="0" i="1" u="sng" strike="noStrike" noProof="0">
                          <a:latin typeface="Calibri"/>
                        </a:rPr>
                        <a:t>Prevención de Inyección de código </a:t>
                      </a:r>
                      <a:endParaRPr lang="es-ES" i="1" u="sng"/>
                    </a:p>
                    <a:p>
                      <a:pPr lvl="0">
                        <a:buNone/>
                      </a:pPr>
                      <a:r>
                        <a:rPr lang="es-ES" sz="1400" b="0" i="1" u="none" strike="noStrike" noProof="0" dirty="0">
                          <a:latin typeface="Calibri"/>
                        </a:rPr>
                        <a:t>Se puede prevenir utilizando la función </a:t>
                      </a:r>
                      <a:r>
                        <a:rPr lang="es-ES" sz="1400" b="0" i="1" u="none" strike="noStrike" noProof="0" dirty="0">
                          <a:latin typeface="Calibri"/>
                          <a:hlinkClick r:id="rId2"/>
                        </a:rPr>
                        <a:t>Quotename</a:t>
                      </a:r>
                      <a:r>
                        <a:rPr lang="es-ES" sz="1400" b="0" i="1" u="none" strike="noStrike" noProof="0" dirty="0">
                          <a:latin typeface="Calibri"/>
                        </a:rPr>
                        <a:t>() sobre las variables. Comprobar entradas de usuario en capa de aplicación antes de ejecutar la instrucción en el servidor. Utilizar expresiones regulares para evitar caracteres inválidos o cadenas que puedan crear nombres de archivos desde LPT8, </a:t>
                      </a:r>
                      <a:r>
                        <a:rPr lang="es-ES" sz="1400" b="0" i="1" u="none" strike="noStrike" noProof="0">
                          <a:latin typeface="Calibri"/>
                        </a:rPr>
                        <a:t>NUL y PRN. Ser responsable y cuidadoso al elegir los escenarios donde sea óptimo el uso de consultas dinámicas.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6371C2-9EF1-459B-A9FE-5FC6AD261080}"/>
              </a:ext>
            </a:extLst>
          </p:cNvPr>
          <p:cNvSpPr txBox="1"/>
          <p:nvPr/>
        </p:nvSpPr>
        <p:spPr>
          <a:xfrm>
            <a:off x="316375" y="6479894"/>
            <a:ext cx="41900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b="1">
                <a:latin typeface="Century"/>
                <a:cs typeface="Calibri"/>
              </a:rPr>
              <a:t>Fuentes:</a:t>
            </a:r>
            <a:r>
              <a:rPr lang="es-ES" sz="800">
                <a:latin typeface="Century"/>
                <a:cs typeface="Calibri"/>
              </a:rPr>
              <a:t> TP Consultas dinámicas (Alifraco, Cipollino, Lugones, Ramos) - </a:t>
            </a:r>
            <a:r>
              <a:rPr lang="es-ES" sz="800" dirty="0">
                <a:latin typeface="Century"/>
                <a:cs typeface="Calibri"/>
                <a:hlinkClick r:id="rId3"/>
              </a:rPr>
              <a:t>Microsoft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12BB-E24E-491E-8E72-838F64F263A3}"/>
              </a:ext>
            </a:extLst>
          </p:cNvPr>
          <p:cNvSpPr txBox="1"/>
          <p:nvPr/>
        </p:nvSpPr>
        <p:spPr>
          <a:xfrm>
            <a:off x="6846426" y="6585994"/>
            <a:ext cx="517388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b="1" dirty="0">
                <a:latin typeface="Century"/>
                <a:cs typeface="Calibri"/>
              </a:rPr>
              <a:t>Base de Datos 2 </a:t>
            </a:r>
            <a:r>
              <a:rPr lang="es-ES" sz="800" dirty="0">
                <a:latin typeface="Century"/>
                <a:cs typeface="Calibri"/>
              </a:rPr>
              <a:t>– Tecnicaturas Web y Móvil - UNLaM – </a:t>
            </a:r>
            <a:r>
              <a:rPr lang="es-ES" sz="800" i="1" dirty="0">
                <a:latin typeface="Century"/>
                <a:cs typeface="Calibri"/>
              </a:rPr>
              <a:t>Profesores</a:t>
            </a:r>
            <a:r>
              <a:rPr lang="es-ES" sz="800" dirty="0">
                <a:latin typeface="Century"/>
                <a:cs typeface="Calibri"/>
              </a:rPr>
              <a:t>: Ing. Osores H. y Lic. </a:t>
            </a:r>
            <a:r>
              <a:rPr lang="es-ES" sz="800" dirty="0" err="1">
                <a:latin typeface="Century"/>
                <a:cs typeface="Calibri"/>
              </a:rPr>
              <a:t>Pardieux</a:t>
            </a:r>
            <a:r>
              <a:rPr lang="es-ES" sz="800" dirty="0">
                <a:latin typeface="Century"/>
                <a:cs typeface="Calibri"/>
              </a:rPr>
              <a:t>, E.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SQL – Consultas Dinámicas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376</cp:revision>
  <dcterms:created xsi:type="dcterms:W3CDTF">2012-07-30T22:48:03Z</dcterms:created>
  <dcterms:modified xsi:type="dcterms:W3CDTF">2019-10-31T23:37:58Z</dcterms:modified>
</cp:coreProperties>
</file>