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 id="2147483653" r:id="rId2"/>
    <p:sldMasterId id="2147483654" r:id="rId3"/>
  </p:sldMasterIdLst>
  <p:notesMasterIdLst>
    <p:notesMasterId r:id="rId15"/>
  </p:notesMasterIdLst>
  <p:handoutMasterIdLst>
    <p:handoutMasterId r:id="rId16"/>
  </p:handoutMasterIdLst>
  <p:sldIdLst>
    <p:sldId id="446" r:id="rId4"/>
    <p:sldId id="447" r:id="rId5"/>
    <p:sldId id="437" r:id="rId6"/>
    <p:sldId id="438" r:id="rId7"/>
    <p:sldId id="439" r:id="rId8"/>
    <p:sldId id="440" r:id="rId9"/>
    <p:sldId id="441" r:id="rId10"/>
    <p:sldId id="442" r:id="rId11"/>
    <p:sldId id="443" r:id="rId12"/>
    <p:sldId id="444" r:id="rId13"/>
    <p:sldId id="448" r:id="rId14"/>
  </p:sldIdLst>
  <p:sldSz cx="9144000" cy="6858000" type="screen4x3"/>
  <p:notesSz cx="6934200" cy="9220200"/>
  <p:custDataLst>
    <p:tags r:id="rId17"/>
  </p:custDataLst>
  <p:defaultTextStyle>
    <a:defPPr>
      <a:defRPr lang="en-US"/>
    </a:defPPr>
    <a:lvl1pPr algn="l" rtl="0" fontAlgn="base">
      <a:spcBef>
        <a:spcPct val="0"/>
      </a:spcBef>
      <a:spcAft>
        <a:spcPct val="0"/>
      </a:spcAft>
      <a:defRPr sz="2400" b="1" kern="1200">
        <a:solidFill>
          <a:schemeClr val="tx1"/>
        </a:solidFill>
        <a:latin typeface="Arial" charset="0"/>
        <a:ea typeface="+mn-ea"/>
        <a:cs typeface="+mn-cs"/>
      </a:defRPr>
    </a:lvl1pPr>
    <a:lvl2pPr marL="457200" algn="l" rtl="0" fontAlgn="base">
      <a:spcBef>
        <a:spcPct val="0"/>
      </a:spcBef>
      <a:spcAft>
        <a:spcPct val="0"/>
      </a:spcAft>
      <a:defRPr sz="2400" b="1" kern="1200">
        <a:solidFill>
          <a:schemeClr val="tx1"/>
        </a:solidFill>
        <a:latin typeface="Arial" charset="0"/>
        <a:ea typeface="+mn-ea"/>
        <a:cs typeface="+mn-cs"/>
      </a:defRPr>
    </a:lvl2pPr>
    <a:lvl3pPr marL="914400" algn="l" rtl="0" fontAlgn="base">
      <a:spcBef>
        <a:spcPct val="0"/>
      </a:spcBef>
      <a:spcAft>
        <a:spcPct val="0"/>
      </a:spcAft>
      <a:defRPr sz="2400" b="1" kern="1200">
        <a:solidFill>
          <a:schemeClr val="tx1"/>
        </a:solidFill>
        <a:latin typeface="Arial" charset="0"/>
        <a:ea typeface="+mn-ea"/>
        <a:cs typeface="+mn-cs"/>
      </a:defRPr>
    </a:lvl3pPr>
    <a:lvl4pPr marL="1371600" algn="l" rtl="0" fontAlgn="base">
      <a:spcBef>
        <a:spcPct val="0"/>
      </a:spcBef>
      <a:spcAft>
        <a:spcPct val="0"/>
      </a:spcAft>
      <a:defRPr sz="2400" b="1" kern="1200">
        <a:solidFill>
          <a:schemeClr val="tx1"/>
        </a:solidFill>
        <a:latin typeface="Arial" charset="0"/>
        <a:ea typeface="+mn-ea"/>
        <a:cs typeface="+mn-cs"/>
      </a:defRPr>
    </a:lvl4pPr>
    <a:lvl5pPr marL="1828800" algn="l" rtl="0" fontAlgn="base">
      <a:spcBef>
        <a:spcPct val="0"/>
      </a:spcBef>
      <a:spcAft>
        <a:spcPct val="0"/>
      </a:spcAft>
      <a:defRPr sz="2400" b="1" kern="1200">
        <a:solidFill>
          <a:schemeClr val="tx1"/>
        </a:solidFill>
        <a:latin typeface="Arial" charset="0"/>
        <a:ea typeface="+mn-ea"/>
        <a:cs typeface="+mn-cs"/>
      </a:defRPr>
    </a:lvl5pPr>
    <a:lvl6pPr marL="2286000" algn="l" defTabSz="914400" rtl="0" eaLnBrk="1" latinLnBrk="0" hangingPunct="1">
      <a:defRPr sz="2400" b="1" kern="1200">
        <a:solidFill>
          <a:schemeClr val="tx1"/>
        </a:solidFill>
        <a:latin typeface="Arial" charset="0"/>
        <a:ea typeface="+mn-ea"/>
        <a:cs typeface="+mn-cs"/>
      </a:defRPr>
    </a:lvl6pPr>
    <a:lvl7pPr marL="2743200" algn="l" defTabSz="914400" rtl="0" eaLnBrk="1" latinLnBrk="0" hangingPunct="1">
      <a:defRPr sz="2400" b="1" kern="1200">
        <a:solidFill>
          <a:schemeClr val="tx1"/>
        </a:solidFill>
        <a:latin typeface="Arial" charset="0"/>
        <a:ea typeface="+mn-ea"/>
        <a:cs typeface="+mn-cs"/>
      </a:defRPr>
    </a:lvl7pPr>
    <a:lvl8pPr marL="3200400" algn="l" defTabSz="914400" rtl="0" eaLnBrk="1" latinLnBrk="0" hangingPunct="1">
      <a:defRPr sz="2400" b="1" kern="1200">
        <a:solidFill>
          <a:schemeClr val="tx1"/>
        </a:solidFill>
        <a:latin typeface="Arial" charset="0"/>
        <a:ea typeface="+mn-ea"/>
        <a:cs typeface="+mn-cs"/>
      </a:defRPr>
    </a:lvl8pPr>
    <a:lvl9pPr marL="3657600" algn="l" defTabSz="914400" rtl="0" eaLnBrk="1" latinLnBrk="0" hangingPunct="1">
      <a:defRPr sz="24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144">
          <p15:clr>
            <a:srgbClr val="A4A3A4"/>
          </p15:clr>
        </p15:guide>
        <p15:guide id="2" pos="412">
          <p15:clr>
            <a:srgbClr val="A4A3A4"/>
          </p15:clr>
        </p15:guide>
      </p15:sldGuideLst>
    </p:ext>
    <p:ext uri="{2D200454-40CA-4A62-9FC3-DE9A4176ACB9}">
      <p15:notesGuideLst xmlns:p15="http://schemas.microsoft.com/office/powerpoint/2012/main">
        <p15:guide id="1" orient="horz" pos="1889">
          <p15:clr>
            <a:srgbClr val="A4A3A4"/>
          </p15:clr>
        </p15:guide>
        <p15:guide id="2" pos="4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808080"/>
    <a:srgbClr val="FFCB05"/>
    <a:srgbClr val="FF0000"/>
    <a:srgbClr val="FFE100"/>
    <a:srgbClr val="97D8E1"/>
    <a:srgbClr val="C7EF9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16" autoAdjust="0"/>
    <p:restoredTop sz="71456" autoAdjust="0"/>
  </p:normalViewPr>
  <p:slideViewPr>
    <p:cSldViewPr snapToGrid="0">
      <p:cViewPr varScale="1">
        <p:scale>
          <a:sx n="36" d="100"/>
          <a:sy n="36" d="100"/>
        </p:scale>
        <p:origin x="1656" y="29"/>
      </p:cViewPr>
      <p:guideLst>
        <p:guide orient="horz" pos="1144"/>
        <p:guide pos="412"/>
      </p:guideLst>
    </p:cSldViewPr>
  </p:slideViewPr>
  <p:notesTextViewPr>
    <p:cViewPr>
      <p:scale>
        <a:sx n="100" d="100"/>
        <a:sy n="100" d="100"/>
      </p:scale>
      <p:origin x="0" y="0"/>
    </p:cViewPr>
  </p:notesTextViewPr>
  <p:sorterViewPr>
    <p:cViewPr varScale="1">
      <p:scale>
        <a:sx n="100" d="100"/>
        <a:sy n="100" d="100"/>
      </p:scale>
      <p:origin x="0" y="0"/>
    </p:cViewPr>
  </p:sorterViewPr>
  <p:notesViewPr>
    <p:cSldViewPr snapToGrid="0">
      <p:cViewPr>
        <p:scale>
          <a:sx n="100" d="100"/>
          <a:sy n="100" d="100"/>
        </p:scale>
        <p:origin x="-168" y="1512"/>
      </p:cViewPr>
      <p:guideLst>
        <p:guide orient="horz" pos="1889"/>
        <p:guide pos="4180"/>
      </p:guideLst>
    </p:cSldViewPr>
  </p:notesViewPr>
  <p:gridSpacing cx="57607" cy="57607"/>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gs" Target="tags/tag1.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4" name="Rectangle 6"/>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n-US"/>
              <a:t>January 2007 Field Training</a:t>
            </a:r>
          </a:p>
          <a:p>
            <a:pPr>
              <a:defRPr/>
            </a:pPr>
            <a:r>
              <a:rPr lang="en-US"/>
              <a:t>Next-Generation Backup</a:t>
            </a:r>
          </a:p>
        </p:txBody>
      </p:sp>
    </p:spTree>
    <p:extLst>
      <p:ext uri="{BB962C8B-B14F-4D97-AF65-F5344CB8AC3E}">
        <p14:creationId xmlns:p14="http://schemas.microsoft.com/office/powerpoint/2010/main" val="16687750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Rot="1" noChangeAspect="1" noChangeArrowheads="1" noTextEdit="1"/>
          </p:cNvSpPr>
          <p:nvPr>
            <p:ph type="sldImg" idx="2"/>
          </p:nvPr>
        </p:nvSpPr>
        <p:spPr bwMode="auto">
          <a:xfrm>
            <a:off x="2085975" y="696913"/>
            <a:ext cx="2763838" cy="2073275"/>
          </a:xfrm>
          <a:prstGeom prst="rect">
            <a:avLst/>
          </a:prstGeom>
          <a:noFill/>
          <a:ln w="9525">
            <a:solidFill>
              <a:srgbClr val="000000"/>
            </a:solidFill>
            <a:miter lim="800000"/>
            <a:headEnd/>
            <a:tailEnd/>
          </a:ln>
        </p:spPr>
      </p:sp>
      <p:sp>
        <p:nvSpPr>
          <p:cNvPr id="19461" name="Rectangle 5"/>
          <p:cNvSpPr>
            <a:spLocks noGrp="1" noChangeArrowheads="1"/>
          </p:cNvSpPr>
          <p:nvPr>
            <p:ph type="body" sz="quarter" idx="3"/>
          </p:nvPr>
        </p:nvSpPr>
        <p:spPr bwMode="auto">
          <a:xfrm>
            <a:off x="298450" y="2998788"/>
            <a:ext cx="6337300" cy="5810250"/>
          </a:xfrm>
          <a:prstGeom prst="rect">
            <a:avLst/>
          </a:prstGeom>
          <a:noFill/>
          <a:ln w="12700" algn="ctr">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465" name="Rectangle 9"/>
          <p:cNvSpPr>
            <a:spLocks noGrp="1" noChangeArrowheads="1"/>
          </p:cNvSpPr>
          <p:nvPr>
            <p:ph type="sldNum" sz="quarter" idx="5"/>
          </p:nvPr>
        </p:nvSpPr>
        <p:spPr bwMode="auto">
          <a:xfrm>
            <a:off x="3241675" y="8993188"/>
            <a:ext cx="465138" cy="227012"/>
          </a:xfrm>
          <a:prstGeom prst="rect">
            <a:avLst/>
          </a:prstGeom>
          <a:noFill/>
          <a:ln w="12700">
            <a:noFill/>
            <a:miter lim="800000"/>
            <a:headEnd/>
            <a:tailEnd/>
          </a:ln>
          <a:effectLst/>
        </p:spPr>
        <p:txBody>
          <a:bodyPr vert="horz" wrap="square" lIns="90829" tIns="45415" rIns="90829" bIns="45415" numCol="1" anchor="b" anchorCtr="0" compatLnSpc="1">
            <a:prstTxWarp prst="textNoShape">
              <a:avLst/>
            </a:prstTxWarp>
          </a:bodyPr>
          <a:lstStyle>
            <a:lvl1pPr algn="ctr" defTabSz="909638" eaLnBrk="0" hangingPunct="0">
              <a:defRPr sz="800" b="0"/>
            </a:lvl1pPr>
          </a:lstStyle>
          <a:p>
            <a:pPr>
              <a:defRPr/>
            </a:pPr>
            <a:fld id="{AF4803A8-51B8-489B-A431-3E9F4E9BAE57}" type="slidenum">
              <a:rPr lang="en-US"/>
              <a:pPr>
                <a:defRPr/>
              </a:pPr>
              <a:t>‹Nº›</a:t>
            </a:fld>
            <a:endParaRPr lang="en-US"/>
          </a:p>
        </p:txBody>
      </p:sp>
      <p:sp>
        <p:nvSpPr>
          <p:cNvPr id="19466" name="Rectangle 10"/>
          <p:cNvSpPr>
            <a:spLocks noGrp="1" noChangeArrowheads="1"/>
          </p:cNvSpPr>
          <p:nvPr>
            <p:ph type="hdr" sz="quarter"/>
          </p:nvPr>
        </p:nvSpPr>
        <p:spPr bwMode="auto">
          <a:xfrm>
            <a:off x="385763" y="153988"/>
            <a:ext cx="6162675" cy="454025"/>
          </a:xfrm>
          <a:prstGeom prst="rect">
            <a:avLst/>
          </a:prstGeom>
          <a:noFill/>
          <a:ln w="12700">
            <a:noFill/>
            <a:miter lim="800000"/>
            <a:headEnd/>
            <a:tailEnd/>
          </a:ln>
          <a:effectLst/>
        </p:spPr>
        <p:txBody>
          <a:bodyPr vert="horz" wrap="square" lIns="90829" tIns="45415" rIns="90829" bIns="45415" numCol="1" anchor="t" anchorCtr="0" compatLnSpc="1">
            <a:prstTxWarp prst="textNoShape">
              <a:avLst/>
            </a:prstTxWarp>
          </a:bodyPr>
          <a:lstStyle>
            <a:lvl1pPr algn="ctr" defTabSz="909638">
              <a:defRPr sz="1400"/>
            </a:lvl1pPr>
          </a:lstStyle>
          <a:p>
            <a:pPr>
              <a:defRPr/>
            </a:pPr>
            <a:r>
              <a:rPr lang="es-ES"/>
              <a:t>Capacitación en terreno durante enero de 2007</a:t>
            </a:r>
          </a:p>
        </p:txBody>
      </p:sp>
    </p:spTree>
    <p:extLst>
      <p:ext uri="{BB962C8B-B14F-4D97-AF65-F5344CB8AC3E}">
        <p14:creationId xmlns:p14="http://schemas.microsoft.com/office/powerpoint/2010/main" val="1701017259"/>
      </p:ext>
    </p:extLst>
  </p:cSld>
  <p:clrMap bg1="lt1" tx1="dk1" bg2="lt2" tx2="dk2" accent1="accent1" accent2="accent2" accent3="accent3" accent4="accent4" accent5="accent5" accent6="accent6" hlink="hlink" folHlink="folHlink"/>
  <p:hf ftr="0" dt="0"/>
  <p:notesStyle>
    <a:lvl1pPr algn="l" rtl="0" eaLnBrk="0" fontAlgn="base" hangingPunct="0">
      <a:spcBef>
        <a:spcPct val="100000"/>
      </a:spcBef>
      <a:spcAft>
        <a:spcPct val="0"/>
      </a:spcAft>
      <a:defRPr sz="1000" kern="1200">
        <a:solidFill>
          <a:schemeClr val="tx1"/>
        </a:solidFill>
        <a:latin typeface="Arial" charset="0"/>
        <a:ea typeface="+mn-ea"/>
        <a:cs typeface="+mn-cs"/>
      </a:defRPr>
    </a:lvl1pPr>
    <a:lvl2pPr marL="342900" indent="-171450" algn="l" rtl="0" eaLnBrk="0" fontAlgn="base" hangingPunct="0">
      <a:spcBef>
        <a:spcPct val="30000"/>
      </a:spcBef>
      <a:spcAft>
        <a:spcPct val="0"/>
      </a:spcAft>
      <a:buFont typeface="Wingdings" pitchFamily="2" charset="2"/>
      <a:buChar char="n"/>
      <a:defRPr sz="1000" kern="1200">
        <a:solidFill>
          <a:schemeClr val="tx1"/>
        </a:solidFill>
        <a:latin typeface="Arial" charset="0"/>
        <a:ea typeface="+mn-ea"/>
        <a:cs typeface="+mn-cs"/>
      </a:defRPr>
    </a:lvl2pPr>
    <a:lvl3pPr marL="628650" indent="-171450" algn="l" rtl="0" eaLnBrk="0" fontAlgn="base" hangingPunct="0">
      <a:spcBef>
        <a:spcPct val="30000"/>
      </a:spcBef>
      <a:spcAft>
        <a:spcPct val="0"/>
      </a:spcAft>
      <a:buChar char="—"/>
      <a:defRPr sz="1000" kern="1200">
        <a:solidFill>
          <a:schemeClr val="tx1"/>
        </a:solidFill>
        <a:latin typeface="Arial" charset="0"/>
        <a:ea typeface="+mn-ea"/>
        <a:cs typeface="+mn-cs"/>
      </a:defRPr>
    </a:lvl3pPr>
    <a:lvl4pPr marL="857250" indent="-114300" algn="l" rtl="0" eaLnBrk="0" fontAlgn="base" hangingPunct="0">
      <a:spcBef>
        <a:spcPct val="30000"/>
      </a:spcBef>
      <a:spcAft>
        <a:spcPct val="0"/>
      </a:spcAft>
      <a:buChar char="•"/>
      <a:defRPr sz="1000" kern="1200">
        <a:solidFill>
          <a:schemeClr val="tx1"/>
        </a:solidFill>
        <a:latin typeface="Arial" charset="0"/>
        <a:ea typeface="+mn-ea"/>
        <a:cs typeface="+mn-cs"/>
      </a:defRPr>
    </a:lvl4pPr>
    <a:lvl5pPr marL="1085850" indent="-114300" algn="l" rtl="0" eaLnBrk="0" fontAlgn="base" hangingPunct="0">
      <a:spcBef>
        <a:spcPct val="30000"/>
      </a:spcBef>
      <a:spcAft>
        <a:spcPct val="0"/>
      </a:spcAft>
      <a:buChar char="–"/>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es.wikipedia.org/wiki/CMM"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es.wikipedia.org/wiki/QoS" TargetMode="External"/><Relationship Id="rId4" Type="http://schemas.openxmlformats.org/officeDocument/2006/relationships/hyperlink" Target="http://es.wikipedia.org/wiki/Cuadro_de_mando"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1</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085975" y="698500"/>
            <a:ext cx="2762250" cy="2071688"/>
          </a:xfrm>
          <a:ln/>
        </p:spPr>
      </p:sp>
      <p:sp>
        <p:nvSpPr>
          <p:cNvPr id="1409027" name="Rectangle 3"/>
          <p:cNvSpPr>
            <a:spLocks noGrp="1" noChangeArrowheads="1"/>
          </p:cNvSpPr>
          <p:nvPr>
            <p:ph type="body" idx="1"/>
          </p:nvPr>
        </p:nvSpPr>
        <p:spPr/>
        <p:txBody>
          <a:bodyPr/>
          <a:lstStyle/>
          <a:p>
            <a:pPr marL="0" marR="0" indent="0" algn="ctr" defTabSz="914400" rtl="0" eaLnBrk="0" fontAlgn="base" latinLnBrk="0" hangingPunct="0">
              <a:lnSpc>
                <a:spcPct val="100000"/>
              </a:lnSpc>
              <a:spcBef>
                <a:spcPct val="100000"/>
              </a:spcBef>
              <a:spcAft>
                <a:spcPct val="0"/>
              </a:spcAft>
              <a:buClrTx/>
              <a:buSzTx/>
              <a:buFontTx/>
              <a:buNone/>
              <a:tabLst/>
              <a:defRPr/>
            </a:pPr>
            <a:r>
              <a:rPr lang="es-MX" sz="1000" b="1" dirty="0">
                <a:latin typeface="Verdana" pitchFamily="34" charset="0"/>
              </a:rPr>
              <a:t>Presentación de PowerPoint Nro. 21</a:t>
            </a:r>
            <a:endParaRPr lang="es-ES" b="1" dirty="0"/>
          </a:p>
          <a:p>
            <a:pPr algn="ctr"/>
            <a:r>
              <a:rPr lang="es-ES" b="1" dirty="0"/>
              <a:t>3-2-1 Tecbared-Introcom-21-2023---1.pptx</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9"/>
          <p:cNvSpPr>
            <a:spLocks noGrp="1" noChangeArrowheads="1"/>
          </p:cNvSpPr>
          <p:nvPr>
            <p:ph type="sldNum" sz="quarter" idx="5"/>
          </p:nvPr>
        </p:nvSpPr>
        <p:spPr>
          <a:noFill/>
        </p:spPr>
        <p:txBody>
          <a:bodyPr/>
          <a:lstStyle/>
          <a:p>
            <a:fld id="{A6F1E5BC-799A-4DB3-BC5B-AB5F63E53BDE}" type="slidenum">
              <a:rPr lang="en-US" smtClean="0"/>
              <a:pPr/>
              <a:t>10</a:t>
            </a:fld>
            <a:endParaRPr lang="en-US"/>
          </a:p>
        </p:txBody>
      </p:sp>
      <p:sp>
        <p:nvSpPr>
          <p:cNvPr id="25603" name="Rectangle 10"/>
          <p:cNvSpPr>
            <a:spLocks noGrp="1" noChangeArrowheads="1"/>
          </p:cNvSpPr>
          <p:nvPr>
            <p:ph type="hdr" sz="quarter"/>
          </p:nvPr>
        </p:nvSpPr>
        <p:spPr>
          <a:noFill/>
        </p:spPr>
        <p:txBody>
          <a:bodyPr/>
          <a:lstStyle/>
          <a:p>
            <a:r>
              <a:rPr lang="es-ES"/>
              <a:t>Capacitación en terreno durante enero de 2007</a:t>
            </a:r>
          </a:p>
        </p:txBody>
      </p:sp>
      <p:sp>
        <p:nvSpPr>
          <p:cNvPr id="25604" name="Rectangle 2"/>
          <p:cNvSpPr>
            <a:spLocks noGrp="1" noRot="1" noChangeAspect="1" noChangeArrowheads="1" noTextEdit="1"/>
          </p:cNvSpPr>
          <p:nvPr>
            <p:ph type="sldImg"/>
          </p:nvPr>
        </p:nvSpPr>
        <p:spPr>
          <a:ln/>
        </p:spPr>
      </p:sp>
      <p:sp>
        <p:nvSpPr>
          <p:cNvPr id="25605" name="Rectangle 3"/>
          <p:cNvSpPr>
            <a:spLocks noGrp="1" noChangeArrowheads="1"/>
          </p:cNvSpPr>
          <p:nvPr>
            <p:ph type="body" idx="1"/>
          </p:nvPr>
        </p:nvSpPr>
        <p:spPr>
          <a:noFill/>
          <a:ln w="9525"/>
        </p:spPr>
        <p:txBody>
          <a:bodyPr/>
          <a:lstStyle/>
          <a:p>
            <a:pPr marL="190500" indent="-190500">
              <a:lnSpc>
                <a:spcPct val="90000"/>
              </a:lnSpc>
            </a:pPr>
            <a:r>
              <a:rPr lang="es-AR" sz="900" i="1" dirty="0"/>
              <a:t>Service </a:t>
            </a:r>
            <a:r>
              <a:rPr lang="es-AR" sz="900" i="1" dirty="0" err="1"/>
              <a:t>Level</a:t>
            </a:r>
            <a:r>
              <a:rPr lang="es-AR" sz="900" i="1" dirty="0"/>
              <a:t> </a:t>
            </a:r>
            <a:r>
              <a:rPr lang="es-AR" sz="900" i="1" dirty="0" err="1"/>
              <a:t>Agreement</a:t>
            </a:r>
            <a:r>
              <a:rPr lang="es-AR" sz="900" i="1" dirty="0"/>
              <a:t>,</a:t>
            </a:r>
            <a:r>
              <a:rPr lang="es-AR" sz="900" dirty="0"/>
              <a:t> que significa Acuerdo de Nivel de Servicio y a veces se abrevia como ANS.</a:t>
            </a:r>
          </a:p>
          <a:p>
            <a:pPr marL="190500" indent="-190500">
              <a:lnSpc>
                <a:spcPct val="90000"/>
              </a:lnSpc>
            </a:pPr>
            <a:r>
              <a:rPr lang="es-AR" sz="900" dirty="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r>
              <a:rPr lang="es-AR" sz="900" dirty="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r>
              <a:rPr lang="es-AR" sz="900" dirty="0"/>
              <a:t>En un SLA se pueden establecer tantos indicadores como se estime necesario y de su evaluación se obtienen por ejemplo penalizaciones a la empresa suministradora, identificación de puntos débiles del proceso e indicaciones para procesos de mejora </a:t>
            </a:r>
            <a:r>
              <a:rPr lang="es-AR" sz="900" dirty="0" err="1"/>
              <a:t>contínua</a:t>
            </a:r>
            <a:r>
              <a:rPr lang="es-AR" sz="900" dirty="0"/>
              <a:t> (</a:t>
            </a:r>
            <a:r>
              <a:rPr lang="es-AR" sz="900" dirty="0">
                <a:hlinkClick r:id="rId3" tooltip="CMM"/>
              </a:rPr>
              <a:t>CMM</a:t>
            </a:r>
            <a:r>
              <a:rPr lang="es-AR" sz="900" dirty="0"/>
              <a:t>) en determinadas actividades.</a:t>
            </a:r>
          </a:p>
          <a:p>
            <a:pPr marL="190500" indent="-190500">
              <a:lnSpc>
                <a:spcPct val="90000"/>
              </a:lnSpc>
            </a:pPr>
            <a:r>
              <a:rPr lang="es-AR" sz="900" dirty="0"/>
              <a:t>El conjunto de indicadores de nivel de servicio suele formar un </a:t>
            </a:r>
            <a:r>
              <a:rPr lang="es-AR" sz="900" dirty="0">
                <a:hlinkClick r:id="rId4" tooltip="Cuadro de mando"/>
              </a:rPr>
              <a:t>cuadro de mando</a:t>
            </a:r>
            <a:r>
              <a:rPr lang="es-AR" sz="900" dirty="0"/>
              <a:t> donde se puede ver de manera global cómo se está desarrollando la prestación del servicio e identificar puntos críticos del proceso y establecer alarmas.</a:t>
            </a:r>
          </a:p>
          <a:p>
            <a:pPr marL="190500" indent="-190500">
              <a:lnSpc>
                <a:spcPct val="90000"/>
              </a:lnSpc>
            </a:pPr>
            <a:r>
              <a:rPr lang="es-AR" sz="900" dirty="0"/>
              <a:t>SLA también es una referencia a la hora de establecer parámetros de calidad del servicio (nivel de satisfacción) (</a:t>
            </a:r>
            <a:r>
              <a:rPr lang="es-AR" sz="900" dirty="0">
                <a:hlinkClick r:id="rId5" tooltip="QoS"/>
              </a:rPr>
              <a:t>QoS</a:t>
            </a:r>
            <a:r>
              <a:rPr lang="es-AR" sz="900" dirty="0"/>
              <a:t>) basados en indicadores objetivos que obvian impresiones y percepciones más subjetivas y personales.</a:t>
            </a:r>
          </a:p>
          <a:p>
            <a:pPr marL="190500" indent="-190500">
              <a:lnSpc>
                <a:spcPct val="90000"/>
              </a:lnSpc>
            </a:pPr>
            <a:r>
              <a:rPr lang="es-AR" sz="900" dirty="0" err="1"/>
              <a:t>itter</a:t>
            </a:r>
            <a:r>
              <a:rPr lang="es-AR" sz="900" dirty="0"/>
              <a:t> es un efecto de las redes de datos no orientadas a conexión y basadas en conmutación de paquetes. Como la información se discretiza en paquetes cada uno de los paquetes puede seguir una ruta distinta para llegar al destino. Se define técnicamente como </a:t>
            </a:r>
            <a:r>
              <a:rPr lang="es-AR" sz="900" b="1" dirty="0"/>
              <a:t>la variación en el tiempo en la llegada de los paquetes, causada por congestión de red, perdida de sincronización o por las diferentes rutas seguidas por los paquetes para llegar al destino	</a:t>
            </a:r>
            <a:r>
              <a:rPr lang="es-AR" sz="900" dirty="0"/>
              <a:t>. </a:t>
            </a:r>
            <a:br>
              <a:rPr lang="es-AR" sz="900" dirty="0"/>
            </a:br>
            <a:br>
              <a:rPr lang="es-AR" sz="900" dirty="0"/>
            </a:br>
            <a:r>
              <a:rPr lang="es-AR" sz="900" dirty="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dirty="0"/>
            </a:br>
            <a:br>
              <a:rPr lang="es-AR" sz="900" dirty="0"/>
            </a:br>
            <a:r>
              <a:rPr lang="es-AR" sz="900" dirty="0"/>
              <a:t>El Jitter entre el punto inicial y final de la comunicación </a:t>
            </a:r>
            <a:r>
              <a:rPr lang="es-AR" sz="900" b="1" dirty="0"/>
              <a:t>debiera ser </a:t>
            </a:r>
            <a:r>
              <a:rPr lang="es-AR" sz="900" b="1" dirty="0" err="1"/>
              <a:t>ser</a:t>
            </a:r>
            <a:r>
              <a:rPr lang="es-AR" sz="900" b="1" dirty="0"/>
              <a:t> inferior a 100 ms</a:t>
            </a:r>
            <a:r>
              <a:rPr lang="es-AR" sz="900" dirty="0"/>
              <a:t>. Si el valor es menor a 100 ms .Puede ser compensado de manera apropiada. En caso contrario debiera ser minimizado. </a:t>
            </a:r>
          </a:p>
          <a:p>
            <a:pPr marL="190500" indent="-190500">
              <a:lnSpc>
                <a:spcPct val="90000"/>
              </a:lnSpc>
            </a:pPr>
            <a:r>
              <a:rPr lang="es-ES" sz="900" dirty="0"/>
              <a:t>La disponibilidad de cada enlace deberá ser del </a:t>
            </a:r>
            <a:r>
              <a:rPr lang="es-ES" sz="900" i="1" dirty="0"/>
              <a:t>(ej.: 99,7% horas)</a:t>
            </a:r>
            <a:r>
              <a:rPr lang="es-ES" sz="900" dirty="0"/>
              <a:t> medida en términos anuales y del </a:t>
            </a:r>
            <a:r>
              <a:rPr lang="es-ES" sz="900" i="1" dirty="0"/>
              <a:t>(ej.: 99,2%)</a:t>
            </a:r>
            <a:r>
              <a:rPr lang="es-ES" sz="900" dirty="0"/>
              <a:t> en términos mensuales </a:t>
            </a:r>
            <a:r>
              <a:rPr lang="es-ES" sz="900" i="1" dirty="0"/>
              <a:t>&lt;opcionalmente se podrán indicar bandas horarias, ej.: “...del 99,4% mensual  durante los días hábiles entre las 8:00 y las 20:00 hs y del 99,2% para otros horarios...”&gt;</a:t>
            </a:r>
            <a:r>
              <a:rPr lang="es-ES" sz="900" dirty="0"/>
              <a:t>, con una tasa de error de 1 bit errado cada 107 bit transmitidos.</a:t>
            </a:r>
          </a:p>
          <a:p>
            <a:pPr marL="190500" indent="-190500">
              <a:lnSpc>
                <a:spcPct val="90000"/>
              </a:lnSpc>
            </a:pPr>
            <a:r>
              <a:rPr lang="es-ES" sz="900" dirty="0"/>
              <a:t>El Tiempo Mínimo Medio entre Fallas (</a:t>
            </a:r>
            <a:r>
              <a:rPr lang="es-ES" sz="900" b="1" i="1" dirty="0" err="1"/>
              <a:t>MTmBF</a:t>
            </a:r>
            <a:r>
              <a:rPr lang="es-ES" sz="900" dirty="0"/>
              <a:t>) por mes será de </a:t>
            </a:r>
            <a:r>
              <a:rPr lang="es-ES" sz="900" i="1" dirty="0"/>
              <a:t>(ej.: 30 horas)</a:t>
            </a:r>
            <a:r>
              <a:rPr lang="es-ES" sz="900" dirty="0"/>
              <a:t>.</a:t>
            </a:r>
          </a:p>
          <a:p>
            <a:pPr marL="190500" indent="-190500">
              <a:lnSpc>
                <a:spcPct val="90000"/>
              </a:lnSpc>
            </a:pPr>
            <a:r>
              <a:rPr lang="es-ES" sz="900" dirty="0"/>
              <a:t>El Tiempo Mínimo entre Fallas (</a:t>
            </a:r>
            <a:r>
              <a:rPr lang="es-ES" sz="900" b="1" i="1" dirty="0" err="1"/>
              <a:t>TmBF</a:t>
            </a:r>
            <a:r>
              <a:rPr lang="es-ES" sz="900" dirty="0"/>
              <a:t>) por mes será de </a:t>
            </a:r>
            <a:r>
              <a:rPr lang="es-ES" sz="900" i="1" dirty="0"/>
              <a:t>(ej.: 15 horas)</a:t>
            </a:r>
            <a:r>
              <a:rPr lang="es-ES" sz="900" dirty="0"/>
              <a:t>.</a:t>
            </a:r>
          </a:p>
          <a:p>
            <a:pPr marL="190500" indent="-190500">
              <a:lnSpc>
                <a:spcPct val="90000"/>
              </a:lnSpc>
            </a:pPr>
            <a:r>
              <a:rPr lang="es-ES" sz="900" dirty="0"/>
              <a:t>El Tiempo Máximo de Restauración del Servicio (</a:t>
            </a:r>
            <a:r>
              <a:rPr lang="es-ES" sz="900" b="1" i="1" dirty="0"/>
              <a:t>TMRS</a:t>
            </a:r>
            <a:r>
              <a:rPr lang="es-ES" sz="900" dirty="0"/>
              <a:t>) será menor a </a:t>
            </a:r>
            <a:r>
              <a:rPr lang="es-ES" sz="900" i="1" dirty="0"/>
              <a:t>(ej.: 3 horas)</a:t>
            </a:r>
            <a:r>
              <a:rPr lang="es-ES" sz="900" dirty="0"/>
              <a:t>.</a:t>
            </a:r>
            <a:br>
              <a:rPr lang="es-AR" sz="900" dirty="0"/>
            </a:br>
            <a:endParaRPr lang="es-AR" sz="9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929380" y="8759190"/>
            <a:ext cx="3004820" cy="461010"/>
          </a:xfrm>
          <a:prstGeom prst="rect">
            <a:avLst/>
          </a:prstGeom>
          <a:noFill/>
          <a:ln w="9525">
            <a:noFill/>
            <a:miter lim="800000"/>
            <a:headEnd/>
            <a:tailEnd/>
          </a:ln>
        </p:spPr>
        <p:txBody>
          <a:bodyPr lIns="92298" tIns="46148" rIns="92298" bIns="46148" anchor="b"/>
          <a:lstStyle/>
          <a:p>
            <a:pPr algn="r"/>
            <a:fld id="{753C0130-421C-4A9B-8121-F84FC903249E}" type="slidenum">
              <a:rPr lang="es-ES_tradnl" sz="1200"/>
              <a:pPr algn="r"/>
              <a:t>2</a:t>
            </a:fld>
            <a:endParaRPr lang="es-ES_tradnl" sz="1200" dirty="0"/>
          </a:p>
        </p:txBody>
      </p:sp>
      <p:sp>
        <p:nvSpPr>
          <p:cNvPr id="30723" name="Rectangle 2"/>
          <p:cNvSpPr>
            <a:spLocks noGrp="1" noRot="1" noChangeAspect="1" noChangeArrowheads="1" noTextEdit="1"/>
          </p:cNvSpPr>
          <p:nvPr>
            <p:ph type="sldImg"/>
          </p:nvPr>
        </p:nvSpPr>
        <p:spPr>
          <a:xfrm>
            <a:off x="1165225" y="692150"/>
            <a:ext cx="4606925" cy="3454400"/>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p:cNvSpPr>
            <a:spLocks noGrp="1" noChangeArrowheads="1"/>
          </p:cNvSpPr>
          <p:nvPr>
            <p:ph type="sldNum" sz="quarter" idx="5"/>
          </p:nvPr>
        </p:nvSpPr>
        <p:spPr>
          <a:noFill/>
        </p:spPr>
        <p:txBody>
          <a:bodyPr/>
          <a:lstStyle/>
          <a:p>
            <a:fld id="{CE84903D-5BAC-4585-9C0C-D25EEDCC6287}" type="slidenum">
              <a:rPr lang="en-US" smtClean="0"/>
              <a:pPr/>
              <a:t>3</a:t>
            </a:fld>
            <a:endParaRPr lang="en-US"/>
          </a:p>
        </p:txBody>
      </p:sp>
      <p:sp>
        <p:nvSpPr>
          <p:cNvPr id="18435" name="Rectangle 10"/>
          <p:cNvSpPr>
            <a:spLocks noGrp="1" noChangeArrowheads="1"/>
          </p:cNvSpPr>
          <p:nvPr>
            <p:ph type="hdr" sz="quarter"/>
          </p:nvPr>
        </p:nvSpPr>
        <p:spPr>
          <a:noFill/>
        </p:spPr>
        <p:txBody>
          <a:bodyPr/>
          <a:lstStyle/>
          <a:p>
            <a:r>
              <a:rPr lang="es-ES"/>
              <a:t>Capacitación en terreno durante enero de 2007</a:t>
            </a:r>
          </a:p>
        </p:txBody>
      </p:sp>
      <p:sp>
        <p:nvSpPr>
          <p:cNvPr id="18436" name="Rectangle 2"/>
          <p:cNvSpPr>
            <a:spLocks noGrp="1" noRot="1" noChangeAspect="1" noChangeArrowheads="1" noTextEdit="1"/>
          </p:cNvSpPr>
          <p:nvPr>
            <p:ph type="sldImg"/>
          </p:nvPr>
        </p:nvSpPr>
        <p:spPr>
          <a:ln/>
        </p:spPr>
      </p:sp>
      <p:sp>
        <p:nvSpPr>
          <p:cNvPr id="18437" name="Rectangle 3"/>
          <p:cNvSpPr>
            <a:spLocks noGrp="1" noChangeArrowheads="1"/>
          </p:cNvSpPr>
          <p:nvPr>
            <p:ph type="body" idx="1"/>
          </p:nvPr>
        </p:nvSpPr>
        <p:spPr>
          <a:noFill/>
          <a:ln w="9525"/>
        </p:spPr>
        <p:txBody>
          <a:bodyPr/>
          <a:lstStyle/>
          <a:p>
            <a:pPr>
              <a:lnSpc>
                <a:spcPct val="80000"/>
              </a:lnSpc>
            </a:pPr>
            <a:r>
              <a:rPr lang="es-AR" sz="900"/>
              <a:t>Estos paquetes MPLS son enviados después de una búsqueda por etiquetas en vez de una búsqueda dentro de una tabla IP. </a:t>
            </a:r>
          </a:p>
          <a:p>
            <a:pPr>
              <a:lnSpc>
                <a:spcPct val="80000"/>
              </a:lnSpc>
            </a:pPr>
            <a:r>
              <a:rPr lang="es-AR" sz="900"/>
              <a:t>De esta manera, cuando MPLS fue concebido, la búsqueda de etiquetas y el envío por etiquetas eran más rápido que una búsqueda RIB ( Base de información de Ruteo), porque las búsquedas eran realizadas en el switch de fabrica y no en la CPU.</a:t>
            </a:r>
          </a:p>
          <a:p>
            <a:pPr>
              <a:lnSpc>
                <a:spcPct val="80000"/>
              </a:lnSpc>
            </a:pPr>
            <a:endParaRPr lang="es-AR" sz="900"/>
          </a:p>
          <a:p>
            <a:pPr>
              <a:lnSpc>
                <a:spcPct val="80000"/>
              </a:lnSpc>
            </a:pPr>
            <a:r>
              <a:rPr lang="es-AR" sz="900"/>
              <a:t>Los puntos de entrada en la red MPLS son llamados Ruteadores de Etiqueta en Orilla (LER), es decir ruteadores que son interfaces entre la red MPLS y otras redes. Los ruteadores que efectúan la conmutación basados únicamente en etiquetas se llaman Ruteadores Conmutadores de Etiqueta (LSR). Cabe notar que un LER es simplemente un LSR que cuenta con la habilidad de rutear paquetes en redes externas a MPLS.</a:t>
            </a:r>
          </a:p>
          <a:p>
            <a:pPr>
              <a:lnSpc>
                <a:spcPct val="80000"/>
              </a:lnSpc>
            </a:pPr>
            <a:endParaRPr lang="es-AR" sz="900"/>
          </a:p>
          <a:p>
            <a:pPr>
              <a:lnSpc>
                <a:spcPct val="80000"/>
              </a:lnSpc>
            </a:pPr>
            <a:r>
              <a:rPr lang="es-AR" sz="900"/>
              <a:t>En algunas aplicaciones es posible que el paquete presentado al LER ya contenga una etiqueta MPLS, en cuyo caso simplemente se anexará otra etiqueta encima. Un aspecto relacionado que resulta importante es PHP.</a:t>
            </a:r>
          </a:p>
          <a:p>
            <a:pPr>
              <a:lnSpc>
                <a:spcPct val="80000"/>
              </a:lnSpc>
            </a:pPr>
            <a:endParaRPr lang="es-AR" sz="900"/>
          </a:p>
          <a:p>
            <a:pPr>
              <a:lnSpc>
                <a:spcPct val="80000"/>
              </a:lnSpc>
            </a:pPr>
            <a:r>
              <a:rPr lang="es-AR" sz="900"/>
              <a:t>Las etiquetas son distribuidas usando el Protocolo de Distribución de Etiquetas (LDP). Es precisamente mediante el protocolo LDP que los ruteadores de etiquetas intercambian información acerca de la posibilidad de alcanzar otros ruteadores, y las etiquetas que son necesarias para ello.</a:t>
            </a:r>
          </a:p>
          <a:p>
            <a:pPr>
              <a:lnSpc>
                <a:spcPct val="80000"/>
              </a:lnSpc>
            </a:pPr>
            <a:endParaRPr lang="es-AR" sz="900"/>
          </a:p>
          <a:p>
            <a:pPr>
              <a:lnSpc>
                <a:spcPct val="80000"/>
              </a:lnSpc>
            </a:pPr>
            <a:r>
              <a:rPr lang="es-AR" sz="900"/>
              <a:t>El operador de una red MPLS puede establecer Caminos Conmutados mediante Etiquetas (LSP), es decir, el operador establece caminos para transportar Redes Privadas Virtuales de tipo IP (IP VPN), pero estos caminos pueden tener otros usos. En muchos aspectos las redes MPLS se parecen a las redes ATM y FR, con la diferencia de que la red MPLS es independiente del transporte en capa 2 (en el modelo OSI).</a:t>
            </a:r>
          </a:p>
          <a:p>
            <a:pPr>
              <a:lnSpc>
                <a:spcPct val="80000"/>
              </a:lnSpc>
            </a:pPr>
            <a:r>
              <a:rPr lang="es-AR" sz="900"/>
              <a:t>En el contexto de las Redes Privadas Virtuales, los ruteadores que funcionan como ingreso o regreso a la red son frecuentemente llamados ruteadores a la Orilla del Proveedor (ruteadores PE), los dispositivos que sirven solo de tránsito son llamados similarmente ruteadores de Proveedor (ruteadores P). Véase el RFC2547.</a:t>
            </a:r>
          </a:p>
          <a:p>
            <a:pPr>
              <a:lnSpc>
                <a:spcPct val="80000"/>
              </a:lnSpc>
            </a:pPr>
            <a:endParaRPr lang="es-AR" sz="900"/>
          </a:p>
          <a:p>
            <a:pPr>
              <a:lnSpc>
                <a:spcPct val="80000"/>
              </a:lnSpc>
            </a:pPr>
            <a:r>
              <a:rPr lang="es-AR" sz="900"/>
              <a:t>Cuando un paquete no etiquetado entra a un ruteador de ingreso y necesita utilizar un tunel MPLS, el ruteador primero determinará la Clase Equivalente de Envío (FEC), luego inserta una o más etiquetas en el encabezado MPLS recién creado. Acto seguido el paquete salta al ruteador siguiente según lo indica el túnel.</a:t>
            </a:r>
          </a:p>
          <a:p>
            <a:pPr>
              <a:lnSpc>
                <a:spcPct val="80000"/>
              </a:lnSpc>
            </a:pPr>
            <a:r>
              <a:rPr lang="es-AR" sz="900"/>
              <a:t>Cuando un paquete etiquetado es recibido por un ruteador MPLS, la etiqueta que se encuentra en el tope de la pila será examinada. Basado en el contenido de la etiqueta el ruteador efectuará una operación apilar (PUSH), desapilar (POP) o intercambiar (SWAP).</a:t>
            </a:r>
          </a:p>
          <a:p>
            <a:pPr>
              <a:lnSpc>
                <a:spcPct val="80000"/>
              </a:lnSpc>
            </a:pPr>
            <a:r>
              <a:rPr lang="es-AR" sz="900"/>
              <a:t>En una operación SWAP la etiqueta es cambiada por otra y el paquete es enviado en el camino asociado a esta nueva etiqueta.</a:t>
            </a:r>
          </a:p>
          <a:p>
            <a:pPr>
              <a:lnSpc>
                <a:spcPct val="80000"/>
              </a:lnSpc>
            </a:pPr>
            <a:r>
              <a:rPr lang="es-AR" sz="900"/>
              <a:t>En una operación PUSH una nueva etiqueta es empujada encima de otra (si existe). Si en efecto había otra etiqueta antes de efectuar esta operación, la nueva etiqueta "encapsula" la anterior.</a:t>
            </a:r>
          </a:p>
          <a:p>
            <a:pPr>
              <a:lnSpc>
                <a:spcPct val="80000"/>
              </a:lnSpc>
            </a:pPr>
            <a:r>
              <a:rPr lang="es-AR" sz="900"/>
              <a:t>En una operación POP la etiqueta es removida del paquete lo cual puede revelar una etiqueta interior (si existe). A este proceso se lo llama "desencapsulado" y es usualmente efectuada por el ruteador de egreso con la excepción de PHP.</a:t>
            </a:r>
          </a:p>
          <a:p>
            <a:pPr>
              <a:lnSpc>
                <a:spcPct val="80000"/>
              </a:lnSpc>
            </a:pPr>
            <a:r>
              <a:rPr lang="es-AR" sz="900"/>
              <a:t>Durante esta operaciones el contenido del paquete por debajo de la etiqueta MPLS no es examinado, de hecho los ruteadores de tránsito usualmente no necesitan examinar ninguna información por debajo de la mencionada etiqueta. El paquete es enviado basándose en el contenido de su etiqueta, lo cual permite "ruteo independiente del protocolo".</a:t>
            </a:r>
          </a:p>
          <a:p>
            <a:pPr>
              <a:lnSpc>
                <a:spcPct val="80000"/>
              </a:lnSpc>
            </a:pPr>
            <a:r>
              <a:rPr lang="es-AR" sz="900"/>
              <a:t>En el ruteador de egreso donde la última etiqueta es removida, solo queda la "carga transportada", que puede ser un paquete IP o cualquier otro protocolo. Por tanto, el ruteador de egreso debe forzosamente tener información de ruteo para dicho paquete debido a que la información para el envío de la carga no se encuentra en la tabla de etiquetas MPLS.</a:t>
            </a:r>
          </a:p>
          <a:p>
            <a:pPr>
              <a:lnSpc>
                <a:spcPct val="80000"/>
              </a:lnSpc>
            </a:pPr>
            <a:endParaRPr lang="es-AR" sz="9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9"/>
          <p:cNvSpPr>
            <a:spLocks noGrp="1" noChangeArrowheads="1"/>
          </p:cNvSpPr>
          <p:nvPr>
            <p:ph type="sldNum" sz="quarter" idx="5"/>
          </p:nvPr>
        </p:nvSpPr>
        <p:spPr>
          <a:noFill/>
        </p:spPr>
        <p:txBody>
          <a:bodyPr/>
          <a:lstStyle/>
          <a:p>
            <a:fld id="{DE46FD0E-F773-44C7-AC73-3AB9A45EEB3E}" type="slidenum">
              <a:rPr lang="en-US" smtClean="0"/>
              <a:pPr/>
              <a:t>4</a:t>
            </a:fld>
            <a:endParaRPr lang="en-US"/>
          </a:p>
        </p:txBody>
      </p:sp>
      <p:sp>
        <p:nvSpPr>
          <p:cNvPr id="19459" name="Rectangle 10"/>
          <p:cNvSpPr>
            <a:spLocks noGrp="1" noChangeArrowheads="1"/>
          </p:cNvSpPr>
          <p:nvPr>
            <p:ph type="hdr" sz="quarter"/>
          </p:nvPr>
        </p:nvSpPr>
        <p:spPr>
          <a:noFill/>
        </p:spPr>
        <p:txBody>
          <a:bodyPr/>
          <a:lstStyle/>
          <a:p>
            <a:r>
              <a:rPr lang="es-ES"/>
              <a:t>Capacitación en terreno durante enero de 2007</a:t>
            </a:r>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w="9525"/>
        </p:spPr>
        <p:txBody>
          <a:bodyPr/>
          <a:lstStyle/>
          <a:p>
            <a:r>
              <a:rPr lang="es-AR"/>
              <a:t>En ciertos casos, es posible que la última etiqueta sea removida en el penúltimo salto (anterior al último ruteador que pertenece a la red MPLS); este procedimiento es llamado "remoción en el penúltimo salto" (PHP). Esto es útil, por ejemplo, cuando la red MPLS transporta mucho tráfico. En estas condiciones los penúltimos nodos auxiliarán al último en el procesamiento de la última etiqueta de manera que este no se vea excesivamente forzado al cumplir con sus tareas de procesamiento.</a:t>
            </a:r>
          </a:p>
          <a:p>
            <a:r>
              <a:rPr lang="es-AR"/>
              <a:t>En MPLS el camino que se sigue está prefijado desde el origen (se conocen todos los saltos de antemano): se pueden utilizar etiquetas para identificar cada comunicación y en cada salto se puede cambiar de etiqueta (mismo principio de funcionamiento que VPI/VCI en ATM, o que DLCI en Frame Relay).</a:t>
            </a:r>
          </a:p>
          <a:p>
            <a:r>
              <a:rPr lang="es-AR"/>
              <a:t>Paquetes destinados a diferentes IPs pueden usar el mismo camino LSP (pertenecer al mismo FEC). </a:t>
            </a:r>
          </a:p>
          <a:p>
            <a:r>
              <a:rPr lang="es-AR"/>
              <a:t>Las etiquetas con el mismo destino y tratamiento se agrupan en una misma etiqueta: los nodos mantienen mucha menos información de estado que por ejemplo ATM. Las etiquetas se pueden apilar, de modo que se puede encaminar de manera jerárquica</a:t>
            </a:r>
          </a:p>
          <a:p>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9"/>
          <p:cNvSpPr>
            <a:spLocks noGrp="1" noChangeArrowheads="1"/>
          </p:cNvSpPr>
          <p:nvPr>
            <p:ph type="sldNum" sz="quarter" idx="5"/>
          </p:nvPr>
        </p:nvSpPr>
        <p:spPr>
          <a:noFill/>
        </p:spPr>
        <p:txBody>
          <a:bodyPr/>
          <a:lstStyle/>
          <a:p>
            <a:fld id="{633BD526-90E0-4DC0-AD2A-24D476EEE7CB}" type="slidenum">
              <a:rPr lang="en-US" smtClean="0"/>
              <a:pPr/>
              <a:t>5</a:t>
            </a:fld>
            <a:endParaRPr lang="en-US"/>
          </a:p>
        </p:txBody>
      </p:sp>
      <p:sp>
        <p:nvSpPr>
          <p:cNvPr id="20483" name="Rectangle 10"/>
          <p:cNvSpPr>
            <a:spLocks noGrp="1" noChangeArrowheads="1"/>
          </p:cNvSpPr>
          <p:nvPr>
            <p:ph type="hdr" sz="quarter"/>
          </p:nvPr>
        </p:nvSpPr>
        <p:spPr>
          <a:noFill/>
        </p:spPr>
        <p:txBody>
          <a:bodyPr/>
          <a:lstStyle/>
          <a:p>
            <a:r>
              <a:rPr lang="es-ES"/>
              <a:t>Capacitación en terreno durante enero de 2007</a:t>
            </a:r>
          </a:p>
        </p:txBody>
      </p:sp>
      <p:sp>
        <p:nvSpPr>
          <p:cNvPr id="20484" name="Rectangle 2"/>
          <p:cNvSpPr>
            <a:spLocks noGrp="1" noRot="1" noChangeAspect="1" noChangeArrowheads="1" noTextEdit="1"/>
          </p:cNvSpPr>
          <p:nvPr>
            <p:ph type="sldImg"/>
          </p:nvPr>
        </p:nvSpPr>
        <p:spPr>
          <a:ln/>
        </p:spPr>
      </p:sp>
      <p:sp>
        <p:nvSpPr>
          <p:cNvPr id="20485"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9"/>
          <p:cNvSpPr>
            <a:spLocks noGrp="1" noChangeArrowheads="1"/>
          </p:cNvSpPr>
          <p:nvPr>
            <p:ph type="sldNum" sz="quarter" idx="5"/>
          </p:nvPr>
        </p:nvSpPr>
        <p:spPr>
          <a:noFill/>
        </p:spPr>
        <p:txBody>
          <a:bodyPr/>
          <a:lstStyle/>
          <a:p>
            <a:fld id="{27DE7BCB-D835-43AF-81F3-02A3B33B0EA4}" type="slidenum">
              <a:rPr lang="en-US" smtClean="0"/>
              <a:pPr/>
              <a:t>6</a:t>
            </a:fld>
            <a:endParaRPr lang="en-US"/>
          </a:p>
        </p:txBody>
      </p:sp>
      <p:sp>
        <p:nvSpPr>
          <p:cNvPr id="21507" name="Rectangle 10"/>
          <p:cNvSpPr>
            <a:spLocks noGrp="1" noChangeArrowheads="1"/>
          </p:cNvSpPr>
          <p:nvPr>
            <p:ph type="hdr" sz="quarter"/>
          </p:nvPr>
        </p:nvSpPr>
        <p:spPr>
          <a:noFill/>
        </p:spPr>
        <p:txBody>
          <a:bodyPr/>
          <a:lstStyle/>
          <a:p>
            <a:r>
              <a:rPr lang="es-ES"/>
              <a:t>Capacitación en terreno durante enero de 2007</a:t>
            </a:r>
          </a:p>
        </p:txBody>
      </p:sp>
      <p:sp>
        <p:nvSpPr>
          <p:cNvPr id="21508" name="Rectangle 2"/>
          <p:cNvSpPr>
            <a:spLocks noGrp="1" noRot="1" noChangeAspect="1" noChangeArrowheads="1" noTextEdit="1"/>
          </p:cNvSpPr>
          <p:nvPr>
            <p:ph type="sldImg"/>
          </p:nvPr>
        </p:nvSpPr>
        <p:spPr>
          <a:ln/>
        </p:spPr>
      </p:sp>
      <p:sp>
        <p:nvSpPr>
          <p:cNvPr id="21509"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9"/>
          <p:cNvSpPr>
            <a:spLocks noGrp="1" noChangeArrowheads="1"/>
          </p:cNvSpPr>
          <p:nvPr>
            <p:ph type="sldNum" sz="quarter" idx="5"/>
          </p:nvPr>
        </p:nvSpPr>
        <p:spPr>
          <a:noFill/>
        </p:spPr>
        <p:txBody>
          <a:bodyPr/>
          <a:lstStyle/>
          <a:p>
            <a:fld id="{A857A1BE-7B9A-4321-8860-0795F09B02F8}" type="slidenum">
              <a:rPr lang="en-US" smtClean="0"/>
              <a:pPr/>
              <a:t>7</a:t>
            </a:fld>
            <a:endParaRPr lang="en-US"/>
          </a:p>
        </p:txBody>
      </p:sp>
      <p:sp>
        <p:nvSpPr>
          <p:cNvPr id="22531" name="Rectangle 10"/>
          <p:cNvSpPr>
            <a:spLocks noGrp="1" noChangeArrowheads="1"/>
          </p:cNvSpPr>
          <p:nvPr>
            <p:ph type="hdr" sz="quarter"/>
          </p:nvPr>
        </p:nvSpPr>
        <p:spPr>
          <a:noFill/>
        </p:spPr>
        <p:txBody>
          <a:bodyPr/>
          <a:lstStyle/>
          <a:p>
            <a:r>
              <a:rPr lang="es-ES"/>
              <a:t>Capacitación en terreno durante enero de 2007</a:t>
            </a: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a:ln w="9525"/>
        </p:spPr>
        <p:txBody>
          <a:bodyPr/>
          <a:lstStyle/>
          <a:p>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9"/>
          <p:cNvSpPr>
            <a:spLocks noGrp="1" noChangeArrowheads="1"/>
          </p:cNvSpPr>
          <p:nvPr>
            <p:ph type="sldNum" sz="quarter" idx="5"/>
          </p:nvPr>
        </p:nvSpPr>
        <p:spPr>
          <a:noFill/>
        </p:spPr>
        <p:txBody>
          <a:bodyPr/>
          <a:lstStyle/>
          <a:p>
            <a:fld id="{1F69012C-491C-4D0F-8B6F-AD10F3DE13CC}" type="slidenum">
              <a:rPr lang="en-US" smtClean="0"/>
              <a:pPr/>
              <a:t>8</a:t>
            </a:fld>
            <a:endParaRPr lang="en-US"/>
          </a:p>
        </p:txBody>
      </p:sp>
      <p:sp>
        <p:nvSpPr>
          <p:cNvPr id="23555" name="Rectangle 10"/>
          <p:cNvSpPr>
            <a:spLocks noGrp="1" noChangeArrowheads="1"/>
          </p:cNvSpPr>
          <p:nvPr>
            <p:ph type="hdr" sz="quarter"/>
          </p:nvPr>
        </p:nvSpPr>
        <p:spPr>
          <a:noFill/>
        </p:spPr>
        <p:txBody>
          <a:bodyPr/>
          <a:lstStyle/>
          <a:p>
            <a:r>
              <a:rPr lang="es-ES"/>
              <a:t>Capacitación en terreno durante enero de 2007</a:t>
            </a:r>
          </a:p>
        </p:txBody>
      </p:sp>
      <p:sp>
        <p:nvSpPr>
          <p:cNvPr id="23556" name="Rectangle 2"/>
          <p:cNvSpPr>
            <a:spLocks noGrp="1" noRot="1" noChangeAspect="1" noChangeArrowheads="1" noTextEdit="1"/>
          </p:cNvSpPr>
          <p:nvPr>
            <p:ph type="sldImg"/>
          </p:nvPr>
        </p:nvSpPr>
        <p:spPr>
          <a:xfrm>
            <a:off x="2084388" y="696913"/>
            <a:ext cx="2765425" cy="2073275"/>
          </a:xfrm>
          <a:ln/>
        </p:spPr>
      </p:sp>
      <p:sp>
        <p:nvSpPr>
          <p:cNvPr id="23557" name="Rectangle 3"/>
          <p:cNvSpPr>
            <a:spLocks noGrp="1" noChangeArrowheads="1"/>
          </p:cNvSpPr>
          <p:nvPr>
            <p:ph type="body" idx="1"/>
          </p:nvPr>
        </p:nvSpPr>
        <p:spPr>
          <a:noFill/>
          <a:ln w="9525"/>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9"/>
          <p:cNvSpPr>
            <a:spLocks noGrp="1" noChangeArrowheads="1"/>
          </p:cNvSpPr>
          <p:nvPr>
            <p:ph type="sldNum" sz="quarter" idx="5"/>
          </p:nvPr>
        </p:nvSpPr>
        <p:spPr>
          <a:noFill/>
        </p:spPr>
        <p:txBody>
          <a:bodyPr/>
          <a:lstStyle/>
          <a:p>
            <a:fld id="{25A1D9B6-F16B-4E5B-943E-A680F36364B5}" type="slidenum">
              <a:rPr lang="en-US" smtClean="0"/>
              <a:pPr/>
              <a:t>9</a:t>
            </a:fld>
            <a:endParaRPr lang="en-US"/>
          </a:p>
        </p:txBody>
      </p:sp>
      <p:sp>
        <p:nvSpPr>
          <p:cNvPr id="24579" name="Rectangle 10"/>
          <p:cNvSpPr>
            <a:spLocks noGrp="1" noChangeArrowheads="1"/>
          </p:cNvSpPr>
          <p:nvPr>
            <p:ph type="hdr" sz="quarter"/>
          </p:nvPr>
        </p:nvSpPr>
        <p:spPr>
          <a:noFill/>
        </p:spPr>
        <p:txBody>
          <a:bodyPr/>
          <a:lstStyle/>
          <a:p>
            <a:r>
              <a:rPr lang="es-ES"/>
              <a:t>Capacitación en terreno durante enero de 2007</a:t>
            </a:r>
          </a:p>
        </p:txBody>
      </p:sp>
      <p:sp>
        <p:nvSpPr>
          <p:cNvPr id="24580" name="Rectangle 2"/>
          <p:cNvSpPr>
            <a:spLocks noGrp="1" noRot="1" noChangeAspect="1" noChangeArrowheads="1" noTextEdit="1"/>
          </p:cNvSpPr>
          <p:nvPr>
            <p:ph type="sldImg"/>
          </p:nvPr>
        </p:nvSpPr>
        <p:spPr>
          <a:ln/>
        </p:spPr>
      </p:sp>
      <p:sp>
        <p:nvSpPr>
          <p:cNvPr id="24581" name="Rectangle 3"/>
          <p:cNvSpPr>
            <a:spLocks noGrp="1" noChangeArrowheads="1"/>
          </p:cNvSpPr>
          <p:nvPr>
            <p:ph type="body" idx="1"/>
          </p:nvPr>
        </p:nvSpPr>
        <p:spPr>
          <a:noFill/>
          <a:ln w="9525"/>
        </p:spPr>
        <p:txBody>
          <a:bodyPr/>
          <a:lstStyle/>
          <a:p>
            <a:pPr marL="190500" indent="-190500">
              <a:lnSpc>
                <a:spcPct val="90000"/>
              </a:lnSpc>
            </a:pPr>
            <a:r>
              <a:rPr lang="es-AR" sz="900" i="1" dirty="0"/>
              <a:t>Service </a:t>
            </a:r>
            <a:r>
              <a:rPr lang="es-AR" sz="900" i="1" dirty="0" err="1"/>
              <a:t>Level</a:t>
            </a:r>
            <a:r>
              <a:rPr lang="es-AR" sz="900" i="1" dirty="0"/>
              <a:t> </a:t>
            </a:r>
            <a:r>
              <a:rPr lang="es-AR" sz="900" i="1" dirty="0" err="1"/>
              <a:t>Agreement</a:t>
            </a:r>
            <a:r>
              <a:rPr lang="es-AR" sz="900" i="1" dirty="0"/>
              <a:t>,</a:t>
            </a:r>
            <a:r>
              <a:rPr lang="es-AR" sz="900" dirty="0"/>
              <a:t> que significa Acuerdo de Nivel de Servicio y a veces se abrevia como ANS.</a:t>
            </a:r>
          </a:p>
          <a:p>
            <a:pPr marL="190500" indent="-190500">
              <a:lnSpc>
                <a:spcPct val="90000"/>
              </a:lnSpc>
            </a:pPr>
            <a:endParaRPr lang="es-AR" sz="900" dirty="0"/>
          </a:p>
          <a:p>
            <a:pPr marL="190500" indent="-190500">
              <a:lnSpc>
                <a:spcPct val="90000"/>
              </a:lnSpc>
            </a:pPr>
            <a:r>
              <a:rPr lang="es-AR" sz="900" dirty="0"/>
              <a:t>Un SLA es un protocolo plasmado normalmente en un documento de carácter legal por el que una compañía que presta un servicio a otra se compromete a prestar el mismo bajo unas determinadas condiciones y con unas prestaciones mínimas.</a:t>
            </a:r>
          </a:p>
          <a:p>
            <a:pPr marL="190500" indent="-190500">
              <a:lnSpc>
                <a:spcPct val="90000"/>
              </a:lnSpc>
            </a:pPr>
            <a:endParaRPr lang="es-AR" sz="900" dirty="0"/>
          </a:p>
          <a:p>
            <a:pPr marL="190500" indent="-190500">
              <a:lnSpc>
                <a:spcPct val="90000"/>
              </a:lnSpc>
            </a:pPr>
            <a:r>
              <a:rPr lang="es-AR" sz="900" dirty="0"/>
              <a:t>El nivel de servicio se basa en indicadores que permiten cuantificar de manera objetiva determinados aspectos del servicio prestado. Por ejemplo un indicador de nivel de servicio puede ser el tiempo de resolución de incidencias. Este indicador se mide a través de aplicaciones de gestión de incidencias que registran el momento que una incidencia es comunicada y cuándo es cerrada. La diferencia entre estos dos datos es el indicador en bruto desagregado que luego puede ser procesado mediante algoritmos para obtener promedios, desviaciones y otros indicadores normalizados.</a:t>
            </a:r>
          </a:p>
          <a:p>
            <a:pPr marL="190500" indent="-190500">
              <a:lnSpc>
                <a:spcPct val="90000"/>
              </a:lnSpc>
            </a:pPr>
            <a:endParaRPr lang="es-AR" sz="900" dirty="0"/>
          </a:p>
          <a:p>
            <a:pPr marL="190500" indent="-190500">
              <a:lnSpc>
                <a:spcPct val="90000"/>
              </a:lnSpc>
            </a:pPr>
            <a:r>
              <a:rPr lang="es-AR" sz="900" dirty="0"/>
              <a:t>En un SLA se pueden establecer tantos indicadores como se estime necesario y de su evaluación se obtienen por ejemplo penalizaciones a la empresa suministradora, identificación de puntos débiles del proceso e indicaciones para procesos de mejora </a:t>
            </a:r>
            <a:r>
              <a:rPr lang="es-AR" sz="900" dirty="0" err="1"/>
              <a:t>contínua</a:t>
            </a:r>
            <a:r>
              <a:rPr lang="es-AR" sz="900" dirty="0"/>
              <a:t> (</a:t>
            </a:r>
            <a:r>
              <a:rPr lang="es-AR" sz="900" dirty="0">
                <a:hlinkClick r:id="rId3" tooltip="CMM"/>
              </a:rPr>
              <a:t>CMM</a:t>
            </a:r>
            <a:r>
              <a:rPr lang="es-AR" sz="900" dirty="0"/>
              <a:t>) en determinadas actividades.</a:t>
            </a:r>
          </a:p>
          <a:p>
            <a:pPr marL="190500" indent="-190500">
              <a:lnSpc>
                <a:spcPct val="90000"/>
              </a:lnSpc>
            </a:pPr>
            <a:endParaRPr lang="es-AR" sz="900" dirty="0"/>
          </a:p>
          <a:p>
            <a:pPr marL="190500" indent="-190500">
              <a:lnSpc>
                <a:spcPct val="90000"/>
              </a:lnSpc>
            </a:pPr>
            <a:r>
              <a:rPr lang="es-AR" sz="900" dirty="0"/>
              <a:t>El conjunto de indicadores de nivel de servicio suele formar un </a:t>
            </a:r>
            <a:r>
              <a:rPr lang="es-AR" sz="900" dirty="0">
                <a:hlinkClick r:id="rId4" tooltip="Cuadro de mando"/>
              </a:rPr>
              <a:t>cuadro de mando</a:t>
            </a:r>
            <a:r>
              <a:rPr lang="es-AR" sz="900" dirty="0"/>
              <a:t> donde se puede ver de manera global cómo se está desarrollando la prestación del servicio e identificar puntos críticos del proceso y establecer alarmas.</a:t>
            </a:r>
          </a:p>
          <a:p>
            <a:pPr marL="190500" indent="-190500">
              <a:lnSpc>
                <a:spcPct val="90000"/>
              </a:lnSpc>
            </a:pPr>
            <a:endParaRPr lang="es-AR" sz="900" dirty="0"/>
          </a:p>
          <a:p>
            <a:pPr marL="190500" indent="-190500">
              <a:lnSpc>
                <a:spcPct val="90000"/>
              </a:lnSpc>
            </a:pPr>
            <a:r>
              <a:rPr lang="es-AR" sz="900" dirty="0"/>
              <a:t>SLA también es una referencia a la hora de establecer parámetros de calidad del servicio (nivel de satisfacción) (</a:t>
            </a:r>
            <a:r>
              <a:rPr lang="es-AR" sz="900" dirty="0">
                <a:hlinkClick r:id="rId5" tooltip="QoS"/>
              </a:rPr>
              <a:t>QoS</a:t>
            </a:r>
            <a:r>
              <a:rPr lang="es-AR" sz="900" dirty="0"/>
              <a:t>) basados en indicadores objetivos que obvian impresiones y percepciones más subjetivas y personales.</a:t>
            </a:r>
          </a:p>
          <a:p>
            <a:pPr marL="190500" indent="-190500">
              <a:lnSpc>
                <a:spcPct val="90000"/>
              </a:lnSpc>
            </a:pPr>
            <a:endParaRPr lang="es-AR" sz="900" dirty="0"/>
          </a:p>
          <a:p>
            <a:pPr marL="190500" indent="-190500">
              <a:lnSpc>
                <a:spcPct val="90000"/>
              </a:lnSpc>
            </a:pPr>
            <a:r>
              <a:rPr lang="es-AR" sz="900" dirty="0"/>
              <a:t>Jitter es un efecto de las redes de datos no orientadas a conexión y basadas en conmutación de paquetes. Como la información se discretiza en paquetes cada uno de los paquetes puede seguir una ruta distinta para llegar al </a:t>
            </a:r>
            <a:r>
              <a:rPr lang="es-AR" sz="900" dirty="0" err="1"/>
              <a:t>destino.Se</a:t>
            </a:r>
            <a:r>
              <a:rPr lang="es-AR" sz="900" dirty="0"/>
              <a:t> define técnicamente como </a:t>
            </a:r>
            <a:r>
              <a:rPr lang="es-AR" sz="900" b="1" dirty="0"/>
              <a:t>la variación en el tiempo en la llegada de los paquetes, causada por congestión de red, perdida de sincronización o por las diferentes rutas seguidas por los paquetes para llegar al destino</a:t>
            </a:r>
            <a:r>
              <a:rPr lang="es-AR" sz="900" dirty="0"/>
              <a:t>. </a:t>
            </a:r>
            <a:br>
              <a:rPr lang="es-AR" sz="900" dirty="0"/>
            </a:br>
            <a:br>
              <a:rPr lang="es-AR" sz="900" dirty="0"/>
            </a:br>
            <a:r>
              <a:rPr lang="es-AR" sz="900" dirty="0"/>
              <a:t>Las comunicaciones en tiempo real (como VoIP) son especialmente sensibles a este efecto. En general, es un problema frecuente en enlaces lentos o congestionados. Se espera que el aumento de mecanismos de QoS (calidad del servicio) como prioridad en las colas, reserva de ancho de banda o enlaces de mayor velocidad (100Mb Ethernet, E3/T3, SDH) puedan reducir los problemas del Jitter en el futuro aunque seguirá siendo un problema por bastante tiempo. </a:t>
            </a:r>
            <a:br>
              <a:rPr lang="es-AR" sz="900" dirty="0"/>
            </a:br>
            <a:br>
              <a:rPr lang="es-AR" sz="900" dirty="0"/>
            </a:br>
            <a:r>
              <a:rPr lang="es-AR" sz="900" dirty="0"/>
              <a:t>El Jitter entre el punto inicial y final de la comunicación </a:t>
            </a:r>
            <a:r>
              <a:rPr lang="es-AR" sz="900" b="1" dirty="0"/>
              <a:t>debiera ser </a:t>
            </a:r>
            <a:r>
              <a:rPr lang="es-AR" sz="900" b="1" dirty="0" err="1"/>
              <a:t>ser</a:t>
            </a:r>
            <a:r>
              <a:rPr lang="es-AR" sz="900" b="1" dirty="0"/>
              <a:t> inferior a 100 ms</a:t>
            </a:r>
            <a:r>
              <a:rPr lang="es-AR" sz="900" dirty="0"/>
              <a:t>. Si el valor es menor a 100 ms .Puede ser compensado de manera apropiada. En caso contrario debiera ser minimizado. </a:t>
            </a:r>
          </a:p>
          <a:p>
            <a:pPr marL="190500" indent="-190500">
              <a:lnSpc>
                <a:spcPct val="90000"/>
              </a:lnSpc>
            </a:pPr>
            <a:endParaRPr lang="es-ES" sz="900" dirty="0"/>
          </a:p>
          <a:p>
            <a:pPr marL="190500" indent="-190500">
              <a:lnSpc>
                <a:spcPct val="90000"/>
              </a:lnSpc>
            </a:pPr>
            <a:r>
              <a:rPr lang="es-ES" sz="900" dirty="0"/>
              <a:t>La disponibilidad de cada enlace deberá ser del </a:t>
            </a:r>
            <a:r>
              <a:rPr lang="es-ES" sz="900" i="1" dirty="0"/>
              <a:t>(ej.: 99,7% horas)</a:t>
            </a:r>
            <a:r>
              <a:rPr lang="es-ES" sz="900" dirty="0"/>
              <a:t> medida en términos anuales y del </a:t>
            </a:r>
            <a:r>
              <a:rPr lang="es-ES" sz="900" i="1" dirty="0"/>
              <a:t>(ej.: 99,2%)</a:t>
            </a:r>
            <a:r>
              <a:rPr lang="es-ES" sz="900" dirty="0"/>
              <a:t> en términos mensuales </a:t>
            </a:r>
            <a:r>
              <a:rPr lang="es-ES" sz="900" i="1" dirty="0"/>
              <a:t>&lt;opcionalmente se podrán indicar bandas horarias, ej.: “...del 99,4% mensual  durante los días hábiles entre las 8:00 y las 20:00 hs y del 99,2% para otros horarios...”&gt;</a:t>
            </a:r>
            <a:r>
              <a:rPr lang="es-ES" sz="900" dirty="0"/>
              <a:t>, con una tasa de error de 1 bit errado cada 107 bit transmitidos.</a:t>
            </a:r>
          </a:p>
          <a:p>
            <a:pPr marL="190500" indent="-190500">
              <a:lnSpc>
                <a:spcPct val="90000"/>
              </a:lnSpc>
            </a:pPr>
            <a:endParaRPr lang="es-ES" sz="900" dirty="0"/>
          </a:p>
          <a:p>
            <a:pPr marL="190500" indent="-190500">
              <a:lnSpc>
                <a:spcPct val="90000"/>
              </a:lnSpc>
            </a:pPr>
            <a:r>
              <a:rPr lang="es-ES" sz="900" dirty="0"/>
              <a:t>El Tiempo Mínimo Medio entre Fallas (</a:t>
            </a:r>
            <a:r>
              <a:rPr lang="es-ES" sz="900" b="1" i="1" dirty="0" err="1"/>
              <a:t>MTmBF</a:t>
            </a:r>
            <a:r>
              <a:rPr lang="es-ES" sz="900" dirty="0"/>
              <a:t>) por mes será de </a:t>
            </a:r>
            <a:r>
              <a:rPr lang="es-ES" sz="900" i="1" dirty="0"/>
              <a:t>(ej.: 30 horas)</a:t>
            </a:r>
            <a:r>
              <a:rPr lang="es-ES" sz="900" dirty="0"/>
              <a:t>.</a:t>
            </a:r>
          </a:p>
          <a:p>
            <a:pPr marL="190500" indent="-190500">
              <a:lnSpc>
                <a:spcPct val="90000"/>
              </a:lnSpc>
            </a:pPr>
            <a:r>
              <a:rPr lang="es-ES" sz="900" dirty="0"/>
              <a:t>El Tiempo Mínimo entre Fallas (</a:t>
            </a:r>
            <a:r>
              <a:rPr lang="es-ES" sz="900" b="1" i="1" dirty="0" err="1"/>
              <a:t>TmBF</a:t>
            </a:r>
            <a:r>
              <a:rPr lang="es-ES" sz="900" dirty="0"/>
              <a:t>) por mes será de </a:t>
            </a:r>
            <a:r>
              <a:rPr lang="es-ES" sz="900" i="1" dirty="0"/>
              <a:t>(ej.: 15 horas)</a:t>
            </a:r>
            <a:r>
              <a:rPr lang="es-ES" sz="900" dirty="0"/>
              <a:t>.</a:t>
            </a:r>
          </a:p>
          <a:p>
            <a:pPr marL="190500" indent="-190500">
              <a:lnSpc>
                <a:spcPct val="90000"/>
              </a:lnSpc>
            </a:pPr>
            <a:r>
              <a:rPr lang="es-ES" sz="900" dirty="0"/>
              <a:t>El Tiempo Máximo de Restauración del Servicio (</a:t>
            </a:r>
            <a:r>
              <a:rPr lang="es-ES" sz="900" b="1" i="1" dirty="0"/>
              <a:t>TMRS</a:t>
            </a:r>
            <a:r>
              <a:rPr lang="es-ES" sz="900" dirty="0"/>
              <a:t>) será menor a </a:t>
            </a:r>
            <a:r>
              <a:rPr lang="es-ES" sz="900" i="1" dirty="0"/>
              <a:t>(ej.: 3 horas)</a:t>
            </a:r>
            <a:r>
              <a:rPr lang="es-ES" sz="900" dirty="0"/>
              <a:t>.</a:t>
            </a:r>
            <a:br>
              <a:rPr lang="es-AR" sz="900" dirty="0"/>
            </a:br>
            <a:endParaRPr lang="es-AR" sz="9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3.xml"/><Relationship Id="rId4" Type="http://schemas.openxmlformats.org/officeDocument/2006/relationships/image" Target="../media/image1.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a:prstGeom prst="rect">
            <a:avLst/>
          </a:prstGeo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idx="1"/>
          </p:nvPr>
        </p:nvSpPr>
        <p:spPr>
          <a:xfrm>
            <a:off x="457200" y="1600200"/>
            <a:ext cx="8229600" cy="4525963"/>
          </a:xfrm>
          <a:prstGeom prst="rect">
            <a:avLst/>
          </a:prstGeo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8038"/>
          </a:xfrm>
          <a:prstGeom prst="rect">
            <a:avLst/>
          </a:prstGeom>
        </p:spPr>
        <p:txBody>
          <a:bodyPr/>
          <a:lstStyle/>
          <a:p>
            <a:r>
              <a:rPr lang="es-ES"/>
              <a:t>Haga clic para modificar el estilo de título del patrón</a:t>
            </a:r>
          </a:p>
        </p:txBody>
      </p:sp>
      <p:sp>
        <p:nvSpPr>
          <p:cNvPr id="3" name="2 Marcador de texto vertical"/>
          <p:cNvSpPr>
            <a:spLocks noGrp="1"/>
          </p:cNvSpPr>
          <p:nvPr>
            <p:ph type="body" orient="vert" idx="1"/>
          </p:nvPr>
        </p:nvSpPr>
        <p:spPr>
          <a:xfrm>
            <a:off x="457200" y="1600200"/>
            <a:ext cx="8229600" cy="45259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13563" y="1066800"/>
            <a:ext cx="2151062" cy="5059363"/>
          </a:xfrm>
          <a:prstGeom prst="rect">
            <a:avLst/>
          </a:prstGeo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1066800"/>
            <a:ext cx="6303963" cy="5059363"/>
          </a:xfrm>
          <a:prstGeom prst="rect">
            <a:avLst/>
          </a:prstGeo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p:spPr>
      </p:pic>
      <p:sp>
        <p:nvSpPr>
          <p:cNvPr id="4"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pPr>
              <a:defRPr/>
            </a:pPr>
            <a:endParaRPr lang="es-ES"/>
          </a:p>
        </p:txBody>
      </p:sp>
      <p:pic>
        <p:nvPicPr>
          <p:cNvPr id="5" name="Picture 40" descr="bar2"/>
          <p:cNvPicPr>
            <a:picLocks noChangeAspect="1" noChangeArrowheads="1"/>
          </p:cNvPicPr>
          <p:nvPr userDrawn="1"/>
        </p:nvPicPr>
        <p:blipFill>
          <a:blip r:embed="rId3" cstate="print"/>
          <a:srcRect/>
          <a:stretch>
            <a:fillRect/>
          </a:stretch>
        </p:blipFill>
        <p:spPr bwMode="gray">
          <a:xfrm>
            <a:off x="0" y="0"/>
            <a:ext cx="9144000" cy="531813"/>
          </a:xfrm>
          <a:prstGeom prst="rect">
            <a:avLst/>
          </a:prstGeom>
          <a:noFill/>
          <a:ln w="9525">
            <a:noFill/>
            <a:miter lim="800000"/>
            <a:headEnd/>
            <a:tailEnd/>
          </a:ln>
        </p:spPr>
      </p:pic>
      <p:sp>
        <p:nvSpPr>
          <p:cNvPr id="793603" name="Rectangle 3"/>
          <p:cNvSpPr>
            <a:spLocks noGrp="1" noChangeArrowheads="1"/>
          </p:cNvSpPr>
          <p:nvPr>
            <p:ph type="ctrTitle"/>
          </p:nvPr>
        </p:nvSpPr>
        <p:spPr>
          <a:xfrm>
            <a:off x="1752600" y="3854450"/>
            <a:ext cx="7315200" cy="1470025"/>
          </a:xfrm>
          <a:noFill/>
          <a:ln/>
        </p:spPr>
        <p:txBody>
          <a:bodyPr lIns="91440" tIns="45720" rIns="91440" bIns="45720"/>
          <a:lstStyle>
            <a:lvl1pPr>
              <a:spcBef>
                <a:spcPct val="20000"/>
              </a:spcBef>
              <a:defRPr sz="2800">
                <a:solidFill>
                  <a:schemeClr val="bg1"/>
                </a:solidFill>
              </a:defRPr>
            </a:lvl1pPr>
          </a:lstStyle>
          <a:p>
            <a:r>
              <a:rPr lang="en-US"/>
              <a:t>Click to edit Master title style</a:t>
            </a:r>
          </a:p>
        </p:txBody>
      </p:sp>
      <p:pic>
        <p:nvPicPr>
          <p:cNvPr id="7" name="6 Imagen" descr="Logo Unlam.jpg"/>
          <p:cNvPicPr>
            <a:picLocks noChangeAspect="1"/>
          </p:cNvPicPr>
          <p:nvPr userDrawn="1"/>
        </p:nvPicPr>
        <p:blipFill>
          <a:blip r:embed="rId4" cstate="print"/>
          <a:stretch>
            <a:fillRect/>
          </a:stretch>
        </p:blipFill>
        <p:spPr>
          <a:xfrm>
            <a:off x="0" y="0"/>
            <a:ext cx="701040" cy="68580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366713" y="2162175"/>
            <a:ext cx="4129087"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2162175"/>
            <a:ext cx="4129088"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552450"/>
            <a:ext cx="2286000" cy="607695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0" y="552450"/>
            <a:ext cx="6705600" cy="60769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cSld name="1_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3 Marcador de fecha"/>
          <p:cNvSpPr>
            <a:spLocks noGrp="1"/>
          </p:cNvSpPr>
          <p:nvPr>
            <p:ph type="dt" sz="half" idx="10"/>
          </p:nvPr>
        </p:nvSpPr>
        <p:spPr>
          <a:xfrm>
            <a:off x="685800" y="6248400"/>
            <a:ext cx="1905000" cy="457200"/>
          </a:xfrm>
          <a:prstGeom prst="rect">
            <a:avLst/>
          </a:prstGeom>
        </p:spPr>
        <p:txBody>
          <a:bodyPr/>
          <a:lstStyle>
            <a:lvl1pPr>
              <a:defRPr/>
            </a:lvl1pPr>
          </a:lstStyle>
          <a:p>
            <a:fld id="{B2B8842C-3A0C-431B-B83F-9062C8FCCE57}" type="datetime1">
              <a:rPr lang="en-US"/>
              <a:pPr/>
              <a:t>3/26/2023</a:t>
            </a:fld>
            <a:endParaRPr lang="en-US"/>
          </a:p>
        </p:txBody>
      </p:sp>
      <p:sp>
        <p:nvSpPr>
          <p:cNvPr id="5" name="4 Marcador de pie de página"/>
          <p:cNvSpPr>
            <a:spLocks noGrp="1"/>
          </p:cNvSpPr>
          <p:nvPr>
            <p:ph type="ftr" sz="quarter" idx="11"/>
          </p:nvPr>
        </p:nvSpPr>
        <p:spPr>
          <a:xfrm>
            <a:off x="3124200" y="6248400"/>
            <a:ext cx="2895600" cy="457200"/>
          </a:xfrm>
          <a:prstGeom prst="rect">
            <a:avLst/>
          </a:prstGeom>
        </p:spPr>
        <p:txBody>
          <a:bodyPr/>
          <a:lstStyle>
            <a:lvl1pPr>
              <a:defRPr/>
            </a:lvl1pPr>
          </a:lstStyle>
          <a:p>
            <a:endParaRPr lang="en-US"/>
          </a:p>
        </p:txBody>
      </p:sp>
      <p:sp>
        <p:nvSpPr>
          <p:cNvPr id="6" name="5 Marcador de número de diapositiva"/>
          <p:cNvSpPr>
            <a:spLocks noGrp="1"/>
          </p:cNvSpPr>
          <p:nvPr>
            <p:ph type="sldNum" sz="quarter" idx="12"/>
          </p:nvPr>
        </p:nvSpPr>
        <p:spPr>
          <a:xfrm>
            <a:off x="6553200" y="6248400"/>
            <a:ext cx="1905000" cy="457200"/>
          </a:xfrm>
          <a:prstGeom prst="rect">
            <a:avLst/>
          </a:prstGeom>
        </p:spPr>
        <p:txBody>
          <a:bodyPr/>
          <a:lstStyle>
            <a:lvl1pPr>
              <a:defRPr/>
            </a:lvl1pPr>
          </a:lstStyle>
          <a:p>
            <a:fld id="{F6E38DB6-8B60-4527-A439-8238B9827F50}" type="slidenum">
              <a:rPr lang="en-US"/>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a:prstGeom prst="rect">
            <a:avLst/>
          </a:prstGeo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60500" y="1066800"/>
            <a:ext cx="7604125" cy="806450"/>
          </a:xfrm>
          <a:prstGeom prst="rect">
            <a:avLst/>
          </a:prstGeom>
        </p:spPr>
        <p:txBody>
          <a:bodyPr/>
          <a:lstStyle/>
          <a:p>
            <a:r>
              <a:rPr lang="es-ES"/>
              <a:t>Haga clic para modificar el estilo de título del patrón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1.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8483" name="Rectangle 3"/>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63DD8593-80F1-41E3-937E-7A80D29EA9A2}" type="slidenum">
              <a:rPr lang="en-US" sz="800" b="0"/>
              <a:pPr algn="ctr" eaLnBrk="0" hangingPunct="0">
                <a:defRPr/>
              </a:pPr>
              <a:t>‹Nº›</a:t>
            </a:fld>
            <a:endParaRPr lang="en-US" sz="800" b="0"/>
          </a:p>
        </p:txBody>
      </p:sp>
      <p:pic>
        <p:nvPicPr>
          <p:cNvPr id="9" name="8 Imagen" descr="Logo Unlam.jpg"/>
          <p:cNvPicPr>
            <a:picLocks noChangeAspect="1"/>
          </p:cNvPicPr>
          <p:nvPr userDrawn="1"/>
        </p:nvPicPr>
        <p:blipFill>
          <a:blip r:embed="rId13"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lr>
          <a:srgbClr val="FF6309"/>
        </a:buClr>
        <a:buChar char="•"/>
        <a:defRPr sz="2400">
          <a:solidFill>
            <a:srgbClr val="000000"/>
          </a:solidFill>
          <a:latin typeface="+mn-lt"/>
          <a:ea typeface="+mn-ea"/>
          <a:cs typeface="+mn-cs"/>
        </a:defRPr>
      </a:lvl1pPr>
      <a:lvl2pPr marL="742950" indent="-285750" algn="l" rtl="0" eaLnBrk="0" fontAlgn="base" hangingPunct="0">
        <a:spcBef>
          <a:spcPct val="20000"/>
        </a:spcBef>
        <a:spcAft>
          <a:spcPct val="0"/>
        </a:spcAft>
        <a:buClr>
          <a:srgbClr val="FF6309"/>
        </a:buClr>
        <a:buChar char="–"/>
        <a:defRPr sz="2000">
          <a:solidFill>
            <a:srgbClr val="000000"/>
          </a:solidFill>
          <a:latin typeface="+mn-lt"/>
        </a:defRPr>
      </a:lvl2pPr>
      <a:lvl3pPr marL="1143000" indent="-228600" algn="l" rtl="0" eaLnBrk="0" fontAlgn="base" hangingPunct="0">
        <a:spcBef>
          <a:spcPct val="20000"/>
        </a:spcBef>
        <a:spcAft>
          <a:spcPct val="0"/>
        </a:spcAft>
        <a:buClr>
          <a:srgbClr val="FF6309"/>
        </a:buClr>
        <a:buChar char="•"/>
        <a:defRPr sz="2400">
          <a:solidFill>
            <a:srgbClr val="000000"/>
          </a:solidFill>
          <a:latin typeface="+mn-lt"/>
        </a:defRPr>
      </a:lvl3pPr>
      <a:lvl4pPr marL="1600200" indent="-228600" algn="l" rtl="0" eaLnBrk="0" fontAlgn="base" hangingPunct="0">
        <a:spcBef>
          <a:spcPct val="20000"/>
        </a:spcBef>
        <a:spcAft>
          <a:spcPct val="0"/>
        </a:spcAft>
        <a:buClr>
          <a:srgbClr val="FF6309"/>
        </a:buClr>
        <a:buChar char="–"/>
        <a:defRPr sz="1600">
          <a:solidFill>
            <a:srgbClr val="000000"/>
          </a:solidFill>
          <a:latin typeface="+mn-lt"/>
        </a:defRPr>
      </a:lvl4pPr>
      <a:lvl5pPr marL="2057400" indent="-228600" algn="l" rtl="0" eaLnBrk="0" fontAlgn="base" hangingPunct="0">
        <a:spcBef>
          <a:spcPct val="20000"/>
        </a:spcBef>
        <a:spcAft>
          <a:spcPct val="0"/>
        </a:spcAft>
        <a:buClr>
          <a:srgbClr val="FF6309"/>
        </a:buClr>
        <a:buChar char="»"/>
        <a:defRPr sz="1600">
          <a:solidFill>
            <a:srgbClr val="000000"/>
          </a:solidFill>
          <a:latin typeface="+mn-lt"/>
        </a:defRPr>
      </a:lvl5pPr>
      <a:lvl6pPr marL="2514600" indent="-228600" algn="l" rtl="0" fontAlgn="base">
        <a:spcBef>
          <a:spcPct val="20000"/>
        </a:spcBef>
        <a:spcAft>
          <a:spcPct val="0"/>
        </a:spcAft>
        <a:buClr>
          <a:srgbClr val="FF6309"/>
        </a:buClr>
        <a:buChar char="»"/>
        <a:defRPr sz="1600">
          <a:solidFill>
            <a:srgbClr val="000000"/>
          </a:solidFill>
          <a:latin typeface="+mn-lt"/>
        </a:defRPr>
      </a:lvl6pPr>
      <a:lvl7pPr marL="2971800" indent="-228600" algn="l" rtl="0" fontAlgn="base">
        <a:spcBef>
          <a:spcPct val="20000"/>
        </a:spcBef>
        <a:spcAft>
          <a:spcPct val="0"/>
        </a:spcAft>
        <a:buClr>
          <a:srgbClr val="FF6309"/>
        </a:buClr>
        <a:buChar char="»"/>
        <a:defRPr sz="1600">
          <a:solidFill>
            <a:srgbClr val="000000"/>
          </a:solidFill>
          <a:latin typeface="+mn-lt"/>
        </a:defRPr>
      </a:lvl7pPr>
      <a:lvl8pPr marL="3429000" indent="-228600" algn="l" rtl="0" fontAlgn="base">
        <a:spcBef>
          <a:spcPct val="20000"/>
        </a:spcBef>
        <a:spcAft>
          <a:spcPct val="0"/>
        </a:spcAft>
        <a:buClr>
          <a:srgbClr val="FF6309"/>
        </a:buClr>
        <a:buChar char="»"/>
        <a:defRPr sz="1600">
          <a:solidFill>
            <a:srgbClr val="000000"/>
          </a:solidFill>
          <a:latin typeface="+mn-lt"/>
        </a:defRPr>
      </a:lvl8pPr>
      <a:lvl9pPr marL="3886200" indent="-228600" algn="l" rtl="0" fontAlgn="base">
        <a:spcBef>
          <a:spcPct val="20000"/>
        </a:spcBef>
        <a:spcAft>
          <a:spcPct val="0"/>
        </a:spcAft>
        <a:buClr>
          <a:srgbClr val="FF6309"/>
        </a:buClr>
        <a:buChar char="»"/>
        <a:defRPr sz="1600">
          <a:solidFill>
            <a:srgbClr val="000000"/>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789511" name="Rectangle 7"/>
          <p:cNvSpPr>
            <a:spLocks noChangeArrowheads="1"/>
          </p:cNvSpPr>
          <p:nvPr/>
        </p:nvSpPr>
        <p:spPr bwMode="gray">
          <a:xfrm>
            <a:off x="8913813" y="6705600"/>
            <a:ext cx="228600" cy="122238"/>
          </a:xfrm>
          <a:prstGeom prst="rect">
            <a:avLst/>
          </a:prstGeom>
          <a:noFill/>
          <a:ln w="12700">
            <a:noFill/>
            <a:miter lim="800000"/>
            <a:headEnd/>
            <a:tailEnd/>
          </a:ln>
          <a:effectLst/>
        </p:spPr>
        <p:txBody>
          <a:bodyPr lIns="0" tIns="0" rIns="0" bIns="0">
            <a:spAutoFit/>
          </a:bodyPr>
          <a:lstStyle/>
          <a:p>
            <a:pPr algn="ctr" eaLnBrk="0" hangingPunct="0">
              <a:defRPr/>
            </a:pPr>
            <a:fld id="{369E5752-0462-48AA-B40D-E114977DF626}" type="slidenum">
              <a:rPr lang="en-US" sz="800" b="0"/>
              <a:pPr algn="ctr" eaLnBrk="0" hangingPunct="0">
                <a:defRPr/>
              </a:pPr>
              <a:t>‹Nº›</a:t>
            </a:fld>
            <a:endParaRPr lang="en-US" sz="800" b="0"/>
          </a:p>
        </p:txBody>
      </p:sp>
      <p:sp>
        <p:nvSpPr>
          <p:cNvPr id="789516" name="Text Box 12"/>
          <p:cNvSpPr txBox="1">
            <a:spLocks noChangeArrowheads="1"/>
          </p:cNvSpPr>
          <p:nvPr userDrawn="1"/>
        </p:nvSpPr>
        <p:spPr bwMode="gray">
          <a:xfrm>
            <a:off x="381000" y="6721475"/>
            <a:ext cx="3556000" cy="136525"/>
          </a:xfrm>
          <a:prstGeom prst="rect">
            <a:avLst/>
          </a:prstGeom>
          <a:noFill/>
          <a:ln w="9525">
            <a:noFill/>
            <a:miter lim="800000"/>
            <a:headEnd/>
            <a:tailEnd/>
          </a:ln>
          <a:effectLst/>
        </p:spPr>
        <p:txBody>
          <a:bodyPr wrap="none" lIns="0" tIns="0" rIns="0" bIns="0">
            <a:spAutoFit/>
          </a:bodyPr>
          <a:lstStyle/>
          <a:p>
            <a:pPr>
              <a:defRPr/>
            </a:pPr>
            <a:r>
              <a:rPr lang="es-ES" sz="900">
                <a:solidFill>
                  <a:srgbClr val="F51218"/>
                </a:solidFill>
                <a:ea typeface="ＭＳ Ｐゴシック" pitchFamily="34" charset="-128"/>
              </a:rPr>
              <a:t>CONFIDENCIAL</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EMC:</a:t>
            </a:r>
            <a:r>
              <a:rPr lang="es-ES" sz="900">
                <a:solidFill>
                  <a:srgbClr val="F51218"/>
                </a:solidFill>
              </a:rPr>
              <a:t> </a:t>
            </a:r>
            <a:r>
              <a:rPr lang="es-ES" sz="900">
                <a:solidFill>
                  <a:srgbClr val="F51218"/>
                </a:solidFill>
                <a:ea typeface="ＭＳ Ｐゴシック" pitchFamily="34" charset="-128"/>
              </a:rPr>
              <a:t>SÓLO</a:t>
            </a:r>
            <a:r>
              <a:rPr lang="es-ES" sz="900">
                <a:solidFill>
                  <a:srgbClr val="F51218"/>
                </a:solidFill>
              </a:rPr>
              <a:t> </a:t>
            </a:r>
            <a:r>
              <a:rPr lang="es-ES" sz="900">
                <a:solidFill>
                  <a:srgbClr val="F51218"/>
                </a:solidFill>
                <a:ea typeface="ＭＳ Ｐゴシック" pitchFamily="34" charset="-128"/>
              </a:rPr>
              <a:t>PARA</a:t>
            </a:r>
            <a:r>
              <a:rPr lang="es-ES" sz="900">
                <a:solidFill>
                  <a:srgbClr val="F51218"/>
                </a:solidFill>
              </a:rPr>
              <a:t> </a:t>
            </a:r>
            <a:r>
              <a:rPr lang="es-ES" sz="900">
                <a:solidFill>
                  <a:srgbClr val="F51218"/>
                </a:solidFill>
                <a:ea typeface="ＭＳ Ｐゴシック" pitchFamily="34" charset="-128"/>
              </a:rPr>
              <a:t>FINES</a:t>
            </a:r>
            <a:r>
              <a:rPr lang="es-ES" sz="900">
                <a:solidFill>
                  <a:srgbClr val="F51218"/>
                </a:solidFill>
              </a:rPr>
              <a:t> </a:t>
            </a:r>
            <a:r>
              <a:rPr lang="es-ES" sz="900">
                <a:solidFill>
                  <a:srgbClr val="F51218"/>
                </a:solidFill>
                <a:ea typeface="ＭＳ Ｐゴシック" pitchFamily="34" charset="-128"/>
              </a:rPr>
              <a:t>DE</a:t>
            </a:r>
            <a:r>
              <a:rPr lang="es-ES" sz="900">
                <a:solidFill>
                  <a:srgbClr val="F51218"/>
                </a:solidFill>
              </a:rPr>
              <a:t> </a:t>
            </a:r>
            <a:r>
              <a:rPr lang="es-ES" sz="900">
                <a:solidFill>
                  <a:srgbClr val="F51218"/>
                </a:solidFill>
                <a:ea typeface="ＭＳ Ｐゴシック" pitchFamily="34" charset="-128"/>
              </a:rPr>
              <a:t>CAPACITACIÓN</a:t>
            </a:r>
            <a:endParaRPr lang="en-US" sz="900">
              <a:solidFill>
                <a:srgbClr val="F51218"/>
              </a:solidFill>
              <a:ea typeface="ＭＳ Ｐゴシック" pitchFamily="34" charset="-128"/>
            </a:endParaRPr>
          </a:p>
        </p:txBody>
      </p:sp>
    </p:spTree>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gray">
          <a:xfrm>
            <a:off x="0" y="552450"/>
            <a:ext cx="9144000" cy="806450"/>
          </a:xfrm>
          <a:prstGeom prst="rect">
            <a:avLst/>
          </a:prstGeom>
          <a:solidFill>
            <a:srgbClr val="EAEAEA"/>
          </a:solidFill>
          <a:ln w="9525" algn="ctr">
            <a:noFill/>
            <a:miter lim="800000"/>
            <a:headEnd/>
            <a:tailEnd/>
          </a:ln>
        </p:spPr>
        <p:txBody>
          <a:bodyPr vert="horz" wrap="square" lIns="228600" tIns="0" rIns="0" bIns="0" numCol="1" anchor="ctr" anchorCtr="0" compatLnSpc="1">
            <a:prstTxWarp prst="textNoShape">
              <a:avLst/>
            </a:prstTxWarp>
          </a:bodyPr>
          <a:lstStyle/>
          <a:p>
            <a:pPr lvl="0"/>
            <a:r>
              <a:rPr lang="en-US"/>
              <a:t>Click to edit Master title style</a:t>
            </a:r>
          </a:p>
        </p:txBody>
      </p:sp>
      <p:sp>
        <p:nvSpPr>
          <p:cNvPr id="3075" name="Rectangle 3"/>
          <p:cNvSpPr>
            <a:spLocks noGrp="1" noChangeArrowheads="1"/>
          </p:cNvSpPr>
          <p:nvPr>
            <p:ph type="body" idx="1"/>
          </p:nvPr>
        </p:nvSpPr>
        <p:spPr bwMode="gray">
          <a:xfrm>
            <a:off x="366713" y="2162175"/>
            <a:ext cx="8410575" cy="4467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2580" name="Rectangle 4"/>
          <p:cNvSpPr>
            <a:spLocks noChangeArrowheads="1"/>
          </p:cNvSpPr>
          <p:nvPr/>
        </p:nvSpPr>
        <p:spPr bwMode="gray">
          <a:xfrm>
            <a:off x="8913813" y="6721475"/>
            <a:ext cx="228600" cy="122238"/>
          </a:xfrm>
          <a:prstGeom prst="rect">
            <a:avLst/>
          </a:prstGeom>
          <a:noFill/>
          <a:ln w="12700">
            <a:noFill/>
            <a:miter lim="800000"/>
            <a:headEnd/>
            <a:tailEnd/>
          </a:ln>
          <a:effectLst/>
        </p:spPr>
        <p:txBody>
          <a:bodyPr lIns="0" tIns="0" rIns="0" bIns="0">
            <a:spAutoFit/>
          </a:bodyPr>
          <a:lstStyle/>
          <a:p>
            <a:pPr algn="ctr" eaLnBrk="0" hangingPunct="0">
              <a:defRPr/>
            </a:pPr>
            <a:fld id="{D5E07044-987A-4314-8383-0B0A49DA45BE}" type="slidenum">
              <a:rPr lang="en-US" sz="800" b="0"/>
              <a:pPr algn="ctr" eaLnBrk="0" hangingPunct="0">
                <a:defRPr/>
              </a:pPr>
              <a:t>‹Nº›</a:t>
            </a:fld>
            <a:endParaRPr lang="en-US" sz="800" b="0"/>
          </a:p>
        </p:txBody>
      </p:sp>
      <p:pic>
        <p:nvPicPr>
          <p:cNvPr id="3077" name="Picture 6" descr="bar2"/>
          <p:cNvPicPr>
            <a:picLocks noChangeAspect="1" noChangeArrowheads="1"/>
          </p:cNvPicPr>
          <p:nvPr/>
        </p:nvPicPr>
        <p:blipFill>
          <a:blip r:embed="rId14" cstate="print"/>
          <a:srcRect/>
          <a:stretch>
            <a:fillRect/>
          </a:stretch>
        </p:blipFill>
        <p:spPr bwMode="gray">
          <a:xfrm>
            <a:off x="0" y="1588"/>
            <a:ext cx="9144000" cy="531812"/>
          </a:xfrm>
          <a:prstGeom prst="rect">
            <a:avLst/>
          </a:prstGeom>
          <a:noFill/>
          <a:ln w="9525">
            <a:noFill/>
            <a:miter lim="800000"/>
            <a:headEnd/>
            <a:tailEnd/>
          </a:ln>
        </p:spPr>
      </p:pic>
      <p:pic>
        <p:nvPicPr>
          <p:cNvPr id="7" name="6 Imagen" descr="Logo Unlam.jpg"/>
          <p:cNvPicPr>
            <a:picLocks noChangeAspect="1"/>
          </p:cNvPicPr>
          <p:nvPr userDrawn="1"/>
        </p:nvPicPr>
        <p:blipFill>
          <a:blip r:embed="rId15" cstate="print"/>
          <a:stretch>
            <a:fillRect/>
          </a:stretch>
        </p:blipFill>
        <p:spPr>
          <a:xfrm>
            <a:off x="0" y="0"/>
            <a:ext cx="701040" cy="685800"/>
          </a:xfrm>
          <a:prstGeom prst="rect">
            <a:avLst/>
          </a:prstGeom>
        </p:spPr>
      </p:pic>
    </p:spTree>
  </p:cSld>
  <p:clrMap bg1="lt1" tx1="dk1" bg2="lt2" tx2="dk2" accent1="accent1" accent2="accent2" accent3="accent3" accent4="accent4" accent5="accent5" accent6="accent6" hlink="hlink" folHlink="folHlink"/>
  <p:sldLayoutIdLst>
    <p:sldLayoutId id="2147483857"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8" r:id="rId12"/>
  </p:sldLayoutIdLst>
  <p:txStyles>
    <p:titleStyle>
      <a:lvl1pPr algn="l" rtl="0" eaLnBrk="0" fontAlgn="base" hangingPunct="0">
        <a:lnSpc>
          <a:spcPct val="85000"/>
        </a:lnSpc>
        <a:spcBef>
          <a:spcPct val="0"/>
        </a:spcBef>
        <a:spcAft>
          <a:spcPct val="0"/>
        </a:spcAft>
        <a:defRPr sz="2200" b="1">
          <a:solidFill>
            <a:srgbClr val="09357A"/>
          </a:solidFill>
          <a:latin typeface="+mj-lt"/>
          <a:ea typeface="+mj-ea"/>
          <a:cs typeface="+mj-cs"/>
        </a:defRPr>
      </a:lvl1pPr>
      <a:lvl2pPr algn="l" rtl="0" eaLnBrk="0" fontAlgn="base" hangingPunct="0">
        <a:lnSpc>
          <a:spcPct val="85000"/>
        </a:lnSpc>
        <a:spcBef>
          <a:spcPct val="0"/>
        </a:spcBef>
        <a:spcAft>
          <a:spcPct val="0"/>
        </a:spcAft>
        <a:defRPr sz="2200" b="1">
          <a:solidFill>
            <a:srgbClr val="09357A"/>
          </a:solidFill>
          <a:latin typeface="Arial" charset="0"/>
        </a:defRPr>
      </a:lvl2pPr>
      <a:lvl3pPr algn="l" rtl="0" eaLnBrk="0" fontAlgn="base" hangingPunct="0">
        <a:lnSpc>
          <a:spcPct val="85000"/>
        </a:lnSpc>
        <a:spcBef>
          <a:spcPct val="0"/>
        </a:spcBef>
        <a:spcAft>
          <a:spcPct val="0"/>
        </a:spcAft>
        <a:defRPr sz="2200" b="1">
          <a:solidFill>
            <a:srgbClr val="09357A"/>
          </a:solidFill>
          <a:latin typeface="Arial" charset="0"/>
        </a:defRPr>
      </a:lvl3pPr>
      <a:lvl4pPr algn="l" rtl="0" eaLnBrk="0" fontAlgn="base" hangingPunct="0">
        <a:lnSpc>
          <a:spcPct val="85000"/>
        </a:lnSpc>
        <a:spcBef>
          <a:spcPct val="0"/>
        </a:spcBef>
        <a:spcAft>
          <a:spcPct val="0"/>
        </a:spcAft>
        <a:defRPr sz="2200" b="1">
          <a:solidFill>
            <a:srgbClr val="09357A"/>
          </a:solidFill>
          <a:latin typeface="Arial" charset="0"/>
        </a:defRPr>
      </a:lvl4pPr>
      <a:lvl5pPr algn="l" rtl="0" eaLnBrk="0" fontAlgn="base" hangingPunct="0">
        <a:lnSpc>
          <a:spcPct val="85000"/>
        </a:lnSpc>
        <a:spcBef>
          <a:spcPct val="0"/>
        </a:spcBef>
        <a:spcAft>
          <a:spcPct val="0"/>
        </a:spcAft>
        <a:defRPr sz="2200" b="1">
          <a:solidFill>
            <a:srgbClr val="09357A"/>
          </a:solidFill>
          <a:latin typeface="Arial" charset="0"/>
        </a:defRPr>
      </a:lvl5pPr>
      <a:lvl6pPr marL="457200" algn="l" rtl="0" fontAlgn="base">
        <a:lnSpc>
          <a:spcPct val="85000"/>
        </a:lnSpc>
        <a:spcBef>
          <a:spcPct val="0"/>
        </a:spcBef>
        <a:spcAft>
          <a:spcPct val="0"/>
        </a:spcAft>
        <a:defRPr sz="2200" b="1">
          <a:solidFill>
            <a:srgbClr val="09357A"/>
          </a:solidFill>
          <a:latin typeface="Arial" charset="0"/>
        </a:defRPr>
      </a:lvl6pPr>
      <a:lvl7pPr marL="914400" algn="l" rtl="0" fontAlgn="base">
        <a:lnSpc>
          <a:spcPct val="85000"/>
        </a:lnSpc>
        <a:spcBef>
          <a:spcPct val="0"/>
        </a:spcBef>
        <a:spcAft>
          <a:spcPct val="0"/>
        </a:spcAft>
        <a:defRPr sz="2200" b="1">
          <a:solidFill>
            <a:srgbClr val="09357A"/>
          </a:solidFill>
          <a:latin typeface="Arial" charset="0"/>
        </a:defRPr>
      </a:lvl7pPr>
      <a:lvl8pPr marL="1371600" algn="l" rtl="0" fontAlgn="base">
        <a:lnSpc>
          <a:spcPct val="85000"/>
        </a:lnSpc>
        <a:spcBef>
          <a:spcPct val="0"/>
        </a:spcBef>
        <a:spcAft>
          <a:spcPct val="0"/>
        </a:spcAft>
        <a:defRPr sz="2200" b="1">
          <a:solidFill>
            <a:srgbClr val="09357A"/>
          </a:solidFill>
          <a:latin typeface="Arial" charset="0"/>
        </a:defRPr>
      </a:lvl8pPr>
      <a:lvl9pPr marL="1828800" algn="l" rtl="0" fontAlgn="base">
        <a:lnSpc>
          <a:spcPct val="85000"/>
        </a:lnSpc>
        <a:spcBef>
          <a:spcPct val="0"/>
        </a:spcBef>
        <a:spcAft>
          <a:spcPct val="0"/>
        </a:spcAft>
        <a:defRPr sz="2200" b="1">
          <a:solidFill>
            <a:srgbClr val="09357A"/>
          </a:solidFill>
          <a:latin typeface="Arial" charset="0"/>
        </a:defRPr>
      </a:lvl9pPr>
    </p:titleStyle>
    <p:bodyStyle>
      <a:lvl1pPr marL="285750" indent="-285750" algn="l" rtl="0" eaLnBrk="0" fontAlgn="base" hangingPunct="0">
        <a:lnSpc>
          <a:spcPct val="85000"/>
        </a:lnSpc>
        <a:spcBef>
          <a:spcPct val="50000"/>
        </a:spcBef>
        <a:spcAft>
          <a:spcPct val="0"/>
        </a:spcAft>
        <a:buClr>
          <a:schemeClr val="accent2"/>
        </a:buClr>
        <a:buFont typeface="Wingdings" pitchFamily="2" charset="2"/>
        <a:buChar char=""/>
        <a:defRPr sz="2400">
          <a:solidFill>
            <a:schemeClr val="tx1"/>
          </a:solidFill>
          <a:latin typeface="+mn-lt"/>
          <a:ea typeface="+mn-ea"/>
          <a:cs typeface="+mn-cs"/>
        </a:defRPr>
      </a:lvl1pPr>
      <a:lvl2pPr marL="742950" indent="-285750" algn="l" rtl="0" eaLnBrk="0" fontAlgn="base" hangingPunct="0">
        <a:lnSpc>
          <a:spcPct val="85000"/>
        </a:lnSpc>
        <a:spcBef>
          <a:spcPct val="25000"/>
        </a:spcBef>
        <a:spcAft>
          <a:spcPct val="0"/>
        </a:spcAft>
        <a:buClr>
          <a:schemeClr val="accent2"/>
        </a:buClr>
        <a:buFont typeface="Arial" charset="0"/>
        <a:buChar char="–"/>
        <a:defRPr sz="2000">
          <a:solidFill>
            <a:schemeClr val="tx1"/>
          </a:solidFill>
          <a:latin typeface="+mn-lt"/>
        </a:defRPr>
      </a:lvl2pPr>
      <a:lvl3pPr marL="1143000" indent="-228600" algn="l" rtl="0" eaLnBrk="0" fontAlgn="base" hangingPunct="0">
        <a:lnSpc>
          <a:spcPct val="85000"/>
        </a:lnSpc>
        <a:spcBef>
          <a:spcPct val="25000"/>
        </a:spcBef>
        <a:spcAft>
          <a:spcPct val="0"/>
        </a:spcAft>
        <a:buClr>
          <a:schemeClr val="accent2"/>
        </a:buClr>
        <a:buFont typeface="Wingdings" pitchFamily="2" charset="2"/>
        <a:buChar char="§"/>
        <a:defRPr sz="1600">
          <a:solidFill>
            <a:schemeClr val="tx1"/>
          </a:solidFill>
          <a:latin typeface="+mn-lt"/>
        </a:defRPr>
      </a:lvl3pPr>
      <a:lvl4pPr marL="16002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4pPr>
      <a:lvl5pPr marL="2057400" indent="-228600" algn="l" rtl="0" eaLnBrk="0" fontAlgn="base" hangingPunct="0">
        <a:lnSpc>
          <a:spcPct val="85000"/>
        </a:lnSpc>
        <a:spcBef>
          <a:spcPct val="25000"/>
        </a:spcBef>
        <a:spcAft>
          <a:spcPct val="0"/>
        </a:spcAft>
        <a:buClr>
          <a:schemeClr val="accent2"/>
        </a:buClr>
        <a:buChar char="»"/>
        <a:defRPr sz="1400">
          <a:solidFill>
            <a:schemeClr val="tx1"/>
          </a:solidFill>
          <a:latin typeface="+mn-lt"/>
        </a:defRPr>
      </a:lvl5pPr>
      <a:lvl6pPr marL="2514600" indent="-228600" algn="l" rtl="0" fontAlgn="base">
        <a:lnSpc>
          <a:spcPct val="85000"/>
        </a:lnSpc>
        <a:spcBef>
          <a:spcPct val="25000"/>
        </a:spcBef>
        <a:spcAft>
          <a:spcPct val="0"/>
        </a:spcAft>
        <a:buClr>
          <a:schemeClr val="accent2"/>
        </a:buClr>
        <a:buChar char="»"/>
        <a:defRPr sz="1400">
          <a:solidFill>
            <a:schemeClr val="tx1"/>
          </a:solidFill>
          <a:latin typeface="+mn-lt"/>
        </a:defRPr>
      </a:lvl6pPr>
      <a:lvl7pPr marL="2971800" indent="-228600" algn="l" rtl="0" fontAlgn="base">
        <a:lnSpc>
          <a:spcPct val="85000"/>
        </a:lnSpc>
        <a:spcBef>
          <a:spcPct val="25000"/>
        </a:spcBef>
        <a:spcAft>
          <a:spcPct val="0"/>
        </a:spcAft>
        <a:buClr>
          <a:schemeClr val="accent2"/>
        </a:buClr>
        <a:buChar char="»"/>
        <a:defRPr sz="1400">
          <a:solidFill>
            <a:schemeClr val="tx1"/>
          </a:solidFill>
          <a:latin typeface="+mn-lt"/>
        </a:defRPr>
      </a:lvl7pPr>
      <a:lvl8pPr marL="3429000" indent="-228600" algn="l" rtl="0" fontAlgn="base">
        <a:lnSpc>
          <a:spcPct val="85000"/>
        </a:lnSpc>
        <a:spcBef>
          <a:spcPct val="25000"/>
        </a:spcBef>
        <a:spcAft>
          <a:spcPct val="0"/>
        </a:spcAft>
        <a:buClr>
          <a:schemeClr val="accent2"/>
        </a:buClr>
        <a:buChar char="»"/>
        <a:defRPr sz="1400">
          <a:solidFill>
            <a:schemeClr val="tx1"/>
          </a:solidFill>
          <a:latin typeface="+mn-lt"/>
        </a:defRPr>
      </a:lvl8pPr>
      <a:lvl9pPr marL="3886200" indent="-228600" algn="l" rtl="0" fontAlgn="base">
        <a:lnSpc>
          <a:spcPct val="85000"/>
        </a:lnSpc>
        <a:spcBef>
          <a:spcPct val="25000"/>
        </a:spcBef>
        <a:spcAft>
          <a:spcPct val="0"/>
        </a:spcAft>
        <a:buClr>
          <a:schemeClr val="accent2"/>
        </a:buClr>
        <a:buChar char="»"/>
        <a:defRPr sz="14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55576" y="1052736"/>
            <a:ext cx="8064011" cy="1728192"/>
          </a:xfrm>
          <a:prstGeom prst="rect">
            <a:avLst/>
          </a:prstGeom>
          <a:solidFill>
            <a:schemeClr val="tx2">
              <a:lumMod val="20000"/>
              <a:lumOff val="80000"/>
            </a:schemeClr>
          </a:solidFill>
          <a:ln w="76200" cap="flat" algn="ctr">
            <a:solidFill>
              <a:schemeClr val="tx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algn="ctr" eaLnBrk="1" hangingPunct="1">
              <a:lnSpc>
                <a:spcPct val="85000"/>
              </a:lnSpc>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kern="0" dirty="0">
              <a:solidFill>
                <a:srgbClr val="333399"/>
              </a:solidFill>
            </a:endParaRPr>
          </a:p>
        </p:txBody>
      </p:sp>
      <p:sp>
        <p:nvSpPr>
          <p:cNvPr id="6" name="Rectangle 2"/>
          <p:cNvSpPr txBox="1">
            <a:spLocks noChangeArrowheads="1"/>
          </p:cNvSpPr>
          <p:nvPr/>
        </p:nvSpPr>
        <p:spPr>
          <a:xfrm>
            <a:off x="1331640" y="3429000"/>
            <a:ext cx="6913562" cy="2232248"/>
          </a:xfrm>
          <a:prstGeom prst="rect">
            <a:avLst/>
          </a:prstGeom>
          <a:solidFill>
            <a:schemeClr val="tx2">
              <a:lumMod val="20000"/>
              <a:lumOff val="80000"/>
            </a:schemeClr>
          </a:solidFill>
          <a:ln w="76200">
            <a:solidFill>
              <a:schemeClr val="tx2">
                <a:lumMod val="75000"/>
              </a:schemeClr>
            </a:solidFill>
          </a:ln>
        </p:spPr>
        <p:txBody>
          <a:bodyPr/>
          <a:lstStyle/>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ES_tradnl"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Tecnologías WAN N</a:t>
            </a:r>
            <a:r>
              <a:rPr kumimoji="0" lang="es-ES" sz="4000" b="1" i="1" u="none" strike="noStrike" kern="0" cap="none" spc="0" normalizeH="0" baseline="0" noProof="0" dirty="0">
                <a:ln>
                  <a:noFill/>
                </a:ln>
                <a:solidFill>
                  <a:srgbClr val="002060"/>
                </a:solidFill>
                <a:effectLst>
                  <a:outerShdw blurRad="38100" dist="38100" dir="2700000" algn="tl">
                    <a:srgbClr val="000000"/>
                  </a:outerShdw>
                </a:effectLst>
                <a:uLnTx/>
                <a:uFillTx/>
                <a:latin typeface="Arial" charset="0"/>
                <a:ea typeface="+mn-ea"/>
                <a:cs typeface="+mn-cs"/>
              </a:rPr>
              <a:t>º 3</a:t>
            </a:r>
            <a:r>
              <a:rPr kumimoji="0" lang="es-AR" sz="5400" b="1" i="1" u="sng" strike="noStrike" kern="0" cap="none" spc="0" normalizeH="0" baseline="0" noProof="0" dirty="0">
                <a:ln>
                  <a:noFill/>
                </a:ln>
                <a:solidFill>
                  <a:srgbClr val="002060"/>
                </a:solidFill>
                <a:effectLst/>
                <a:uLnTx/>
                <a:uFillTx/>
                <a:latin typeface="Arial" charset="0"/>
                <a:ea typeface="+mn-ea"/>
                <a:cs typeface="+mn-cs"/>
              </a:rPr>
              <a:t> </a:t>
            </a:r>
          </a:p>
          <a:p>
            <a:pPr marL="342900" marR="0" lvl="0" indent="-342900" algn="ctr" defTabSz="914400" rtl="0" eaLnBrk="0" fontAlgn="base" latinLnBrk="0" hangingPunct="0">
              <a:lnSpc>
                <a:spcPct val="100000"/>
              </a:lnSpc>
              <a:spcBef>
                <a:spcPct val="20000"/>
              </a:spcBef>
              <a:spcAft>
                <a:spcPct val="0"/>
              </a:spcAft>
              <a:buClrTx/>
              <a:buSzTx/>
              <a:buNone/>
              <a:tabLst/>
              <a:defRPr/>
            </a:pPr>
            <a:r>
              <a:rPr kumimoji="0" lang="es-AR" sz="5400" b="1" i="1" u="sng" strike="noStrike" kern="0" cap="none" spc="0" normalizeH="0" baseline="0" noProof="0" dirty="0">
                <a:ln>
                  <a:noFill/>
                </a:ln>
                <a:solidFill>
                  <a:srgbClr val="002060"/>
                </a:solidFill>
                <a:effectLst/>
                <a:uLnTx/>
                <a:uFillTx/>
                <a:latin typeface="Arial" charset="0"/>
                <a:ea typeface="+mn-ea"/>
                <a:cs typeface="+mn-cs"/>
              </a:rPr>
              <a:t>2023</a:t>
            </a:r>
          </a:p>
        </p:txBody>
      </p:sp>
    </p:spTree>
    <p:custDataLst>
      <p:tags r:id="rId1"/>
    </p:custData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0"/>
            <a:ext cx="9144000" cy="806450"/>
          </a:xfrm>
        </p:spPr>
        <p:txBody>
          <a:bodyPr/>
          <a:lstStyle/>
          <a:p>
            <a:pPr algn="ctr" eaLnBrk="1" hangingPunct="1"/>
            <a:r>
              <a:rPr lang="en-US" sz="3400" i="1">
                <a:solidFill>
                  <a:schemeClr val="tx2">
                    <a:lumMod val="75000"/>
                  </a:schemeClr>
                </a:solidFill>
              </a:rPr>
              <a:t>Descripción</a:t>
            </a:r>
          </a:p>
        </p:txBody>
      </p:sp>
      <p:sp>
        <p:nvSpPr>
          <p:cNvPr id="14339" name="Rectangle 3"/>
          <p:cNvSpPr>
            <a:spLocks noGrp="1" noChangeArrowheads="1"/>
          </p:cNvSpPr>
          <p:nvPr>
            <p:ph type="body" idx="1"/>
          </p:nvPr>
        </p:nvSpPr>
        <p:spPr>
          <a:xfrm>
            <a:off x="0" y="1089025"/>
            <a:ext cx="9144000" cy="5910291"/>
          </a:xfrm>
          <a:solidFill>
            <a:schemeClr val="tx2">
              <a:lumMod val="20000"/>
              <a:lumOff val="80000"/>
            </a:schemeClr>
          </a:solidFill>
          <a:ln w="57150" cap="flat" algn="ctr">
            <a:solidFill>
              <a:schemeClr val="tx1"/>
            </a:solidFill>
          </a:ln>
        </p:spPr>
        <p:txBody>
          <a:bodyPr/>
          <a:lstStyle/>
          <a:p>
            <a:pPr eaLnBrk="1" hangingPunct="1"/>
            <a:r>
              <a:rPr lang="en-US" sz="2800" i="1" dirty="0">
                <a:solidFill>
                  <a:schemeClr val="tx2">
                    <a:lumMod val="75000"/>
                  </a:schemeClr>
                </a:solidFill>
              </a:rPr>
              <a:t>Jitter – </a:t>
            </a:r>
            <a:r>
              <a:rPr lang="es-AR" sz="2800" i="1" dirty="0">
                <a:solidFill>
                  <a:schemeClr val="tx2">
                    <a:lumMod val="75000"/>
                  </a:schemeClr>
                </a:solidFill>
              </a:rPr>
              <a:t>Variación en el tiempo en la llegada de los paquetes, causada por congestión de red, perdida de sincronización o por las diferentes rutas seguidas por los paquetes para llegar al destino</a:t>
            </a:r>
            <a:r>
              <a:rPr lang="es-AR" sz="2800" dirty="0">
                <a:solidFill>
                  <a:schemeClr val="tx2">
                    <a:lumMod val="75000"/>
                  </a:schemeClr>
                </a:solidFill>
              </a:rPr>
              <a:t>. </a:t>
            </a:r>
            <a:r>
              <a:rPr lang="es-AR" sz="2800" i="1" dirty="0">
                <a:solidFill>
                  <a:schemeClr val="tx2">
                    <a:lumMod val="75000"/>
                  </a:schemeClr>
                </a:solidFill>
              </a:rPr>
              <a:t>Entre el punto inicial y final de la comunicación debiera ser inferior a 100 ms.</a:t>
            </a:r>
            <a:r>
              <a:rPr lang="en-US" sz="2800" i="1" dirty="0">
                <a:solidFill>
                  <a:schemeClr val="tx2">
                    <a:lumMod val="75000"/>
                  </a:schemeClr>
                </a:solidFill>
              </a:rPr>
              <a:t> </a:t>
            </a: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Medio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 30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Minimo</a:t>
            </a:r>
            <a:r>
              <a:rPr lang="en-US" sz="2800" i="1" dirty="0">
                <a:solidFill>
                  <a:schemeClr val="tx2">
                    <a:lumMod val="75000"/>
                  </a:schemeClr>
                </a:solidFill>
              </a:rPr>
              <a:t> entre </a:t>
            </a:r>
            <a:r>
              <a:rPr lang="en-US" sz="2800" i="1" dirty="0" err="1">
                <a:solidFill>
                  <a:schemeClr val="tx2">
                    <a:lumMod val="75000"/>
                  </a:schemeClr>
                </a:solidFill>
              </a:rPr>
              <a:t>Fallas</a:t>
            </a:r>
            <a:r>
              <a:rPr lang="en-US" sz="2800" i="1" dirty="0">
                <a:solidFill>
                  <a:schemeClr val="tx2">
                    <a:lumMod val="75000"/>
                  </a:schemeClr>
                </a:solidFill>
              </a:rPr>
              <a:t> </a:t>
            </a:r>
            <a:r>
              <a:rPr lang="en-US" sz="2800" i="1" dirty="0" err="1">
                <a:solidFill>
                  <a:schemeClr val="tx2">
                    <a:lumMod val="75000"/>
                  </a:schemeClr>
                </a:solidFill>
              </a:rPr>
              <a:t>por</a:t>
            </a:r>
            <a:r>
              <a:rPr lang="en-US" sz="2800" i="1" dirty="0">
                <a:solidFill>
                  <a:schemeClr val="tx2">
                    <a:lumMod val="75000"/>
                  </a:schemeClr>
                </a:solidFill>
              </a:rPr>
              <a:t> </a:t>
            </a:r>
            <a:r>
              <a:rPr lang="en-US" sz="2800" i="1" dirty="0" err="1">
                <a:solidFill>
                  <a:schemeClr val="tx2">
                    <a:lumMod val="75000"/>
                  </a:schemeClr>
                </a:solidFill>
              </a:rPr>
              <a:t>Mes</a:t>
            </a:r>
            <a:r>
              <a:rPr lang="en-US" sz="2800" i="1" dirty="0">
                <a:solidFill>
                  <a:schemeClr val="tx2">
                    <a:lumMod val="75000"/>
                  </a:schemeClr>
                </a:solidFill>
              </a:rPr>
              <a:t>. (</a:t>
            </a:r>
            <a:r>
              <a:rPr lang="en-US" i="1" dirty="0" err="1">
                <a:solidFill>
                  <a:schemeClr val="tx2">
                    <a:lumMod val="75000"/>
                  </a:schemeClr>
                </a:solidFill>
              </a:rPr>
              <a:t>Ej</a:t>
            </a:r>
            <a:r>
              <a:rPr lang="en-US" i="1" dirty="0">
                <a:solidFill>
                  <a:schemeClr val="tx2">
                    <a:lumMod val="75000"/>
                  </a:schemeClr>
                </a:solidFill>
              </a:rPr>
              <a:t> : </a:t>
            </a:r>
            <a:r>
              <a:rPr lang="en-US" sz="2000" i="1" dirty="0">
                <a:solidFill>
                  <a:schemeClr val="tx2">
                    <a:lumMod val="75000"/>
                  </a:schemeClr>
                </a:solidFill>
              </a:rPr>
              <a:t>5 Horas).</a:t>
            </a:r>
            <a:endParaRPr lang="en-US" sz="2800" i="1" dirty="0">
              <a:solidFill>
                <a:schemeClr val="tx2">
                  <a:lumMod val="75000"/>
                </a:schemeClr>
              </a:solidFill>
            </a:endParaRPr>
          </a:p>
          <a:p>
            <a:pPr eaLnBrk="1" hangingPunct="1"/>
            <a:r>
              <a:rPr lang="en-US" sz="2800" i="1" dirty="0" err="1">
                <a:solidFill>
                  <a:schemeClr val="tx2">
                    <a:lumMod val="75000"/>
                  </a:schemeClr>
                </a:solidFill>
              </a:rPr>
              <a:t>Tiempo</a:t>
            </a:r>
            <a:r>
              <a:rPr lang="en-US" sz="2800" i="1" dirty="0">
                <a:solidFill>
                  <a:schemeClr val="tx2">
                    <a:lumMod val="75000"/>
                  </a:schemeClr>
                </a:solidFill>
              </a:rPr>
              <a:t> </a:t>
            </a:r>
            <a:r>
              <a:rPr lang="en-US" sz="2800" i="1" dirty="0" err="1">
                <a:solidFill>
                  <a:schemeClr val="tx2">
                    <a:lumMod val="75000"/>
                  </a:schemeClr>
                </a:solidFill>
              </a:rPr>
              <a:t>máximo</a:t>
            </a:r>
            <a:r>
              <a:rPr lang="en-US" sz="2800" i="1" dirty="0">
                <a:solidFill>
                  <a:schemeClr val="tx2">
                    <a:lumMod val="75000"/>
                  </a:schemeClr>
                </a:solidFill>
              </a:rPr>
              <a:t> </a:t>
            </a:r>
            <a:r>
              <a:rPr lang="en-US" sz="2800" i="1" dirty="0" err="1">
                <a:solidFill>
                  <a:schemeClr val="tx2">
                    <a:lumMod val="75000"/>
                  </a:schemeClr>
                </a:solidFill>
              </a:rPr>
              <a:t>en</a:t>
            </a:r>
            <a:r>
              <a:rPr lang="en-US" sz="2800" i="1" dirty="0">
                <a:solidFill>
                  <a:schemeClr val="tx2">
                    <a:lumMod val="75000"/>
                  </a:schemeClr>
                </a:solidFill>
              </a:rPr>
              <a:t> </a:t>
            </a:r>
            <a:r>
              <a:rPr lang="en-US" sz="2800" i="1" dirty="0" err="1">
                <a:solidFill>
                  <a:schemeClr val="tx2">
                    <a:lumMod val="75000"/>
                  </a:schemeClr>
                </a:solidFill>
              </a:rPr>
              <a:t>restauracíon</a:t>
            </a:r>
            <a:r>
              <a:rPr lang="en-US" sz="2800" i="1" dirty="0">
                <a:solidFill>
                  <a:schemeClr val="tx2">
                    <a:lumMod val="75000"/>
                  </a:schemeClr>
                </a:solidFill>
              </a:rPr>
              <a:t> del </a:t>
            </a:r>
            <a:r>
              <a:rPr lang="en-US" sz="2800" i="1" dirty="0" err="1">
                <a:solidFill>
                  <a:schemeClr val="tx2">
                    <a:lumMod val="75000"/>
                  </a:schemeClr>
                </a:solidFill>
              </a:rPr>
              <a:t>Servicio</a:t>
            </a:r>
            <a:r>
              <a:rPr lang="en-US" sz="2800" i="1" dirty="0">
                <a:solidFill>
                  <a:schemeClr val="tx2">
                    <a:lumMod val="75000"/>
                  </a:schemeClr>
                </a:solidFill>
              </a:rPr>
              <a:t> </a:t>
            </a:r>
            <a:r>
              <a:rPr lang="en-US" sz="2000" i="1" dirty="0">
                <a:solidFill>
                  <a:schemeClr val="tx2">
                    <a:lumMod val="75000"/>
                  </a:schemeClr>
                </a:solidFill>
              </a:rPr>
              <a:t>(</a:t>
            </a:r>
            <a:r>
              <a:rPr lang="en-US" sz="2000" i="1" dirty="0" err="1">
                <a:solidFill>
                  <a:schemeClr val="tx2">
                    <a:lumMod val="75000"/>
                  </a:schemeClr>
                </a:solidFill>
              </a:rPr>
              <a:t>Ej</a:t>
            </a:r>
            <a:r>
              <a:rPr lang="en-US" sz="2000" i="1" dirty="0">
                <a:solidFill>
                  <a:schemeClr val="tx2">
                    <a:lumMod val="75000"/>
                  </a:schemeClr>
                </a:solidFill>
              </a:rPr>
              <a:t>  3 horas).</a:t>
            </a:r>
            <a:endParaRPr lang="en-US" sz="2800" i="1" dirty="0">
              <a:solidFill>
                <a:schemeClr val="tx2">
                  <a:lumMod val="75000"/>
                </a:schemeClr>
              </a:solidFill>
            </a:endParaRPr>
          </a:p>
          <a:p>
            <a:pPr lvl="1" eaLnBrk="1" hangingPunct="1">
              <a:spcBef>
                <a:spcPct val="50000"/>
              </a:spcBef>
              <a:buFont typeface="Wingdings" pitchFamily="2" charset="2"/>
              <a:buChar char=""/>
            </a:pPr>
            <a:endParaRPr lang="en-US" sz="2400" i="1" dirty="0">
              <a:solidFill>
                <a:schemeClr val="tx2">
                  <a:lumMod val="75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s-MX"/>
              <a:t>Gracias</a:t>
            </a:r>
            <a:endParaRPr lang="es-AR"/>
          </a:p>
        </p:txBody>
      </p:sp>
      <p:graphicFrame>
        <p:nvGraphicFramePr>
          <p:cNvPr id="53251" name="Object 3"/>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50197"/>
            <a:ext cx="9144000" cy="3107803"/>
          </a:xfrm>
          <a:prstGeom prst="rect">
            <a:avLst/>
          </a:prstGeom>
          <a:solidFill>
            <a:schemeClr val="tx2">
              <a:lumMod val="20000"/>
              <a:lumOff val="80000"/>
            </a:schemeClr>
          </a:solidFill>
          <a:ln w="76200">
            <a:solidFill>
              <a:schemeClr val="hlink"/>
            </a:solidFill>
          </a:ln>
        </p:spPr>
        <p:txBody>
          <a:bodyPr/>
          <a:lstStyle/>
          <a:p>
            <a:pPr marL="0" indent="0" algn="ctr">
              <a:lnSpc>
                <a:spcPct val="90000"/>
              </a:lnSpc>
              <a:buFontTx/>
              <a:buNone/>
            </a:pPr>
            <a:r>
              <a:rPr lang="es-ES_tradnl" sz="2800" b="1" i="1" dirty="0">
                <a:solidFill>
                  <a:srgbClr val="333399"/>
                </a:solidFill>
                <a:latin typeface="Arial" charset="0"/>
              </a:rPr>
              <a:t>PABLO ALEJANDRO LENA</a:t>
            </a:r>
          </a:p>
          <a:p>
            <a:pPr marL="0" indent="0" algn="ctr">
              <a:lnSpc>
                <a:spcPct val="90000"/>
              </a:lnSpc>
              <a:buFontTx/>
              <a:buNone/>
            </a:pPr>
            <a:r>
              <a:rPr lang="es-ES_tradnl" sz="2800" b="1" i="1" dirty="0">
                <a:solidFill>
                  <a:srgbClr val="333399"/>
                </a:solidFill>
                <a:latin typeface="Arial" charset="0"/>
              </a:rPr>
              <a:t>plena@unlam.edu.ar                  </a:t>
            </a:r>
          </a:p>
          <a:p>
            <a:pPr marL="0" indent="0" algn="ctr">
              <a:lnSpc>
                <a:spcPct val="90000"/>
              </a:lnSpc>
              <a:buFontTx/>
              <a:buNone/>
            </a:pPr>
            <a:r>
              <a:rPr lang="es-ES" sz="2800" b="1" i="1" dirty="0">
                <a:solidFill>
                  <a:srgbClr val="333399"/>
                </a:solidFill>
                <a:latin typeface="Arial" charset="0"/>
              </a:rPr>
              <a:t>MARIO KRAJNIK</a:t>
            </a:r>
          </a:p>
          <a:p>
            <a:pPr marL="0" indent="0" algn="ctr">
              <a:lnSpc>
                <a:spcPct val="90000"/>
              </a:lnSpc>
              <a:buFontTx/>
              <a:buNone/>
            </a:pPr>
            <a:r>
              <a:rPr lang="es-ES" sz="2800" b="1" i="1" dirty="0">
                <a:solidFill>
                  <a:srgbClr val="333399"/>
                </a:solidFill>
                <a:latin typeface="Arial" charset="0"/>
              </a:rPr>
              <a:t>mariokrajnik@yahoo.com.ar </a:t>
            </a:r>
            <a:endParaRPr lang="es-ES_tradnl" sz="2800" b="1" i="1" dirty="0">
              <a:solidFill>
                <a:srgbClr val="333399"/>
              </a:solidFill>
              <a:latin typeface="Arial" charset="0"/>
            </a:endParaRPr>
          </a:p>
          <a:p>
            <a:pPr marL="0" indent="0" algn="ctr">
              <a:lnSpc>
                <a:spcPct val="90000"/>
              </a:lnSpc>
              <a:buFontTx/>
              <a:buNone/>
            </a:pPr>
            <a:r>
              <a:rPr lang="es-AR" sz="3600" b="1" i="1" u="sng" dirty="0">
                <a:solidFill>
                  <a:srgbClr val="333399"/>
                </a:solidFill>
                <a:latin typeface="Arial" charset="0"/>
              </a:rPr>
              <a:t>2023</a:t>
            </a:r>
          </a:p>
        </p:txBody>
      </p:sp>
      <p:sp>
        <p:nvSpPr>
          <p:cNvPr id="5123" name="Rectangle 3"/>
          <p:cNvSpPr>
            <a:spLocks noGrp="1" noChangeArrowheads="1"/>
          </p:cNvSpPr>
          <p:nvPr>
            <p:ph type="ctrTitle" idx="4294967295"/>
          </p:nvPr>
        </p:nvSpPr>
        <p:spPr>
          <a:xfrm>
            <a:off x="337417" y="1973944"/>
            <a:ext cx="8496300" cy="1584372"/>
          </a:xfrm>
          <a:prstGeom prst="rect">
            <a:avLst/>
          </a:prstGeom>
          <a:solidFill>
            <a:schemeClr val="tx2">
              <a:lumMod val="20000"/>
              <a:lumOff val="80000"/>
            </a:schemeClr>
          </a:solidFill>
          <a:ln w="76200" cap="flat" algn="ctr">
            <a:solidFill>
              <a:schemeClr val="hlink"/>
            </a:solidFill>
          </a:ln>
        </p:spPr>
        <p:txBody>
          <a:bodyPr anchor="t"/>
          <a:lstStyle/>
          <a:p>
            <a:pPr lvl="0" algn="ctr" eaLnBrk="1" hangingPunct="1">
              <a:spcBef>
                <a:spcPct val="20000"/>
              </a:spcBef>
              <a:defRPr/>
            </a:pPr>
            <a:r>
              <a:rPr lang="es-AR" sz="4800" i="1" u="sng" dirty="0">
                <a:solidFill>
                  <a:srgbClr val="333399"/>
                </a:solidFill>
              </a:rPr>
              <a:t>Tecnología de Redes 2634</a:t>
            </a:r>
            <a:br>
              <a:rPr lang="es-AR" sz="4800" i="1" u="sng" dirty="0">
                <a:solidFill>
                  <a:srgbClr val="333399"/>
                </a:solidFill>
              </a:rPr>
            </a:br>
            <a:r>
              <a:rPr lang="es-AR" sz="4000" i="1" u="sng" dirty="0">
                <a:solidFill>
                  <a:srgbClr val="333399"/>
                </a:solidFill>
              </a:rPr>
              <a:t>Introducción a las Comunicaciones 3007</a:t>
            </a:r>
            <a:endParaRPr lang="es-AR" sz="4000" i="1" u="sng" dirty="0">
              <a:solidFill>
                <a:srgbClr val="333399"/>
              </a:solidFill>
              <a:latin typeface="Arial" charset="0"/>
            </a:endParaRPr>
          </a:p>
        </p:txBody>
      </p:sp>
      <p:pic>
        <p:nvPicPr>
          <p:cNvPr id="5124" name="Picture 4" descr="9 - 9 - 4 ESCUDO UNLAM GRIS"/>
          <p:cNvPicPr>
            <a:picLocks noChangeAspect="1" noChangeArrowheads="1"/>
          </p:cNvPicPr>
          <p:nvPr/>
        </p:nvPicPr>
        <p:blipFill>
          <a:blip r:embed="rId3" cstate="print"/>
          <a:srcRect/>
          <a:stretch>
            <a:fillRect/>
          </a:stretch>
        </p:blipFill>
        <p:spPr bwMode="auto">
          <a:xfrm>
            <a:off x="2110241" y="171454"/>
            <a:ext cx="5256212" cy="1674813"/>
          </a:xfrm>
          <a:prstGeom prst="rect">
            <a:avLst/>
          </a:prstGeom>
          <a:gradFill rotWithShape="0">
            <a:gsLst>
              <a:gs pos="0">
                <a:srgbClr val="FF9900"/>
              </a:gs>
              <a:gs pos="100000">
                <a:srgbClr val="FFFFFF"/>
              </a:gs>
            </a:gsLst>
            <a:lin ang="5400000" scaled="1"/>
          </a:gradFill>
          <a:ln w="76200" algn="ctr">
            <a:solidFill>
              <a:schemeClr val="hlink"/>
            </a:solid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ctr" eaLnBrk="1" hangingPunct="1"/>
            <a:r>
              <a:rPr lang="es-ES" sz="3400" i="1"/>
              <a:t>MPLS (Multiprotocol Label Switching)</a:t>
            </a:r>
            <a:endParaRPr lang="en-US" sz="3400" i="1"/>
          </a:p>
        </p:txBody>
      </p:sp>
      <p:sp>
        <p:nvSpPr>
          <p:cNvPr id="7171" name="Rectangle 3"/>
          <p:cNvSpPr>
            <a:spLocks noGrp="1" noChangeArrowheads="1"/>
          </p:cNvSpPr>
          <p:nvPr>
            <p:ph type="body" idx="1"/>
          </p:nvPr>
        </p:nvSpPr>
        <p:spPr>
          <a:xfrm>
            <a:off x="366713" y="1581150"/>
            <a:ext cx="8410575" cy="5048250"/>
          </a:xfrm>
          <a:solidFill>
            <a:schemeClr val="tx2">
              <a:lumMod val="20000"/>
              <a:lumOff val="80000"/>
            </a:schemeClr>
          </a:solidFill>
          <a:ln w="57150">
            <a:solidFill>
              <a:schemeClr val="tx1"/>
            </a:solidFill>
          </a:ln>
        </p:spPr>
        <p:txBody>
          <a:bodyPr/>
          <a:lstStyle/>
          <a:p>
            <a:pPr eaLnBrk="1" hangingPunct="1"/>
            <a:r>
              <a:rPr lang="es-ES" sz="2200" i="1" dirty="0">
                <a:solidFill>
                  <a:schemeClr val="tx2">
                    <a:lumMod val="75000"/>
                  </a:schemeClr>
                </a:solidFill>
              </a:rPr>
              <a:t>Definido en el RFC 3031 </a:t>
            </a:r>
          </a:p>
          <a:p>
            <a:pPr eaLnBrk="1" hangingPunct="1"/>
            <a:r>
              <a:rPr lang="en-US" sz="2200" i="1" dirty="0">
                <a:solidFill>
                  <a:schemeClr val="tx2">
                    <a:lumMod val="75000"/>
                  </a:schemeClr>
                </a:solidFill>
              </a:rPr>
              <a:t>Opera </a:t>
            </a:r>
            <a:r>
              <a:rPr lang="en-US" sz="2200" i="1" dirty="0" err="1">
                <a:solidFill>
                  <a:schemeClr val="tx2">
                    <a:lumMod val="75000"/>
                  </a:schemeClr>
                </a:solidFill>
              </a:rPr>
              <a:t>en</a:t>
            </a:r>
            <a:r>
              <a:rPr lang="en-US" sz="2200" i="1" dirty="0">
                <a:solidFill>
                  <a:schemeClr val="tx2">
                    <a:lumMod val="75000"/>
                  </a:schemeClr>
                </a:solidFill>
              </a:rPr>
              <a:t> la </a:t>
            </a:r>
            <a:r>
              <a:rPr lang="en-US" sz="2200" i="1" dirty="0" err="1">
                <a:solidFill>
                  <a:schemeClr val="tx2">
                    <a:lumMod val="75000"/>
                  </a:schemeClr>
                </a:solidFill>
              </a:rPr>
              <a:t>capa</a:t>
            </a:r>
            <a:r>
              <a:rPr lang="en-US" sz="2200" i="1" dirty="0">
                <a:solidFill>
                  <a:schemeClr val="tx2">
                    <a:lumMod val="75000"/>
                  </a:schemeClr>
                </a:solidFill>
              </a:rPr>
              <a:t> de enlace de </a:t>
            </a:r>
            <a:r>
              <a:rPr lang="en-US" sz="2200" i="1" dirty="0" err="1">
                <a:solidFill>
                  <a:schemeClr val="tx2">
                    <a:lumMod val="75000"/>
                  </a:schemeClr>
                </a:solidFill>
              </a:rPr>
              <a:t>datos</a:t>
            </a:r>
            <a:r>
              <a:rPr lang="en-US" sz="2200" i="1" dirty="0">
                <a:solidFill>
                  <a:schemeClr val="tx2">
                    <a:lumMod val="75000"/>
                  </a:schemeClr>
                </a:solidFill>
              </a:rPr>
              <a:t> y de red.</a:t>
            </a:r>
          </a:p>
          <a:p>
            <a:pPr eaLnBrk="1" hangingPunct="1"/>
            <a:r>
              <a:rPr lang="en-US" sz="2200" i="1" dirty="0" err="1">
                <a:solidFill>
                  <a:schemeClr val="tx2">
                    <a:lumMod val="75000"/>
                  </a:schemeClr>
                </a:solidFill>
              </a:rPr>
              <a:t>Proporciona</a:t>
            </a:r>
            <a:r>
              <a:rPr lang="en-US" sz="2200" i="1" dirty="0">
                <a:solidFill>
                  <a:schemeClr val="tx2">
                    <a:lumMod val="75000"/>
                  </a:schemeClr>
                </a:solidFill>
              </a:rPr>
              <a:t> </a:t>
            </a:r>
            <a:r>
              <a:rPr lang="en-US" sz="2200" i="1" dirty="0" err="1">
                <a:solidFill>
                  <a:schemeClr val="tx2">
                    <a:lumMod val="75000"/>
                  </a:schemeClr>
                </a:solidFill>
              </a:rPr>
              <a:t>circuitos</a:t>
            </a:r>
            <a:r>
              <a:rPr lang="en-US" sz="2200" i="1" dirty="0">
                <a:solidFill>
                  <a:schemeClr val="tx2">
                    <a:lumMod val="75000"/>
                  </a:schemeClr>
                </a:solidFill>
              </a:rPr>
              <a:t> </a:t>
            </a:r>
            <a:r>
              <a:rPr lang="en-US" sz="2200" i="1" dirty="0" err="1">
                <a:solidFill>
                  <a:schemeClr val="tx2">
                    <a:lumMod val="75000"/>
                  </a:schemeClr>
                </a:solidFill>
              </a:rPr>
              <a:t>virtuales</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las </a:t>
            </a:r>
            <a:r>
              <a:rPr lang="en-US" sz="2200" i="1" dirty="0" err="1">
                <a:solidFill>
                  <a:schemeClr val="tx2">
                    <a:lumMod val="75000"/>
                  </a:schemeClr>
                </a:solidFill>
              </a:rPr>
              <a:t>redes</a:t>
            </a:r>
            <a:r>
              <a:rPr lang="en-US" sz="2200" i="1" dirty="0">
                <a:solidFill>
                  <a:schemeClr val="tx2">
                    <a:lumMod val="75000"/>
                  </a:schemeClr>
                </a:solidFill>
              </a:rPr>
              <a:t> IP.</a:t>
            </a:r>
            <a:endParaRPr lang="es-ES" sz="2200" i="1" dirty="0">
              <a:solidFill>
                <a:schemeClr val="tx2">
                  <a:lumMod val="75000"/>
                </a:schemeClr>
              </a:solidFill>
            </a:endParaRPr>
          </a:p>
          <a:p>
            <a:pPr eaLnBrk="1" hangingPunct="1"/>
            <a:r>
              <a:rPr lang="en-US" sz="2200" i="1" dirty="0" err="1">
                <a:solidFill>
                  <a:schemeClr val="tx2">
                    <a:lumMod val="75000"/>
                  </a:schemeClr>
                </a:solidFill>
              </a:rPr>
              <a:t>Es</a:t>
            </a:r>
            <a:r>
              <a:rPr lang="en-US" sz="2200" i="1" dirty="0">
                <a:solidFill>
                  <a:schemeClr val="tx2">
                    <a:lumMod val="75000"/>
                  </a:schemeClr>
                </a:solidFill>
              </a:rPr>
              <a:t> </a:t>
            </a:r>
            <a:r>
              <a:rPr lang="en-US" sz="2200" i="1" dirty="0" err="1">
                <a:solidFill>
                  <a:schemeClr val="tx2">
                    <a:lumMod val="75000"/>
                  </a:schemeClr>
                </a:solidFill>
              </a:rPr>
              <a:t>independiente</a:t>
            </a:r>
            <a:r>
              <a:rPr lang="en-US" sz="2200" i="1" dirty="0">
                <a:solidFill>
                  <a:schemeClr val="tx2">
                    <a:lumMod val="75000"/>
                  </a:schemeClr>
                </a:solidFill>
              </a:rPr>
              <a:t> del </a:t>
            </a:r>
            <a:r>
              <a:rPr lang="en-US" sz="2200" i="1" dirty="0" err="1">
                <a:solidFill>
                  <a:schemeClr val="tx2">
                    <a:lumMod val="75000"/>
                  </a:schemeClr>
                </a:solidFill>
              </a:rPr>
              <a:t>protocolo</a:t>
            </a:r>
            <a:r>
              <a:rPr lang="en-US" sz="2200" i="1" dirty="0">
                <a:solidFill>
                  <a:schemeClr val="tx2">
                    <a:lumMod val="75000"/>
                  </a:schemeClr>
                </a:solidFill>
              </a:rPr>
              <a:t> que se use </a:t>
            </a:r>
            <a:r>
              <a:rPr lang="en-US" sz="2200" i="1" dirty="0" err="1">
                <a:solidFill>
                  <a:schemeClr val="tx2">
                    <a:lumMod val="75000"/>
                  </a:schemeClr>
                </a:solidFill>
              </a:rPr>
              <a:t>en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a:t>
            </a:r>
            <a:r>
              <a:rPr lang="en-US" sz="2200" i="1" dirty="0" err="1">
                <a:solidFill>
                  <a:schemeClr val="tx2">
                    <a:lumMod val="75000"/>
                  </a:schemeClr>
                </a:solidFill>
              </a:rPr>
              <a:t>extremos</a:t>
            </a:r>
            <a:r>
              <a:rPr lang="en-US" sz="2200" i="1" dirty="0">
                <a:solidFill>
                  <a:schemeClr val="tx2">
                    <a:lumMod val="75000"/>
                  </a:schemeClr>
                </a:solidFill>
              </a:rPr>
              <a:t>.</a:t>
            </a:r>
          </a:p>
          <a:p>
            <a:pPr eaLnBrk="1" hangingPunct="1"/>
            <a:r>
              <a:rPr lang="en-US" sz="2200" i="1" dirty="0">
                <a:solidFill>
                  <a:schemeClr val="tx2">
                    <a:lumMod val="75000"/>
                  </a:schemeClr>
                </a:solidFill>
              </a:rPr>
              <a:t>El </a:t>
            </a:r>
            <a:r>
              <a:rPr lang="en-US" sz="2200" i="1" dirty="0" err="1">
                <a:solidFill>
                  <a:schemeClr val="tx2">
                    <a:lumMod val="75000"/>
                  </a:schemeClr>
                </a:solidFill>
              </a:rPr>
              <a:t>camino</a:t>
            </a:r>
            <a:r>
              <a:rPr lang="en-US" sz="2200" i="1" dirty="0">
                <a:solidFill>
                  <a:schemeClr val="tx2">
                    <a:lumMod val="75000"/>
                  </a:schemeClr>
                </a:solidFill>
              </a:rPr>
              <a:t> </a:t>
            </a:r>
            <a:r>
              <a:rPr lang="en-US" sz="2200" i="1" dirty="0" err="1">
                <a:solidFill>
                  <a:schemeClr val="tx2">
                    <a:lumMod val="75000"/>
                  </a:schemeClr>
                </a:solidFill>
              </a:rPr>
              <a:t>esta</a:t>
            </a:r>
            <a:r>
              <a:rPr lang="en-US" sz="2200" i="1" dirty="0">
                <a:solidFill>
                  <a:schemeClr val="tx2">
                    <a:lumMod val="75000"/>
                  </a:schemeClr>
                </a:solidFill>
              </a:rPr>
              <a:t> </a:t>
            </a:r>
            <a:r>
              <a:rPr lang="en-US" sz="2200" i="1" dirty="0" err="1">
                <a:solidFill>
                  <a:schemeClr val="tx2">
                    <a:lumMod val="75000"/>
                  </a:schemeClr>
                </a:solidFill>
              </a:rPr>
              <a:t>prefijado</a:t>
            </a:r>
            <a:r>
              <a:rPr lang="en-US" sz="2200" i="1" dirty="0">
                <a:solidFill>
                  <a:schemeClr val="tx2">
                    <a:lumMod val="75000"/>
                  </a:schemeClr>
                </a:solidFill>
              </a:rPr>
              <a:t> </a:t>
            </a:r>
            <a:r>
              <a:rPr lang="en-US" sz="2200" i="1" dirty="0" err="1">
                <a:solidFill>
                  <a:schemeClr val="tx2">
                    <a:lumMod val="75000"/>
                  </a:schemeClr>
                </a:solidFill>
              </a:rPr>
              <a:t>desde</a:t>
            </a:r>
            <a:r>
              <a:rPr lang="en-US" sz="2200" i="1" dirty="0">
                <a:solidFill>
                  <a:schemeClr val="tx2">
                    <a:lumMod val="75000"/>
                  </a:schemeClr>
                </a:solidFill>
              </a:rPr>
              <a:t> el </a:t>
            </a:r>
            <a:r>
              <a:rPr lang="en-US" sz="2200" i="1" dirty="0" err="1">
                <a:solidFill>
                  <a:schemeClr val="tx2">
                    <a:lumMod val="75000"/>
                  </a:schemeClr>
                </a:solidFill>
              </a:rPr>
              <a:t>origen</a:t>
            </a:r>
            <a:r>
              <a:rPr lang="en-US" sz="2200" i="1" dirty="0">
                <a:solidFill>
                  <a:schemeClr val="tx2">
                    <a:lumMod val="75000"/>
                  </a:schemeClr>
                </a:solidFill>
              </a:rPr>
              <a:t> (</a:t>
            </a:r>
            <a:r>
              <a:rPr lang="en-US" sz="2200" i="1" dirty="0" err="1">
                <a:solidFill>
                  <a:schemeClr val="tx2">
                    <a:lumMod val="75000"/>
                  </a:schemeClr>
                </a:solidFill>
              </a:rPr>
              <a:t>como</a:t>
            </a:r>
            <a:r>
              <a:rPr lang="en-US" sz="2200" i="1" dirty="0">
                <a:solidFill>
                  <a:schemeClr val="tx2">
                    <a:lumMod val="75000"/>
                  </a:schemeClr>
                </a:solidFill>
              </a:rPr>
              <a:t> </a:t>
            </a:r>
            <a:r>
              <a:rPr lang="en-US" sz="2200" i="1" dirty="0" err="1">
                <a:solidFill>
                  <a:schemeClr val="tx2">
                    <a:lumMod val="75000"/>
                  </a:schemeClr>
                </a:solidFill>
              </a:rPr>
              <a:t>en</a:t>
            </a:r>
            <a:r>
              <a:rPr lang="en-US" sz="2200" i="1" dirty="0">
                <a:solidFill>
                  <a:schemeClr val="tx2">
                    <a:lumMod val="75000"/>
                  </a:schemeClr>
                </a:solidFill>
              </a:rPr>
              <a:t> ATM – frame Relay)</a:t>
            </a:r>
          </a:p>
          <a:p>
            <a:pPr eaLnBrk="1" hangingPunct="1"/>
            <a:r>
              <a:rPr lang="en-US" sz="2200" i="1" dirty="0" err="1">
                <a:solidFill>
                  <a:schemeClr val="tx2">
                    <a:lumMod val="75000"/>
                  </a:schemeClr>
                </a:solidFill>
              </a:rPr>
              <a:t>Solución</a:t>
            </a:r>
            <a:r>
              <a:rPr lang="en-US" sz="2200" i="1" dirty="0">
                <a:solidFill>
                  <a:schemeClr val="tx2">
                    <a:lumMod val="75000"/>
                  </a:schemeClr>
                </a:solidFill>
              </a:rPr>
              <a:t> al </a:t>
            </a:r>
            <a:r>
              <a:rPr lang="en-US" sz="2200" i="1" dirty="0" err="1">
                <a:solidFill>
                  <a:schemeClr val="tx2">
                    <a:lumMod val="75000"/>
                  </a:schemeClr>
                </a:solidFill>
              </a:rPr>
              <a:t>problema</a:t>
            </a:r>
            <a:r>
              <a:rPr lang="en-US" sz="2200" i="1" dirty="0">
                <a:solidFill>
                  <a:schemeClr val="tx2">
                    <a:lumMod val="75000"/>
                  </a:schemeClr>
                </a:solidFill>
              </a:rPr>
              <a:t> de </a:t>
            </a:r>
            <a:r>
              <a:rPr lang="en-US" sz="2200" i="1" dirty="0" err="1">
                <a:solidFill>
                  <a:schemeClr val="tx2">
                    <a:lumMod val="75000"/>
                  </a:schemeClr>
                </a:solidFill>
              </a:rPr>
              <a:t>procesamiento</a:t>
            </a:r>
            <a:r>
              <a:rPr lang="en-US" sz="2200" i="1" dirty="0">
                <a:solidFill>
                  <a:schemeClr val="tx2">
                    <a:lumMod val="75000"/>
                  </a:schemeClr>
                </a:solidFill>
              </a:rPr>
              <a:t> que </a:t>
            </a:r>
            <a:r>
              <a:rPr lang="en-US" sz="2200" i="1" dirty="0" err="1">
                <a:solidFill>
                  <a:schemeClr val="tx2">
                    <a:lumMod val="75000"/>
                  </a:schemeClr>
                </a:solidFill>
              </a:rPr>
              <a:t>presentan</a:t>
            </a:r>
            <a:r>
              <a:rPr lang="en-US" sz="2200" i="1" dirty="0">
                <a:solidFill>
                  <a:schemeClr val="tx2">
                    <a:lumMod val="75000"/>
                  </a:schemeClr>
                </a:solidFill>
              </a:rPr>
              <a:t> </a:t>
            </a:r>
            <a:r>
              <a:rPr lang="en-US" sz="2200" i="1" dirty="0" err="1">
                <a:solidFill>
                  <a:schemeClr val="tx2">
                    <a:lumMod val="75000"/>
                  </a:schemeClr>
                </a:solidFill>
              </a:rPr>
              <a:t>los</a:t>
            </a:r>
            <a:r>
              <a:rPr lang="en-US" sz="2200" i="1" dirty="0">
                <a:solidFill>
                  <a:schemeClr val="tx2">
                    <a:lumMod val="75000"/>
                  </a:schemeClr>
                </a:solidFill>
              </a:rPr>
              <a:t> routers </a:t>
            </a:r>
            <a:r>
              <a:rPr lang="en-US" sz="2200" i="1" dirty="0" err="1">
                <a:solidFill>
                  <a:schemeClr val="tx2">
                    <a:lumMod val="75000"/>
                  </a:schemeClr>
                </a:solidFill>
              </a:rPr>
              <a:t>externos</a:t>
            </a:r>
            <a:r>
              <a:rPr lang="en-US" sz="2200" i="1" dirty="0">
                <a:solidFill>
                  <a:schemeClr val="tx2">
                    <a:lumMod val="75000"/>
                  </a:schemeClr>
                </a:solidFill>
              </a:rPr>
              <a:t> IP (</a:t>
            </a:r>
            <a:r>
              <a:rPr lang="en-US" sz="2200" i="1" dirty="0" err="1">
                <a:solidFill>
                  <a:schemeClr val="tx2">
                    <a:lumMod val="75000"/>
                  </a:schemeClr>
                </a:solidFill>
              </a:rPr>
              <a:t>grandes</a:t>
            </a:r>
            <a:r>
              <a:rPr lang="en-US" sz="2200" i="1" dirty="0">
                <a:solidFill>
                  <a:schemeClr val="tx2">
                    <a:lumMod val="75000"/>
                  </a:schemeClr>
                </a:solidFill>
              </a:rPr>
              <a:t> </a:t>
            </a:r>
            <a:r>
              <a:rPr lang="en-US" sz="2200" i="1" dirty="0" err="1">
                <a:solidFill>
                  <a:schemeClr val="tx2">
                    <a:lumMod val="75000"/>
                  </a:schemeClr>
                </a:solidFill>
              </a:rPr>
              <a:t>tablas</a:t>
            </a:r>
            <a:r>
              <a:rPr lang="en-US" sz="2200" i="1" dirty="0">
                <a:solidFill>
                  <a:schemeClr val="tx2">
                    <a:lumMod val="75000"/>
                  </a:schemeClr>
                </a:solidFill>
              </a:rPr>
              <a:t> de </a:t>
            </a:r>
            <a:r>
              <a:rPr lang="en-US" sz="2200" i="1" dirty="0" err="1">
                <a:solidFill>
                  <a:schemeClr val="tx2">
                    <a:lumMod val="75000"/>
                  </a:schemeClr>
                </a:solidFill>
              </a:rPr>
              <a:t>enrutamiento</a:t>
            </a:r>
            <a:r>
              <a:rPr lang="en-US" sz="2200" i="1" dirty="0">
                <a:solidFill>
                  <a:schemeClr val="tx2">
                    <a:lumMod val="75000"/>
                  </a:schemeClr>
                </a:solidFill>
              </a:rPr>
              <a:t>: IP + </a:t>
            </a:r>
            <a:r>
              <a:rPr lang="en-US" sz="2200" i="1" dirty="0" err="1">
                <a:solidFill>
                  <a:schemeClr val="tx2">
                    <a:lumMod val="75000"/>
                  </a:schemeClr>
                </a:solidFill>
              </a:rPr>
              <a:t>interfaz</a:t>
            </a:r>
            <a:r>
              <a:rPr lang="en-US" sz="2200" i="1" dirty="0">
                <a:solidFill>
                  <a:schemeClr val="tx2">
                    <a:lumMod val="75000"/>
                  </a:schemeClr>
                </a:solidFill>
              </a:rPr>
              <a:t>).</a:t>
            </a:r>
          </a:p>
          <a:p>
            <a:pPr eaLnBrk="1" hangingPunct="1"/>
            <a:r>
              <a:rPr lang="en-US" sz="2200" i="1" dirty="0">
                <a:solidFill>
                  <a:schemeClr val="tx2">
                    <a:lumMod val="75000"/>
                  </a:schemeClr>
                </a:solidFill>
              </a:rPr>
              <a:t>Introduce </a:t>
            </a:r>
            <a:r>
              <a:rPr lang="en-US" sz="2200" i="1" dirty="0" err="1">
                <a:solidFill>
                  <a:schemeClr val="tx2">
                    <a:lumMod val="75000"/>
                  </a:schemeClr>
                </a:solidFill>
              </a:rPr>
              <a:t>mejoras</a:t>
            </a:r>
            <a:r>
              <a:rPr lang="en-US" sz="2200" i="1" dirty="0">
                <a:solidFill>
                  <a:schemeClr val="tx2">
                    <a:lumMod val="75000"/>
                  </a:schemeClr>
                </a:solidFill>
              </a:rPr>
              <a:t> a IP:</a:t>
            </a:r>
          </a:p>
          <a:p>
            <a:pPr lvl="1" eaLnBrk="1" hangingPunct="1"/>
            <a:r>
              <a:rPr lang="en-US" sz="1800" b="1" i="1" dirty="0" err="1">
                <a:solidFill>
                  <a:schemeClr val="tx2">
                    <a:lumMod val="75000"/>
                  </a:schemeClr>
                </a:solidFill>
              </a:rPr>
              <a:t>Redes</a:t>
            </a:r>
            <a:r>
              <a:rPr lang="en-US" sz="1800" b="1" i="1" dirty="0">
                <a:solidFill>
                  <a:schemeClr val="tx2">
                    <a:lumMod val="75000"/>
                  </a:schemeClr>
                </a:solidFill>
              </a:rPr>
              <a:t> </a:t>
            </a:r>
            <a:r>
              <a:rPr lang="en-US" sz="1800" b="1" i="1" dirty="0" err="1">
                <a:solidFill>
                  <a:schemeClr val="tx2">
                    <a:lumMod val="75000"/>
                  </a:schemeClr>
                </a:solidFill>
              </a:rPr>
              <a:t>privadas</a:t>
            </a:r>
            <a:r>
              <a:rPr lang="en-US" sz="1800" b="1" i="1" dirty="0">
                <a:solidFill>
                  <a:schemeClr val="tx2">
                    <a:lumMod val="75000"/>
                  </a:schemeClr>
                </a:solidFill>
              </a:rPr>
              <a:t> </a:t>
            </a:r>
            <a:r>
              <a:rPr lang="en-US" sz="1800" b="1" i="1" dirty="0" err="1">
                <a:solidFill>
                  <a:schemeClr val="tx2">
                    <a:lumMod val="75000"/>
                  </a:schemeClr>
                </a:solidFill>
              </a:rPr>
              <a:t>virtuales</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Ingeniería</a:t>
            </a:r>
            <a:r>
              <a:rPr lang="en-US" sz="1800" b="1" i="1" dirty="0">
                <a:solidFill>
                  <a:schemeClr val="tx2">
                    <a:lumMod val="75000"/>
                  </a:schemeClr>
                </a:solidFill>
              </a:rPr>
              <a:t> de </a:t>
            </a:r>
            <a:r>
              <a:rPr lang="en-US" sz="1800" b="1" i="1" dirty="0" err="1">
                <a:solidFill>
                  <a:schemeClr val="tx2">
                    <a:lumMod val="75000"/>
                  </a:schemeClr>
                </a:solidFill>
              </a:rPr>
              <a:t>tráfico</a:t>
            </a:r>
            <a:endParaRPr lang="en-US" sz="1800" b="1" i="1" dirty="0">
              <a:solidFill>
                <a:schemeClr val="tx2">
                  <a:lumMod val="75000"/>
                </a:schemeClr>
              </a:solidFill>
            </a:endParaRPr>
          </a:p>
          <a:p>
            <a:pPr lvl="1" eaLnBrk="1" hangingPunct="1"/>
            <a:r>
              <a:rPr lang="en-US" sz="1800" b="1" i="1" dirty="0" err="1">
                <a:solidFill>
                  <a:schemeClr val="tx2">
                    <a:lumMod val="75000"/>
                  </a:schemeClr>
                </a:solidFill>
              </a:rPr>
              <a:t>Mecanismos</a:t>
            </a:r>
            <a:r>
              <a:rPr lang="en-US" sz="1800" b="1" i="1" dirty="0">
                <a:solidFill>
                  <a:schemeClr val="tx2">
                    <a:lumMod val="75000"/>
                  </a:schemeClr>
                </a:solidFill>
              </a:rPr>
              <a:t> de </a:t>
            </a:r>
            <a:r>
              <a:rPr lang="en-US" sz="1800" b="1" i="1" dirty="0" err="1">
                <a:solidFill>
                  <a:schemeClr val="tx2">
                    <a:lumMod val="75000"/>
                  </a:schemeClr>
                </a:solidFill>
              </a:rPr>
              <a:t>protección</a:t>
            </a:r>
            <a:r>
              <a:rPr lang="en-US" sz="1800" b="1" i="1" dirty="0">
                <a:solidFill>
                  <a:schemeClr val="tx2">
                    <a:lumMod val="75000"/>
                  </a:schemeClr>
                </a:solidFill>
              </a:rPr>
              <a:t> </a:t>
            </a:r>
            <a:r>
              <a:rPr lang="en-US" sz="1800" b="1" i="1" dirty="0" err="1">
                <a:solidFill>
                  <a:schemeClr val="tx2">
                    <a:lumMod val="75000"/>
                  </a:schemeClr>
                </a:solidFill>
              </a:rPr>
              <a:t>frente</a:t>
            </a:r>
            <a:r>
              <a:rPr lang="en-US" sz="1800" b="1" i="1" dirty="0">
                <a:solidFill>
                  <a:schemeClr val="tx2">
                    <a:lumMod val="75000"/>
                  </a:schemeClr>
                </a:solidFill>
              </a:rPr>
              <a:t> a </a:t>
            </a:r>
            <a:r>
              <a:rPr lang="en-US" sz="1800" b="1" i="1" dirty="0" err="1">
                <a:solidFill>
                  <a:schemeClr val="tx2">
                    <a:lumMod val="75000"/>
                  </a:schemeClr>
                </a:solidFill>
              </a:rPr>
              <a:t>fallas</a:t>
            </a:r>
            <a:endParaRPr lang="en-US" sz="1800" b="1" i="1" dirty="0">
              <a:solidFill>
                <a:schemeClr val="tx2">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ctr" eaLnBrk="1" hangingPunct="1"/>
            <a:r>
              <a:rPr lang="en-US" sz="3400" i="1"/>
              <a:t>Descripción</a:t>
            </a:r>
            <a:endParaRPr lang="es-ES" sz="3400" i="1"/>
          </a:p>
        </p:txBody>
      </p:sp>
      <p:sp>
        <p:nvSpPr>
          <p:cNvPr id="8195" name="Rectangle 3"/>
          <p:cNvSpPr>
            <a:spLocks noGrp="1" noChangeArrowheads="1"/>
          </p:cNvSpPr>
          <p:nvPr>
            <p:ph type="body" idx="1"/>
          </p:nvPr>
        </p:nvSpPr>
        <p:spPr>
          <a:xfrm>
            <a:off x="366713" y="1566863"/>
            <a:ext cx="8410575" cy="5062537"/>
          </a:xfrm>
          <a:solidFill>
            <a:schemeClr val="tx2">
              <a:lumMod val="20000"/>
              <a:lumOff val="80000"/>
            </a:schemeClr>
          </a:solidFill>
          <a:ln w="57150" cap="flat" algn="ctr">
            <a:solidFill>
              <a:schemeClr val="tx1"/>
            </a:solidFill>
          </a:ln>
        </p:spPr>
        <p:txBody>
          <a:bodyPr/>
          <a:lstStyle/>
          <a:p>
            <a:pPr eaLnBrk="1" hangingPunct="1"/>
            <a:r>
              <a:rPr lang="en-US" sz="2600" i="1" dirty="0" err="1">
                <a:solidFill>
                  <a:schemeClr val="tx2">
                    <a:lumMod val="75000"/>
                  </a:schemeClr>
                </a:solidFill>
              </a:rPr>
              <a:t>Agrega</a:t>
            </a:r>
            <a:r>
              <a:rPr lang="en-US" sz="2600" i="1" dirty="0">
                <a:solidFill>
                  <a:schemeClr val="tx2">
                    <a:lumMod val="75000"/>
                  </a:schemeClr>
                </a:solidFill>
              </a:rPr>
              <a:t> </a:t>
            </a:r>
            <a:r>
              <a:rPr lang="en-US" sz="2600" i="1" dirty="0" err="1">
                <a:solidFill>
                  <a:schemeClr val="tx2">
                    <a:lumMod val="75000"/>
                  </a:schemeClr>
                </a:solidFill>
              </a:rPr>
              <a:t>etiquetas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a:solidFill>
                  <a:schemeClr val="tx2">
                    <a:lumMod val="75000"/>
                  </a:schemeClr>
                </a:solidFill>
              </a:rPr>
              <a:t>No </a:t>
            </a:r>
            <a:r>
              <a:rPr lang="en-US" sz="2600" i="1" dirty="0" err="1">
                <a:solidFill>
                  <a:schemeClr val="tx2">
                    <a:lumMod val="75000"/>
                  </a:schemeClr>
                </a:solidFill>
              </a:rPr>
              <a:t>utiliza</a:t>
            </a:r>
            <a:r>
              <a:rPr lang="en-US" sz="2600" i="1" dirty="0">
                <a:solidFill>
                  <a:schemeClr val="tx2">
                    <a:lumMod val="75000"/>
                  </a:schemeClr>
                </a:solidFill>
              </a:rPr>
              <a:t> la IP de </a:t>
            </a:r>
            <a:r>
              <a:rPr lang="en-US" sz="2600" i="1" dirty="0" err="1">
                <a:solidFill>
                  <a:schemeClr val="tx2">
                    <a:lumMod val="75000"/>
                  </a:schemeClr>
                </a:solidFill>
              </a:rPr>
              <a:t>origen</a:t>
            </a:r>
            <a:r>
              <a:rPr lang="en-US" sz="2600" i="1" dirty="0">
                <a:solidFill>
                  <a:schemeClr val="tx2">
                    <a:lumMod val="75000"/>
                  </a:schemeClr>
                </a:solidFill>
              </a:rPr>
              <a:t> y </a:t>
            </a:r>
            <a:r>
              <a:rPr lang="en-US" sz="2600" i="1" dirty="0" err="1">
                <a:solidFill>
                  <a:schemeClr val="tx2">
                    <a:lumMod val="75000"/>
                  </a:schemeClr>
                </a:solidFill>
              </a:rPr>
              <a:t>destino</a:t>
            </a:r>
            <a:r>
              <a:rPr lang="en-US" sz="2600" i="1" dirty="0">
                <a:solidFill>
                  <a:schemeClr val="tx2">
                    <a:lumMod val="75000"/>
                  </a:schemeClr>
                </a:solidFill>
              </a:rPr>
              <a:t> para </a:t>
            </a:r>
            <a:r>
              <a:rPr lang="en-US" sz="2600" i="1" dirty="0" err="1">
                <a:solidFill>
                  <a:schemeClr val="tx2">
                    <a:lumMod val="75000"/>
                  </a:schemeClr>
                </a:solidFill>
              </a:rPr>
              <a:t>enrutarlo</a:t>
            </a:r>
            <a:r>
              <a:rPr lang="en-US" sz="2600" i="1" dirty="0">
                <a:solidFill>
                  <a:schemeClr val="tx2">
                    <a:lumMod val="75000"/>
                  </a:schemeClr>
                </a:solidFill>
              </a:rPr>
              <a:t>.</a:t>
            </a:r>
          </a:p>
          <a:p>
            <a:pPr eaLnBrk="1" hangingPunct="1"/>
            <a:r>
              <a:rPr lang="en-US" sz="2600" i="1" dirty="0" err="1">
                <a:solidFill>
                  <a:schemeClr val="tx2">
                    <a:lumMod val="75000"/>
                  </a:schemeClr>
                </a:solidFill>
              </a:rPr>
              <a:t>Sus</a:t>
            </a:r>
            <a:r>
              <a:rPr lang="en-US" sz="2600" i="1" dirty="0">
                <a:solidFill>
                  <a:schemeClr val="tx2">
                    <a:lumMod val="75000"/>
                  </a:schemeClr>
                </a:solidFill>
              </a:rPr>
              <a:t> </a:t>
            </a:r>
            <a:r>
              <a:rPr lang="en-US" sz="2600" i="1" dirty="0" err="1">
                <a:solidFill>
                  <a:schemeClr val="tx2">
                    <a:lumMod val="75000"/>
                  </a:schemeClr>
                </a:solidFill>
              </a:rPr>
              <a:t>Paquetes</a:t>
            </a:r>
            <a:r>
              <a:rPr lang="en-US" sz="2600" i="1" dirty="0">
                <a:solidFill>
                  <a:schemeClr val="tx2">
                    <a:lumMod val="75000"/>
                  </a:schemeClr>
                </a:solidFill>
              </a:rPr>
              <a:t> son de Log. Variable.</a:t>
            </a:r>
          </a:p>
          <a:p>
            <a:pPr eaLnBrk="1" hangingPunct="1"/>
            <a:r>
              <a:rPr lang="en-US" sz="2600" i="1" dirty="0" err="1">
                <a:solidFill>
                  <a:schemeClr val="tx2">
                    <a:lumMod val="75000"/>
                  </a:schemeClr>
                </a:solidFill>
              </a:rPr>
              <a:t>Tabla</a:t>
            </a:r>
            <a:r>
              <a:rPr lang="en-US" sz="2600" i="1" dirty="0">
                <a:solidFill>
                  <a:schemeClr val="tx2">
                    <a:lumMod val="75000"/>
                  </a:schemeClr>
                </a:solidFill>
              </a:rPr>
              <a:t> de </a:t>
            </a:r>
            <a:r>
              <a:rPr lang="en-US" sz="2600" i="1" dirty="0" err="1">
                <a:solidFill>
                  <a:schemeClr val="tx2">
                    <a:lumMod val="75000"/>
                  </a:schemeClr>
                </a:solidFill>
              </a:rPr>
              <a:t>enrutamiento</a:t>
            </a:r>
            <a:r>
              <a:rPr lang="en-US" sz="2600" i="1" dirty="0">
                <a:solidFill>
                  <a:schemeClr val="tx2">
                    <a:lumMod val="75000"/>
                  </a:schemeClr>
                </a:solidFill>
              </a:rPr>
              <a:t>:</a:t>
            </a:r>
          </a:p>
          <a:p>
            <a:pPr lvl="1" eaLnBrk="1" hangingPunct="1"/>
            <a:r>
              <a:rPr lang="en-US" b="1" i="1" dirty="0" err="1">
                <a:solidFill>
                  <a:schemeClr val="tx2">
                    <a:lumMod val="75000"/>
                  </a:schemeClr>
                </a:solidFill>
              </a:rPr>
              <a:t>Interfaz</a:t>
            </a:r>
            <a:r>
              <a:rPr lang="en-US" b="1" i="1" dirty="0">
                <a:solidFill>
                  <a:schemeClr val="tx2">
                    <a:lumMod val="75000"/>
                  </a:schemeClr>
                </a:solidFill>
              </a:rPr>
              <a:t> de entrada</a:t>
            </a:r>
          </a:p>
          <a:p>
            <a:pPr lvl="1" eaLnBrk="1" hangingPunct="1"/>
            <a:r>
              <a:rPr lang="en-US" b="1" i="1" dirty="0" err="1">
                <a:solidFill>
                  <a:schemeClr val="tx2">
                    <a:lumMod val="75000"/>
                  </a:schemeClr>
                </a:solidFill>
              </a:rPr>
              <a:t>Etiqueta</a:t>
            </a:r>
            <a:r>
              <a:rPr lang="en-US" b="1" i="1" dirty="0">
                <a:solidFill>
                  <a:schemeClr val="tx2">
                    <a:lumMod val="75000"/>
                  </a:schemeClr>
                </a:solidFill>
              </a:rPr>
              <a:t> de entrada</a:t>
            </a:r>
          </a:p>
          <a:p>
            <a:pPr lvl="1" eaLnBrk="1" hangingPunct="1"/>
            <a:r>
              <a:rPr lang="en-US" b="1" i="1" dirty="0" err="1">
                <a:solidFill>
                  <a:schemeClr val="tx2">
                    <a:lumMod val="75000"/>
                  </a:schemeClr>
                </a:solidFill>
              </a:rPr>
              <a:t>Intefaz</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lvl="1" eaLnBrk="1" hangingPunct="1"/>
            <a:r>
              <a:rPr lang="en-US" b="1" i="1" dirty="0" err="1">
                <a:solidFill>
                  <a:schemeClr val="tx2">
                    <a:lumMod val="75000"/>
                  </a:schemeClr>
                </a:solidFill>
              </a:rPr>
              <a:t>Etiqueta</a:t>
            </a:r>
            <a:r>
              <a:rPr lang="en-US" b="1" i="1" dirty="0">
                <a:solidFill>
                  <a:schemeClr val="tx2">
                    <a:lumMod val="75000"/>
                  </a:schemeClr>
                </a:solidFill>
              </a:rPr>
              <a:t> de </a:t>
            </a:r>
            <a:r>
              <a:rPr lang="en-US" b="1" i="1" dirty="0" err="1">
                <a:solidFill>
                  <a:schemeClr val="tx2">
                    <a:lumMod val="75000"/>
                  </a:schemeClr>
                </a:solidFill>
              </a:rPr>
              <a:t>salida</a:t>
            </a:r>
            <a:endParaRPr lang="en-US" b="1" i="1" dirty="0">
              <a:solidFill>
                <a:schemeClr val="tx2">
                  <a:lumMod val="75000"/>
                </a:schemeClr>
              </a:solidFill>
            </a:endParaRPr>
          </a:p>
          <a:p>
            <a:pPr eaLnBrk="1" hangingPunct="1"/>
            <a:r>
              <a:rPr lang="en-US" sz="2600" i="1" dirty="0">
                <a:solidFill>
                  <a:schemeClr val="tx2">
                    <a:lumMod val="75000"/>
                  </a:schemeClr>
                </a:solidFill>
              </a:rPr>
              <a:t>LSP - Label Switch Pad: Camino </a:t>
            </a:r>
            <a:r>
              <a:rPr lang="en-US" sz="2600" i="1" dirty="0" err="1">
                <a:solidFill>
                  <a:schemeClr val="tx2">
                    <a:lumMod val="75000"/>
                  </a:schemeClr>
                </a:solidFill>
              </a:rPr>
              <a:t>designado</a:t>
            </a:r>
            <a:r>
              <a:rPr lang="en-US" sz="2600" i="1" dirty="0">
                <a:solidFill>
                  <a:schemeClr val="tx2">
                    <a:lumMod val="75000"/>
                  </a:schemeClr>
                </a:solidFill>
              </a:rPr>
              <a:t> entre routers MPLS.</a:t>
            </a:r>
          </a:p>
          <a:p>
            <a:pPr eaLnBrk="1" hangingPunct="1"/>
            <a:r>
              <a:rPr lang="en-US" sz="2600" i="1" dirty="0">
                <a:solidFill>
                  <a:schemeClr val="tx2">
                    <a:lumMod val="75000"/>
                  </a:schemeClr>
                </a:solidFill>
              </a:rPr>
              <a:t>Si hay 2 </a:t>
            </a:r>
            <a:r>
              <a:rPr lang="en-US" sz="2600" i="1" dirty="0" err="1">
                <a:solidFill>
                  <a:schemeClr val="tx2">
                    <a:lumMod val="75000"/>
                  </a:schemeClr>
                </a:solidFill>
              </a:rPr>
              <a:t>rutas</a:t>
            </a:r>
            <a:r>
              <a:rPr lang="en-US" sz="2600" i="1" dirty="0">
                <a:solidFill>
                  <a:schemeClr val="tx2">
                    <a:lumMod val="75000"/>
                  </a:schemeClr>
                </a:solidFill>
              </a:rPr>
              <a:t> con </a:t>
            </a:r>
            <a:r>
              <a:rPr lang="en-US" sz="2600" i="1" dirty="0" err="1">
                <a:solidFill>
                  <a:schemeClr val="tx2">
                    <a:lumMod val="75000"/>
                  </a:schemeClr>
                </a:solidFill>
              </a:rPr>
              <a:t>igual</a:t>
            </a:r>
            <a:r>
              <a:rPr lang="en-US" sz="2600" i="1" dirty="0">
                <a:solidFill>
                  <a:schemeClr val="tx2">
                    <a:lumMod val="75000"/>
                  </a:schemeClr>
                </a:solidFill>
              </a:rPr>
              <a:t> </a:t>
            </a:r>
            <a:r>
              <a:rPr lang="en-US" sz="2600" i="1" dirty="0" err="1">
                <a:solidFill>
                  <a:schemeClr val="tx2">
                    <a:lumMod val="75000"/>
                  </a:schemeClr>
                </a:solidFill>
              </a:rPr>
              <a:t>cantidad</a:t>
            </a:r>
            <a:r>
              <a:rPr lang="en-US" sz="2600" i="1" dirty="0">
                <a:solidFill>
                  <a:schemeClr val="tx2">
                    <a:lumMod val="75000"/>
                  </a:schemeClr>
                </a:solidFill>
              </a:rPr>
              <a:t> de </a:t>
            </a:r>
            <a:r>
              <a:rPr lang="en-US" sz="2600" i="1" dirty="0" err="1">
                <a:solidFill>
                  <a:schemeClr val="tx2">
                    <a:lumMod val="75000"/>
                  </a:schemeClr>
                </a:solidFill>
              </a:rPr>
              <a:t>saltos</a:t>
            </a:r>
            <a:r>
              <a:rPr lang="en-US" sz="2600" i="1" dirty="0">
                <a:solidFill>
                  <a:schemeClr val="tx2">
                    <a:lumMod val="75000"/>
                  </a:schemeClr>
                </a:solidFill>
              </a:rPr>
              <a:t>, </a:t>
            </a:r>
            <a:r>
              <a:rPr lang="en-US" sz="2600" i="1" dirty="0" err="1">
                <a:solidFill>
                  <a:schemeClr val="tx2">
                    <a:lumMod val="75000"/>
                  </a:schemeClr>
                </a:solidFill>
              </a:rPr>
              <a:t>entonces</a:t>
            </a:r>
            <a:r>
              <a:rPr lang="en-US" sz="2600" i="1" dirty="0">
                <a:solidFill>
                  <a:schemeClr val="tx2">
                    <a:lumMod val="75000"/>
                  </a:schemeClr>
                </a:solidFill>
              </a:rPr>
              <a:t> se </a:t>
            </a:r>
            <a:r>
              <a:rPr lang="en-US" sz="2600" i="1" dirty="0" err="1">
                <a:solidFill>
                  <a:schemeClr val="tx2">
                    <a:lumMod val="75000"/>
                  </a:schemeClr>
                </a:solidFill>
              </a:rPr>
              <a:t>hace</a:t>
            </a:r>
            <a:r>
              <a:rPr lang="en-US" sz="2600" i="1" dirty="0">
                <a:solidFill>
                  <a:schemeClr val="tx2">
                    <a:lumMod val="75000"/>
                  </a:schemeClr>
                </a:solidFill>
              </a:rPr>
              <a:t> </a:t>
            </a:r>
            <a:r>
              <a:rPr lang="en-US" sz="2600" i="1" dirty="0" err="1">
                <a:solidFill>
                  <a:schemeClr val="tx2">
                    <a:lumMod val="75000"/>
                  </a:schemeClr>
                </a:solidFill>
              </a:rPr>
              <a:t>balanceo</a:t>
            </a:r>
            <a:r>
              <a:rPr lang="en-US" sz="2600" i="1" dirty="0">
                <a:solidFill>
                  <a:schemeClr val="tx2">
                    <a:lumMod val="75000"/>
                  </a:schemeClr>
                </a:solidFill>
              </a:rPr>
              <a:t> entre las 2 </a:t>
            </a:r>
            <a:r>
              <a:rPr lang="en-US" sz="2600" i="1" dirty="0" err="1">
                <a:solidFill>
                  <a:schemeClr val="tx2">
                    <a:lumMod val="75000"/>
                  </a:schemeClr>
                </a:solidFill>
              </a:rPr>
              <a:t>rutas</a:t>
            </a:r>
            <a:r>
              <a:rPr lang="en-US" sz="2600" i="1" dirty="0">
                <a:solidFill>
                  <a:schemeClr val="tx2">
                    <a:lumMod val="75000"/>
                  </a:schemeClr>
                </a:solidFill>
              </a:rPr>
              <a:t>.</a:t>
            </a:r>
          </a:p>
          <a:p>
            <a:pPr eaLnBrk="1" hangingPunct="1"/>
            <a:endParaRPr lang="es-ES" sz="2600" i="1" dirty="0">
              <a:solidFill>
                <a:schemeClr val="tx2">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0" y="0"/>
            <a:ext cx="9144000" cy="806450"/>
          </a:xfrm>
        </p:spPr>
        <p:txBody>
          <a:bodyPr/>
          <a:lstStyle/>
          <a:p>
            <a:pPr algn="ctr" eaLnBrk="1" hangingPunct="1"/>
            <a:r>
              <a:rPr lang="en-US" sz="3400" i="1" dirty="0"/>
              <a:t>IP + MPLS</a:t>
            </a:r>
          </a:p>
        </p:txBody>
      </p:sp>
      <p:pic>
        <p:nvPicPr>
          <p:cNvPr id="9219" name="Picture 3"/>
          <p:cNvPicPr>
            <a:picLocks noChangeAspect="1" noChangeArrowheads="1"/>
          </p:cNvPicPr>
          <p:nvPr/>
        </p:nvPicPr>
        <p:blipFill>
          <a:blip r:embed="rId3" cstate="print"/>
          <a:srcRect/>
          <a:stretch>
            <a:fillRect/>
          </a:stretch>
        </p:blipFill>
        <p:spPr bwMode="auto">
          <a:xfrm>
            <a:off x="338138" y="1053694"/>
            <a:ext cx="8588168" cy="957985"/>
          </a:xfrm>
          <a:prstGeom prst="rect">
            <a:avLst/>
          </a:prstGeom>
          <a:noFill/>
          <a:ln w="9525" algn="ctr">
            <a:noFill/>
            <a:miter lim="800000"/>
            <a:headEnd/>
            <a:tailEnd/>
          </a:ln>
        </p:spPr>
      </p:pic>
      <p:sp>
        <p:nvSpPr>
          <p:cNvPr id="9220" name="Rectangle 4"/>
          <p:cNvSpPr>
            <a:spLocks noGrp="1" noChangeArrowheads="1"/>
          </p:cNvSpPr>
          <p:nvPr>
            <p:ph type="body" idx="1"/>
          </p:nvPr>
        </p:nvSpPr>
        <p:spPr>
          <a:xfrm>
            <a:off x="338138" y="2258923"/>
            <a:ext cx="8410575" cy="4599077"/>
          </a:xfrm>
          <a:solidFill>
            <a:schemeClr val="tx2">
              <a:lumMod val="20000"/>
              <a:lumOff val="80000"/>
            </a:schemeClr>
          </a:solidFill>
          <a:ln w="57150" cap="flat" algn="ctr">
            <a:solidFill>
              <a:schemeClr val="tx1"/>
            </a:solidFill>
          </a:ln>
        </p:spPr>
        <p:txBody>
          <a:bodyPr/>
          <a:lstStyle/>
          <a:p>
            <a:pPr eaLnBrk="1" hangingPunct="1"/>
            <a:r>
              <a:rPr lang="en-US" sz="2600" i="1" dirty="0">
                <a:solidFill>
                  <a:schemeClr val="tx2">
                    <a:lumMod val="75000"/>
                  </a:schemeClr>
                </a:solidFill>
              </a:rPr>
              <a:t>Label (20 bits): </a:t>
            </a:r>
            <a:r>
              <a:rPr lang="en-US" sz="2600" i="1" dirty="0" err="1">
                <a:solidFill>
                  <a:schemeClr val="tx2">
                    <a:lumMod val="75000"/>
                  </a:schemeClr>
                </a:solidFill>
              </a:rPr>
              <a:t>Es</a:t>
            </a:r>
            <a:r>
              <a:rPr lang="en-US" sz="2600" i="1" dirty="0">
                <a:solidFill>
                  <a:schemeClr val="tx2">
                    <a:lumMod val="75000"/>
                  </a:schemeClr>
                </a:solidFill>
              </a:rPr>
              <a:t> la </a:t>
            </a:r>
            <a:r>
              <a:rPr lang="en-US" sz="2600" i="1" dirty="0" err="1">
                <a:solidFill>
                  <a:schemeClr val="tx2">
                    <a:lumMod val="75000"/>
                  </a:schemeClr>
                </a:solidFill>
              </a:rPr>
              <a:t>identificación</a:t>
            </a:r>
            <a:r>
              <a:rPr lang="en-US" sz="2600" i="1" dirty="0">
                <a:solidFill>
                  <a:schemeClr val="tx2">
                    <a:lumMod val="75000"/>
                  </a:schemeClr>
                </a:solidFill>
              </a:rPr>
              <a:t> de la </a:t>
            </a:r>
            <a:r>
              <a:rPr lang="en-US" sz="2600" i="1" dirty="0" err="1">
                <a:solidFill>
                  <a:schemeClr val="tx2">
                    <a:lumMod val="75000"/>
                  </a:schemeClr>
                </a:solidFill>
              </a:rPr>
              <a:t>etiqueta</a:t>
            </a:r>
            <a:r>
              <a:rPr lang="en-US" sz="2600" i="1" dirty="0">
                <a:solidFill>
                  <a:schemeClr val="tx2">
                    <a:lumMod val="75000"/>
                  </a:schemeClr>
                </a:solidFill>
              </a:rPr>
              <a:t>. </a:t>
            </a:r>
          </a:p>
          <a:p>
            <a:pPr eaLnBrk="1" hangingPunct="1"/>
            <a:r>
              <a:rPr lang="en-US" sz="2600" i="1" dirty="0" err="1">
                <a:solidFill>
                  <a:schemeClr val="tx2">
                    <a:lumMod val="75000"/>
                  </a:schemeClr>
                </a:solidFill>
              </a:rPr>
              <a:t>Exp</a:t>
            </a:r>
            <a:r>
              <a:rPr lang="en-US" sz="2600" i="1" dirty="0">
                <a:solidFill>
                  <a:schemeClr val="tx2">
                    <a:lumMod val="75000"/>
                  </a:schemeClr>
                </a:solidFill>
              </a:rPr>
              <a:t> (3 bits): </a:t>
            </a:r>
            <a:r>
              <a:rPr lang="en-US" sz="2600" i="1" dirty="0" err="1">
                <a:solidFill>
                  <a:schemeClr val="tx2">
                    <a:lumMod val="75000"/>
                  </a:schemeClr>
                </a:solidFill>
              </a:rPr>
              <a:t>uso</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diffserv</a:t>
            </a:r>
            <a:r>
              <a:rPr lang="en-US" sz="2600" i="1" dirty="0">
                <a:solidFill>
                  <a:schemeClr val="tx2">
                    <a:lumMod val="75000"/>
                  </a:schemeClr>
                </a:solidFill>
              </a:rPr>
              <a:t> (</a:t>
            </a:r>
            <a:r>
              <a:rPr lang="en-US" sz="2600" i="1" dirty="0" err="1">
                <a:solidFill>
                  <a:schemeClr val="tx2">
                    <a:lumMod val="75000"/>
                  </a:schemeClr>
                </a:solidFill>
              </a:rPr>
              <a:t>servicios</a:t>
            </a:r>
            <a:r>
              <a:rPr lang="en-US" sz="2600" i="1" dirty="0">
                <a:solidFill>
                  <a:schemeClr val="tx2">
                    <a:lumMod val="75000"/>
                  </a:schemeClr>
                </a:solidFill>
              </a:rPr>
              <a:t> </a:t>
            </a:r>
            <a:r>
              <a:rPr lang="en-US" sz="2600" i="1" dirty="0" err="1">
                <a:solidFill>
                  <a:schemeClr val="tx2">
                    <a:lumMod val="75000"/>
                  </a:schemeClr>
                </a:solidFill>
              </a:rPr>
              <a:t>diferenciados</a:t>
            </a:r>
            <a:r>
              <a:rPr lang="en-US" sz="2600" i="1" dirty="0">
                <a:solidFill>
                  <a:schemeClr val="tx2">
                    <a:lumMod val="75000"/>
                  </a:schemeClr>
                </a:solidFill>
              </a:rPr>
              <a:t>). </a:t>
            </a:r>
          </a:p>
          <a:p>
            <a:pPr eaLnBrk="1" hangingPunct="1"/>
            <a:r>
              <a:rPr lang="en-US" sz="2600" i="1" dirty="0">
                <a:solidFill>
                  <a:schemeClr val="tx2">
                    <a:lumMod val="75000"/>
                  </a:schemeClr>
                </a:solidFill>
              </a:rPr>
              <a:t>S (1 bit): stack, </a:t>
            </a:r>
            <a:r>
              <a:rPr lang="en-US" sz="2600" i="1" dirty="0" err="1">
                <a:solidFill>
                  <a:schemeClr val="tx2">
                    <a:lumMod val="75000"/>
                  </a:schemeClr>
                </a:solidFill>
              </a:rPr>
              <a:t>sirve</a:t>
            </a:r>
            <a:r>
              <a:rPr lang="en-US" sz="2600" i="1" dirty="0">
                <a:solidFill>
                  <a:schemeClr val="tx2">
                    <a:lumMod val="75000"/>
                  </a:schemeClr>
                </a:solidFill>
              </a:rPr>
              <a:t> para el </a:t>
            </a:r>
            <a:r>
              <a:rPr lang="en-US" sz="2600" i="1" dirty="0" err="1">
                <a:solidFill>
                  <a:schemeClr val="tx2">
                    <a:lumMod val="75000"/>
                  </a:schemeClr>
                </a:solidFill>
              </a:rPr>
              <a:t>apilado</a:t>
            </a:r>
            <a:r>
              <a:rPr lang="en-US" sz="2600" i="1" dirty="0">
                <a:solidFill>
                  <a:schemeClr val="tx2">
                    <a:lumMod val="75000"/>
                  </a:schemeClr>
                </a:solidFill>
              </a:rPr>
              <a:t> </a:t>
            </a:r>
            <a:r>
              <a:rPr lang="en-US" sz="2600" i="1" dirty="0" err="1">
                <a:solidFill>
                  <a:schemeClr val="tx2">
                    <a:lumMod val="75000"/>
                  </a:schemeClr>
                </a:solidFill>
              </a:rPr>
              <a:t>jerárquico</a:t>
            </a:r>
            <a:r>
              <a:rPr lang="en-US" sz="2600" i="1" dirty="0">
                <a:solidFill>
                  <a:schemeClr val="tx2">
                    <a:lumMod val="75000"/>
                  </a:schemeClr>
                </a:solidFill>
              </a:rPr>
              <a:t> de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S=0 </a:t>
            </a:r>
            <a:r>
              <a:rPr lang="en-US" sz="2600" i="1" dirty="0" err="1">
                <a:solidFill>
                  <a:schemeClr val="tx2">
                    <a:lumMod val="75000"/>
                  </a:schemeClr>
                </a:solidFill>
              </a:rPr>
              <a:t>indica</a:t>
            </a:r>
            <a:r>
              <a:rPr lang="en-US" sz="2600" i="1" dirty="0">
                <a:solidFill>
                  <a:schemeClr val="tx2">
                    <a:lumMod val="75000"/>
                  </a:schemeClr>
                </a:solidFill>
              </a:rPr>
              <a:t> que hay mas </a:t>
            </a:r>
            <a:r>
              <a:rPr lang="en-US" sz="2600" i="1" dirty="0" err="1">
                <a:solidFill>
                  <a:schemeClr val="tx2">
                    <a:lumMod val="75000"/>
                  </a:schemeClr>
                </a:solidFill>
              </a:rPr>
              <a:t>etiquetas</a:t>
            </a:r>
            <a:r>
              <a:rPr lang="en-US" sz="2600" i="1" dirty="0">
                <a:solidFill>
                  <a:schemeClr val="tx2">
                    <a:lumMod val="75000"/>
                  </a:schemeClr>
                </a:solidFill>
              </a:rPr>
              <a:t> </a:t>
            </a:r>
            <a:r>
              <a:rPr lang="en-US" sz="2600" i="1" dirty="0" err="1">
                <a:solidFill>
                  <a:schemeClr val="tx2">
                    <a:lumMod val="75000"/>
                  </a:schemeClr>
                </a:solidFill>
              </a:rPr>
              <a:t>añadidas</a:t>
            </a:r>
            <a:r>
              <a:rPr lang="en-US" sz="2600" i="1" dirty="0">
                <a:solidFill>
                  <a:schemeClr val="tx2">
                    <a:lumMod val="75000"/>
                  </a:schemeClr>
                </a:solidFill>
              </a:rPr>
              <a:t> al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Cuando</a:t>
            </a:r>
            <a:r>
              <a:rPr lang="en-US" sz="2600" i="1" dirty="0">
                <a:solidFill>
                  <a:schemeClr val="tx2">
                    <a:lumMod val="75000"/>
                  </a:schemeClr>
                </a:solidFill>
              </a:rPr>
              <a:t> S=1 </a:t>
            </a:r>
            <a:r>
              <a:rPr lang="en-US" sz="2600" i="1" dirty="0" err="1">
                <a:solidFill>
                  <a:schemeClr val="tx2">
                    <a:lumMod val="75000"/>
                  </a:schemeClr>
                </a:solidFill>
              </a:rPr>
              <a:t>estamos</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el </a:t>
            </a:r>
            <a:r>
              <a:rPr lang="en-US" sz="2600" i="1" dirty="0" err="1">
                <a:solidFill>
                  <a:schemeClr val="tx2">
                    <a:lumMod val="75000"/>
                  </a:schemeClr>
                </a:solidFill>
              </a:rPr>
              <a:t>fondo</a:t>
            </a:r>
            <a:r>
              <a:rPr lang="en-US" sz="2600" i="1" dirty="0">
                <a:solidFill>
                  <a:schemeClr val="tx2">
                    <a:lumMod val="75000"/>
                  </a:schemeClr>
                </a:solidFill>
              </a:rPr>
              <a:t> de la </a:t>
            </a:r>
            <a:r>
              <a:rPr lang="en-US" sz="2600" i="1" dirty="0" err="1">
                <a:solidFill>
                  <a:schemeClr val="tx2">
                    <a:lumMod val="75000"/>
                  </a:schemeClr>
                </a:solidFill>
              </a:rPr>
              <a:t>jerarquía</a:t>
            </a:r>
            <a:r>
              <a:rPr lang="en-US" sz="2600" i="1" dirty="0">
                <a:solidFill>
                  <a:schemeClr val="tx2">
                    <a:lumMod val="75000"/>
                  </a:schemeClr>
                </a:solidFill>
              </a:rPr>
              <a:t>. </a:t>
            </a:r>
          </a:p>
          <a:p>
            <a:pPr eaLnBrk="1" hangingPunct="1"/>
            <a:r>
              <a:rPr lang="en-US" sz="2600" i="1" dirty="0">
                <a:solidFill>
                  <a:schemeClr val="tx2">
                    <a:lumMod val="75000"/>
                  </a:schemeClr>
                </a:solidFill>
              </a:rPr>
              <a:t>TTL (8 bits): Time-to-Live, </a:t>
            </a:r>
            <a:r>
              <a:rPr lang="en-US" sz="2600" i="1" dirty="0" err="1">
                <a:solidFill>
                  <a:schemeClr val="tx2">
                    <a:lumMod val="75000"/>
                  </a:schemeClr>
                </a:solidFill>
              </a:rPr>
              <a:t>misma</a:t>
            </a:r>
            <a:r>
              <a:rPr lang="en-US" sz="2600" i="1" dirty="0">
                <a:solidFill>
                  <a:schemeClr val="tx2">
                    <a:lumMod val="75000"/>
                  </a:schemeClr>
                </a:solidFill>
              </a:rPr>
              <a:t> </a:t>
            </a:r>
            <a:r>
              <a:rPr lang="en-US" sz="2600" i="1" dirty="0" err="1">
                <a:solidFill>
                  <a:schemeClr val="tx2">
                    <a:lumMod val="75000"/>
                  </a:schemeClr>
                </a:solidFill>
              </a:rPr>
              <a:t>funcionalidad</a:t>
            </a:r>
            <a:r>
              <a:rPr lang="en-US" sz="2600" i="1" dirty="0">
                <a:solidFill>
                  <a:schemeClr val="tx2">
                    <a:lumMod val="75000"/>
                  </a:schemeClr>
                </a:solidFill>
              </a:rPr>
              <a:t> que </a:t>
            </a:r>
            <a:r>
              <a:rPr lang="en-US" sz="2600" i="1" dirty="0" err="1">
                <a:solidFill>
                  <a:schemeClr val="tx2">
                    <a:lumMod val="75000"/>
                  </a:schemeClr>
                </a:solidFill>
              </a:rPr>
              <a:t>en</a:t>
            </a:r>
            <a:r>
              <a:rPr lang="en-US" sz="2600" i="1" dirty="0">
                <a:solidFill>
                  <a:schemeClr val="tx2">
                    <a:lumMod val="75000"/>
                  </a:schemeClr>
                </a:solidFill>
              </a:rPr>
              <a:t> IP, se </a:t>
            </a:r>
            <a:r>
              <a:rPr lang="en-US" sz="2600" i="1" dirty="0" err="1">
                <a:solidFill>
                  <a:schemeClr val="tx2">
                    <a:lumMod val="75000"/>
                  </a:schemeClr>
                </a:solidFill>
              </a:rPr>
              <a:t>decrementa</a:t>
            </a:r>
            <a:r>
              <a:rPr lang="en-US" sz="2600" i="1" dirty="0">
                <a:solidFill>
                  <a:schemeClr val="tx2">
                    <a:lumMod val="75000"/>
                  </a:schemeClr>
                </a:solidFill>
              </a:rPr>
              <a:t> </a:t>
            </a:r>
            <a:r>
              <a:rPr lang="en-US" sz="2600" i="1" dirty="0" err="1">
                <a:solidFill>
                  <a:schemeClr val="tx2">
                    <a:lumMod val="75000"/>
                  </a:schemeClr>
                </a:solidFill>
              </a:rPr>
              <a:t>en</a:t>
            </a:r>
            <a:r>
              <a:rPr lang="en-US" sz="2600" i="1" dirty="0">
                <a:solidFill>
                  <a:schemeClr val="tx2">
                    <a:lumMod val="75000"/>
                  </a:schemeClr>
                </a:solidFill>
              </a:rPr>
              <a:t> </a:t>
            </a:r>
            <a:r>
              <a:rPr lang="en-US" sz="2600" i="1" dirty="0" err="1">
                <a:solidFill>
                  <a:schemeClr val="tx2">
                    <a:lumMod val="75000"/>
                  </a:schemeClr>
                </a:solidFill>
              </a:rPr>
              <a:t>cada</a:t>
            </a:r>
            <a:r>
              <a:rPr lang="en-US" sz="2600" i="1" dirty="0">
                <a:solidFill>
                  <a:schemeClr val="tx2">
                    <a:lumMod val="75000"/>
                  </a:schemeClr>
                </a:solidFill>
              </a:rPr>
              <a:t> </a:t>
            </a:r>
            <a:r>
              <a:rPr lang="en-US" sz="2600" i="1" dirty="0" err="1">
                <a:solidFill>
                  <a:schemeClr val="tx2">
                    <a:lumMod val="75000"/>
                  </a:schemeClr>
                </a:solidFill>
              </a:rPr>
              <a:t>enrutador</a:t>
            </a:r>
            <a:r>
              <a:rPr lang="en-US" sz="2600" i="1" dirty="0">
                <a:solidFill>
                  <a:schemeClr val="tx2">
                    <a:lumMod val="75000"/>
                  </a:schemeClr>
                </a:solidFill>
              </a:rPr>
              <a:t> y al </a:t>
            </a:r>
            <a:r>
              <a:rPr lang="en-US" sz="2600" i="1" dirty="0" err="1">
                <a:solidFill>
                  <a:schemeClr val="tx2">
                    <a:lumMod val="75000"/>
                  </a:schemeClr>
                </a:solidFill>
              </a:rPr>
              <a:t>llegar</a:t>
            </a:r>
            <a:r>
              <a:rPr lang="en-US" sz="2600" i="1" dirty="0">
                <a:solidFill>
                  <a:schemeClr val="tx2">
                    <a:lumMod val="75000"/>
                  </a:schemeClr>
                </a:solidFill>
              </a:rPr>
              <a:t> al valor de 0, el </a:t>
            </a:r>
            <a:r>
              <a:rPr lang="en-US" sz="2600" i="1" dirty="0" err="1">
                <a:solidFill>
                  <a:schemeClr val="tx2">
                    <a:lumMod val="75000"/>
                  </a:schemeClr>
                </a:solidFill>
              </a:rPr>
              <a:t>paquete</a:t>
            </a:r>
            <a:r>
              <a:rPr lang="en-US" sz="2600" i="1" dirty="0">
                <a:solidFill>
                  <a:schemeClr val="tx2">
                    <a:lumMod val="75000"/>
                  </a:schemeClr>
                </a:solidFill>
              </a:rPr>
              <a:t> </a:t>
            </a:r>
            <a:r>
              <a:rPr lang="en-US" sz="2600" i="1" dirty="0" err="1">
                <a:solidFill>
                  <a:schemeClr val="tx2">
                    <a:lumMod val="75000"/>
                  </a:schemeClr>
                </a:solidFill>
              </a:rPr>
              <a:t>es</a:t>
            </a:r>
            <a:r>
              <a:rPr lang="en-US" sz="2600" i="1" dirty="0">
                <a:solidFill>
                  <a:schemeClr val="tx2">
                    <a:lumMod val="75000"/>
                  </a:schemeClr>
                </a:solidFill>
              </a:rPr>
              <a:t> </a:t>
            </a:r>
            <a:r>
              <a:rPr lang="en-US" sz="2600" i="1" dirty="0" err="1">
                <a:solidFill>
                  <a:schemeClr val="tx2">
                    <a:lumMod val="75000"/>
                  </a:schemeClr>
                </a:solidFill>
              </a:rPr>
              <a:t>descartado</a:t>
            </a:r>
            <a:r>
              <a:rPr lang="en-US" sz="2600" i="1" dirty="0">
                <a:solidFill>
                  <a:schemeClr val="tx2">
                    <a:lumMod val="75000"/>
                  </a:schemeClr>
                </a:solidFill>
              </a:rPr>
              <a:t>. </a:t>
            </a:r>
          </a:p>
          <a:p>
            <a:pPr eaLnBrk="1" hangingPunct="1"/>
            <a:endParaRPr lang="es-ES" sz="2600" i="1" dirty="0">
              <a:solidFill>
                <a:schemeClr val="tx2">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ctr" eaLnBrk="1" hangingPunct="1"/>
            <a:r>
              <a:rPr lang="en-US" sz="3400" i="1"/>
              <a:t>Etiquetas</a:t>
            </a:r>
            <a:endParaRPr lang="es-ES" sz="3400" i="1"/>
          </a:p>
        </p:txBody>
      </p:sp>
      <p:sp>
        <p:nvSpPr>
          <p:cNvPr id="10243" name="AutoShape 3"/>
          <p:cNvSpPr>
            <a:spLocks noGrp="1" noChangeAspect="1" noChangeArrowheads="1"/>
          </p:cNvSpPr>
          <p:nvPr>
            <p:ph type="body" idx="1"/>
          </p:nvPr>
        </p:nvSpPr>
        <p:spPr>
          <a:xfrm>
            <a:off x="381000" y="1654175"/>
            <a:ext cx="8410575" cy="4902200"/>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3600" i="1">
                <a:solidFill>
                  <a:schemeClr val="tx2">
                    <a:lumMod val="75000"/>
                  </a:schemeClr>
                </a:solidFill>
              </a:rPr>
              <a:t>Label 1: Etiqueta obligatoria MPLS</a:t>
            </a:r>
          </a:p>
          <a:p>
            <a:pPr eaLnBrk="1" hangingPunct="1"/>
            <a:r>
              <a:rPr lang="en-US" sz="3600" i="1">
                <a:solidFill>
                  <a:schemeClr val="tx2">
                    <a:lumMod val="75000"/>
                  </a:schemeClr>
                </a:solidFill>
              </a:rPr>
              <a:t>Label 2: Etiqueta utilizada para establecer VPNs en MPLS. Solo es leida por los routers de los extremos.</a:t>
            </a:r>
          </a:p>
          <a:p>
            <a:pPr eaLnBrk="1" hangingPunct="1"/>
            <a:r>
              <a:rPr lang="en-US" sz="3600" i="1">
                <a:solidFill>
                  <a:schemeClr val="tx2">
                    <a:lumMod val="75000"/>
                  </a:schemeClr>
                </a:solidFill>
              </a:rPr>
              <a:t>Label 3: Utilizado para el protocolo RSVP. Permite seleccionar un camino que no es el de menor saltos, sino que es más eficiente.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ctr" eaLnBrk="1" hangingPunct="1"/>
            <a:r>
              <a:rPr lang="en-US" sz="3400" i="1"/>
              <a:t>MPLS en distintas topologias</a:t>
            </a:r>
            <a:endParaRPr lang="es-ES" sz="3400" i="1"/>
          </a:p>
        </p:txBody>
      </p:sp>
      <p:sp>
        <p:nvSpPr>
          <p:cNvPr id="11267" name="Rectangle 3"/>
          <p:cNvSpPr>
            <a:spLocks noGrp="1" noChangeArrowheads="1"/>
          </p:cNvSpPr>
          <p:nvPr>
            <p:ph type="body" idx="1"/>
          </p:nvPr>
        </p:nvSpPr>
        <p:spPr>
          <a:xfrm>
            <a:off x="366712" y="5130800"/>
            <a:ext cx="8410575" cy="1727199"/>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eaLnBrk="1" hangingPunct="1"/>
            <a:r>
              <a:rPr lang="en-US" sz="2800" i="1" dirty="0">
                <a:solidFill>
                  <a:schemeClr val="tx2">
                    <a:lumMod val="75000"/>
                  </a:schemeClr>
                </a:solidFill>
              </a:rPr>
              <a:t>El </a:t>
            </a:r>
            <a:r>
              <a:rPr lang="en-US" sz="2800" i="1" dirty="0" err="1">
                <a:solidFill>
                  <a:schemeClr val="tx2">
                    <a:lumMod val="75000"/>
                  </a:schemeClr>
                </a:solidFill>
              </a:rPr>
              <a:t>uso</a:t>
            </a:r>
            <a:r>
              <a:rPr lang="en-US" sz="2800" i="1" dirty="0">
                <a:solidFill>
                  <a:schemeClr val="tx2">
                    <a:lumMod val="75000"/>
                  </a:schemeClr>
                </a:solidFill>
              </a:rPr>
              <a:t> de MPLS con ATM </a:t>
            </a:r>
            <a:r>
              <a:rPr lang="en-US" sz="2800" i="1" dirty="0" err="1">
                <a:solidFill>
                  <a:schemeClr val="tx2">
                    <a:lumMod val="75000"/>
                  </a:schemeClr>
                </a:solidFill>
              </a:rPr>
              <a:t>presenta</a:t>
            </a:r>
            <a:r>
              <a:rPr lang="en-US" sz="2800" i="1" dirty="0">
                <a:solidFill>
                  <a:schemeClr val="tx2">
                    <a:lumMod val="75000"/>
                  </a:schemeClr>
                </a:solidFill>
              </a:rPr>
              <a:t> un </a:t>
            </a:r>
            <a:r>
              <a:rPr lang="en-US" sz="2800" i="1" dirty="0" err="1">
                <a:solidFill>
                  <a:schemeClr val="tx2">
                    <a:lumMod val="75000"/>
                  </a:schemeClr>
                </a:solidFill>
              </a:rPr>
              <a:t>problema</a:t>
            </a:r>
            <a:r>
              <a:rPr lang="en-US" sz="2800" i="1" dirty="0">
                <a:solidFill>
                  <a:schemeClr val="tx2">
                    <a:lumMod val="75000"/>
                  </a:schemeClr>
                </a:solidFill>
              </a:rPr>
              <a:t>. </a:t>
            </a:r>
            <a:r>
              <a:rPr lang="en-US" sz="2800" i="1" dirty="0" err="1">
                <a:solidFill>
                  <a:schemeClr val="tx2">
                    <a:lumMod val="75000"/>
                  </a:schemeClr>
                </a:solidFill>
              </a:rPr>
              <a:t>Ya</a:t>
            </a:r>
            <a:r>
              <a:rPr lang="en-US" sz="2800" i="1" dirty="0">
                <a:solidFill>
                  <a:schemeClr val="tx2">
                    <a:lumMod val="75000"/>
                  </a:schemeClr>
                </a:solidFill>
              </a:rPr>
              <a:t> que no se </a:t>
            </a:r>
            <a:r>
              <a:rPr lang="en-US" sz="2800" i="1" dirty="0" err="1">
                <a:solidFill>
                  <a:schemeClr val="tx2">
                    <a:lumMod val="75000"/>
                  </a:schemeClr>
                </a:solidFill>
              </a:rPr>
              <a:t>pueden</a:t>
            </a:r>
            <a:r>
              <a:rPr lang="en-US" sz="2800" i="1" dirty="0">
                <a:solidFill>
                  <a:schemeClr val="tx2">
                    <a:lumMod val="75000"/>
                  </a:schemeClr>
                </a:solidFill>
              </a:rPr>
              <a:t> </a:t>
            </a:r>
            <a:r>
              <a:rPr lang="en-US" sz="2800" i="1" dirty="0" err="1">
                <a:solidFill>
                  <a:schemeClr val="tx2">
                    <a:lumMod val="75000"/>
                  </a:schemeClr>
                </a:solidFill>
              </a:rPr>
              <a:t>agregar</a:t>
            </a:r>
            <a:r>
              <a:rPr lang="en-US" sz="2800" i="1" dirty="0">
                <a:solidFill>
                  <a:schemeClr val="tx2">
                    <a:lumMod val="75000"/>
                  </a:schemeClr>
                </a:solidFill>
              </a:rPr>
              <a:t> las </a:t>
            </a:r>
            <a:r>
              <a:rPr lang="en-US" sz="2800" i="1" dirty="0" err="1">
                <a:solidFill>
                  <a:schemeClr val="tx2">
                    <a:lumMod val="75000"/>
                  </a:schemeClr>
                </a:solidFill>
              </a:rPr>
              <a:t>etiquetas</a:t>
            </a:r>
            <a:r>
              <a:rPr lang="en-US" sz="2800" i="1" dirty="0">
                <a:solidFill>
                  <a:schemeClr val="tx2">
                    <a:lumMod val="75000"/>
                  </a:schemeClr>
                </a:solidFill>
              </a:rPr>
              <a:t> al </a:t>
            </a:r>
            <a:r>
              <a:rPr lang="en-US" sz="2800" i="1" dirty="0" err="1">
                <a:solidFill>
                  <a:schemeClr val="tx2">
                    <a:lumMod val="75000"/>
                  </a:schemeClr>
                </a:solidFill>
              </a:rPr>
              <a:t>mensaje</a:t>
            </a:r>
            <a:r>
              <a:rPr lang="en-US" sz="2800" i="1" dirty="0">
                <a:solidFill>
                  <a:schemeClr val="tx2">
                    <a:lumMod val="75000"/>
                  </a:schemeClr>
                </a:solidFill>
              </a:rPr>
              <a:t>, dado que ATM </a:t>
            </a:r>
            <a:r>
              <a:rPr lang="en-US" sz="2800" i="1" dirty="0" err="1">
                <a:solidFill>
                  <a:schemeClr val="tx2">
                    <a:lumMod val="75000"/>
                  </a:schemeClr>
                </a:solidFill>
              </a:rPr>
              <a:t>usa</a:t>
            </a:r>
            <a:r>
              <a:rPr lang="en-US" sz="2800" i="1" dirty="0">
                <a:solidFill>
                  <a:schemeClr val="tx2">
                    <a:lumMod val="75000"/>
                  </a:schemeClr>
                </a:solidFill>
              </a:rPr>
              <a:t> </a:t>
            </a:r>
            <a:r>
              <a:rPr lang="en-US" sz="2800" i="1" dirty="0" err="1">
                <a:solidFill>
                  <a:schemeClr val="tx2">
                    <a:lumMod val="75000"/>
                  </a:schemeClr>
                </a:solidFill>
              </a:rPr>
              <a:t>celdas</a:t>
            </a:r>
            <a:r>
              <a:rPr lang="en-US" sz="2800" i="1" dirty="0">
                <a:solidFill>
                  <a:schemeClr val="tx2">
                    <a:lumMod val="75000"/>
                  </a:schemeClr>
                </a:solidFill>
              </a:rPr>
              <a:t> de </a:t>
            </a:r>
            <a:r>
              <a:rPr lang="en-US" sz="2800" i="1" dirty="0" err="1">
                <a:solidFill>
                  <a:schemeClr val="tx2">
                    <a:lumMod val="75000"/>
                  </a:schemeClr>
                </a:solidFill>
              </a:rPr>
              <a:t>longitud</a:t>
            </a:r>
            <a:r>
              <a:rPr lang="en-US" sz="2800" i="1" dirty="0">
                <a:solidFill>
                  <a:schemeClr val="tx2">
                    <a:lumMod val="75000"/>
                  </a:schemeClr>
                </a:solidFill>
              </a:rPr>
              <a:t> </a:t>
            </a:r>
            <a:r>
              <a:rPr lang="en-US" sz="2800" i="1" dirty="0" err="1">
                <a:solidFill>
                  <a:schemeClr val="tx2">
                    <a:lumMod val="75000"/>
                  </a:schemeClr>
                </a:solidFill>
              </a:rPr>
              <a:t>fija</a:t>
            </a:r>
            <a:r>
              <a:rPr lang="en-US" sz="2800" i="1" dirty="0">
                <a:solidFill>
                  <a:schemeClr val="tx2">
                    <a:lumMod val="75000"/>
                  </a:schemeClr>
                </a:solidFill>
              </a:rPr>
              <a:t>.</a:t>
            </a:r>
          </a:p>
          <a:p>
            <a:pPr eaLnBrk="1" hangingPunct="1"/>
            <a:endParaRPr lang="es-ES" sz="2800" i="1" dirty="0">
              <a:solidFill>
                <a:schemeClr val="tx2">
                  <a:lumMod val="75000"/>
                </a:schemeClr>
              </a:solidFill>
            </a:endParaRPr>
          </a:p>
        </p:txBody>
      </p:sp>
      <p:pic>
        <p:nvPicPr>
          <p:cNvPr id="11268" name="Picture 4"/>
          <p:cNvPicPr>
            <a:picLocks noChangeAspect="1" noChangeArrowheads="1"/>
          </p:cNvPicPr>
          <p:nvPr/>
        </p:nvPicPr>
        <p:blipFill>
          <a:blip r:embed="rId3" cstate="print"/>
          <a:srcRect l="23619" t="51680" r="23619" b="11075"/>
          <a:stretch>
            <a:fillRect/>
          </a:stretch>
        </p:blipFill>
        <p:spPr bwMode="auto">
          <a:xfrm>
            <a:off x="0" y="1428750"/>
            <a:ext cx="9144000" cy="3632200"/>
          </a:xfrm>
          <a:prstGeom prst="rect">
            <a:avLst/>
          </a:prstGeom>
          <a:noFill/>
          <a:ln w="9525" algn="ctr">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xfrm>
            <a:off x="419504" y="2346297"/>
            <a:ext cx="8435975" cy="2355850"/>
          </a:xfrm>
          <a:solidFill>
            <a:schemeClr val="tx2">
              <a:lumMod val="60000"/>
              <a:lumOff val="40000"/>
            </a:schemeClr>
          </a:solidFill>
          <a:ln w="76200">
            <a:solidFill>
              <a:srgbClr val="F8F8F8"/>
            </a:solidFill>
          </a:ln>
        </p:spPr>
        <p:txBody>
          <a:bodyPr/>
          <a:lstStyle/>
          <a:p>
            <a:pPr algn="ctr" eaLnBrk="1" hangingPunct="1">
              <a:lnSpc>
                <a:spcPct val="100000"/>
              </a:lnSpc>
            </a:pPr>
            <a:r>
              <a:rPr lang="es-ES" sz="4600" i="1" dirty="0">
                <a:effectLst>
                  <a:outerShdw blurRad="38100" dist="38100" dir="2700000" algn="tl">
                    <a:srgbClr val="000000">
                      <a:alpha val="43137"/>
                    </a:srgbClr>
                  </a:outerShdw>
                </a:effectLst>
                <a:ea typeface="ＭＳ Ｐゴシック" pitchFamily="34" charset="-128"/>
              </a:rPr>
              <a:t>SLA</a:t>
            </a:r>
            <a:br>
              <a:rPr lang="es-ES" sz="4600" i="1" dirty="0">
                <a:effectLst>
                  <a:outerShdw blurRad="38100" dist="38100" dir="2700000" algn="tl">
                    <a:srgbClr val="000000">
                      <a:alpha val="43137"/>
                    </a:srgbClr>
                  </a:outerShdw>
                </a:effectLst>
                <a:ea typeface="ＭＳ Ｐゴシック" pitchFamily="34" charset="-128"/>
              </a:rPr>
            </a:br>
            <a:r>
              <a:rPr lang="es-ES" sz="4600" i="1" dirty="0">
                <a:effectLst>
                  <a:outerShdw blurRad="38100" dist="38100" dir="2700000" algn="tl">
                    <a:srgbClr val="000000">
                      <a:alpha val="43137"/>
                    </a:srgbClr>
                  </a:outerShdw>
                </a:effectLst>
                <a:ea typeface="ＭＳ Ｐゴシック" pitchFamily="34" charset="-128"/>
              </a:rPr>
              <a:t>(</a:t>
            </a:r>
            <a:r>
              <a:rPr lang="es-ES" sz="4600" i="1" dirty="0" err="1">
                <a:effectLst>
                  <a:outerShdw blurRad="38100" dist="38100" dir="2700000" algn="tl">
                    <a:srgbClr val="000000">
                      <a:alpha val="43137"/>
                    </a:srgbClr>
                  </a:outerShdw>
                </a:effectLst>
                <a:ea typeface="ＭＳ Ｐゴシック" pitchFamily="34" charset="-128"/>
              </a:rPr>
              <a:t>Service</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Level</a:t>
            </a:r>
            <a:r>
              <a:rPr lang="es-ES" sz="4600" i="1" dirty="0">
                <a:effectLst>
                  <a:outerShdw blurRad="38100" dist="38100" dir="2700000" algn="tl">
                    <a:srgbClr val="000000">
                      <a:alpha val="43137"/>
                    </a:srgbClr>
                  </a:outerShdw>
                </a:effectLst>
                <a:ea typeface="ＭＳ Ｐゴシック" pitchFamily="34" charset="-128"/>
              </a:rPr>
              <a:t> </a:t>
            </a:r>
            <a:r>
              <a:rPr lang="es-ES" sz="4600" i="1" dirty="0" err="1">
                <a:effectLst>
                  <a:outerShdw blurRad="38100" dist="38100" dir="2700000" algn="tl">
                    <a:srgbClr val="000000">
                      <a:alpha val="43137"/>
                    </a:srgbClr>
                  </a:outerShdw>
                </a:effectLst>
                <a:ea typeface="ＭＳ Ｐゴシック" pitchFamily="34" charset="-128"/>
              </a:rPr>
              <a:t>Agreement</a:t>
            </a:r>
            <a:r>
              <a:rPr lang="es-ES" sz="4600" i="1" dirty="0">
                <a:effectLst>
                  <a:outerShdw blurRad="38100" dist="38100" dir="2700000" algn="tl">
                    <a:srgbClr val="000000">
                      <a:alpha val="43137"/>
                    </a:srgbClr>
                  </a:outerShdw>
                </a:effectLst>
                <a:ea typeface="ＭＳ Ｐゴシック" pitchFamily="34" charset="-128"/>
              </a:rPr>
              <a:t>)</a:t>
            </a:r>
            <a:endParaRPr lang="en-US" sz="4600" i="1" dirty="0">
              <a:effectLst>
                <a:outerShdw blurRad="38100" dist="38100" dir="2700000" algn="tl">
                  <a:srgbClr val="000000">
                    <a:alpha val="43137"/>
                  </a:srgbClr>
                </a:outerShdw>
              </a:effectLst>
              <a:ea typeface="ＭＳ Ｐゴシック" pitchFamily="34" charset="-128"/>
            </a:endParaRPr>
          </a:p>
        </p:txBody>
      </p:sp>
    </p:spTree>
    <p:custDataLst>
      <p:tags r:id="rId1"/>
    </p:custData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76225"/>
            <a:ext cx="9144000" cy="806450"/>
          </a:xfrm>
        </p:spPr>
        <p:txBody>
          <a:bodyPr/>
          <a:lstStyle/>
          <a:p>
            <a:pPr algn="ctr" eaLnBrk="1" hangingPunct="1"/>
            <a:r>
              <a:rPr lang="en-US" sz="3400" i="1"/>
              <a:t>Descripción</a:t>
            </a:r>
          </a:p>
        </p:txBody>
      </p:sp>
      <p:sp>
        <p:nvSpPr>
          <p:cNvPr id="13315" name="Rectangle 3"/>
          <p:cNvSpPr>
            <a:spLocks noGrp="1" noChangeArrowheads="1"/>
          </p:cNvSpPr>
          <p:nvPr>
            <p:ph type="body" idx="1"/>
          </p:nvPr>
        </p:nvSpPr>
        <p:spPr>
          <a:xfrm>
            <a:off x="149629" y="1030288"/>
            <a:ext cx="8791171" cy="5599112"/>
          </a:xfrm>
          <a:solidFill>
            <a:schemeClr val="tx2">
              <a:lumMod val="20000"/>
              <a:lumOff val="80000"/>
            </a:schemeClr>
          </a:solidFill>
          <a:ln w="57150" cap="flat" algn="ctr">
            <a:solidFill>
              <a:schemeClr val="tx1"/>
            </a:solidFill>
            <a:miter lim="800000"/>
            <a:headEnd/>
            <a:tailEnd/>
          </a:ln>
        </p:spPr>
        <p:txBody>
          <a:bodyPr vert="horz" wrap="square" lIns="0" tIns="0" rIns="0" bIns="0" numCol="1" anchor="t" anchorCtr="0" compatLnSpc="1">
            <a:prstTxWarp prst="textNoShape">
              <a:avLst/>
            </a:prstTxWarp>
          </a:bodyPr>
          <a:lstStyle/>
          <a:p>
            <a:pPr marL="0" indent="0" eaLnBrk="1" hangingPunct="1">
              <a:buNone/>
            </a:pPr>
            <a:r>
              <a:rPr lang="es-ES" sz="4000" i="1" dirty="0">
                <a:solidFill>
                  <a:schemeClr val="tx2">
                    <a:lumMod val="75000"/>
                  </a:schemeClr>
                </a:solidFill>
              </a:rPr>
              <a:t>Acuerdo de Nivel de Servicio (ANS)</a:t>
            </a:r>
          </a:p>
          <a:p>
            <a:pPr algn="just" eaLnBrk="1" hangingPunct="1"/>
            <a:r>
              <a:rPr lang="es-ES" sz="2800" i="1" dirty="0">
                <a:solidFill>
                  <a:schemeClr val="tx2">
                    <a:lumMod val="75000"/>
                  </a:schemeClr>
                </a:solidFill>
              </a:rPr>
              <a:t>Protocolo plasmado en un documento de carácter legal por el que una compañía que presta un servicio a otra se compromete a prestar el mismo bajo unas determinadas condiciones y con unas prestaciones mínimas. </a:t>
            </a:r>
          </a:p>
          <a:p>
            <a:pPr eaLnBrk="1" hangingPunct="1"/>
            <a:r>
              <a:rPr lang="en-US" i="1" dirty="0" err="1">
                <a:solidFill>
                  <a:schemeClr val="tx2">
                    <a:lumMod val="75000"/>
                  </a:schemeClr>
                </a:solidFill>
              </a:rPr>
              <a:t>Secciones</a:t>
            </a:r>
            <a:r>
              <a:rPr lang="en-US" i="1" dirty="0">
                <a:solidFill>
                  <a:schemeClr val="tx2">
                    <a:lumMod val="75000"/>
                  </a:schemeClr>
                </a:solidFill>
              </a:rPr>
              <a:t>:</a:t>
            </a:r>
          </a:p>
          <a:p>
            <a:pPr lvl="1"/>
            <a:r>
              <a:rPr lang="en-US" sz="1400" b="1" i="1" dirty="0" err="1"/>
              <a:t>Categorias</a:t>
            </a:r>
            <a:r>
              <a:rPr lang="en-US" sz="1400" b="1" i="1" dirty="0"/>
              <a:t>:</a:t>
            </a:r>
          </a:p>
          <a:p>
            <a:pPr lvl="2"/>
            <a:r>
              <a:rPr lang="en-US" sz="1100" b="1" i="1" dirty="0" err="1"/>
              <a:t>Disponibilidad</a:t>
            </a:r>
            <a:endParaRPr lang="en-US" sz="1100" b="1" i="1" dirty="0"/>
          </a:p>
          <a:p>
            <a:pPr lvl="2"/>
            <a:r>
              <a:rPr lang="en-US" sz="1100" b="1" i="1" dirty="0" err="1"/>
              <a:t>Calidad</a:t>
            </a:r>
            <a:r>
              <a:rPr lang="en-US" sz="1100" b="1" i="1" dirty="0"/>
              <a:t> de </a:t>
            </a:r>
            <a:r>
              <a:rPr lang="en-US" sz="1100" b="1" i="1" dirty="0" err="1"/>
              <a:t>Servicio</a:t>
            </a:r>
            <a:endParaRPr lang="en-US" sz="1100" b="1" i="1" dirty="0"/>
          </a:p>
          <a:p>
            <a:pPr lvl="2"/>
            <a:r>
              <a:rPr lang="en-US" sz="1100" b="1" i="1" dirty="0" err="1"/>
              <a:t>Administración</a:t>
            </a:r>
            <a:r>
              <a:rPr lang="en-US" sz="1100" b="1" i="1" dirty="0"/>
              <a:t> del </a:t>
            </a:r>
            <a:r>
              <a:rPr lang="en-US" sz="1100" b="1" i="1" dirty="0" err="1"/>
              <a:t>servicio</a:t>
            </a:r>
            <a:endParaRPr lang="en-US" sz="1100" b="1" i="1" dirty="0"/>
          </a:p>
          <a:p>
            <a:pPr lvl="2"/>
            <a:r>
              <a:rPr lang="en-US" sz="1100" b="1" i="1" dirty="0" err="1"/>
              <a:t>Seguridad</a:t>
            </a:r>
            <a:r>
              <a:rPr lang="en-US" sz="1100" b="1" i="1" dirty="0"/>
              <a:t> del </a:t>
            </a:r>
            <a:r>
              <a:rPr lang="en-US" sz="1100" b="1" i="1" dirty="0" err="1"/>
              <a:t>servicio</a:t>
            </a:r>
            <a:endParaRPr lang="en-US" sz="1100" b="1" i="1" dirty="0"/>
          </a:p>
          <a:p>
            <a:pPr lvl="1"/>
            <a:r>
              <a:rPr lang="en-US" sz="1400" b="1" i="1" dirty="0" err="1"/>
              <a:t>Indicadores</a:t>
            </a:r>
            <a:r>
              <a:rPr lang="en-US" sz="1400" b="1" i="1" dirty="0"/>
              <a:t>: BER – Jitter – delay – </a:t>
            </a:r>
            <a:r>
              <a:rPr lang="en-US" sz="1400" b="1" i="1" dirty="0" err="1"/>
              <a:t>tiempo</a:t>
            </a:r>
            <a:r>
              <a:rPr lang="en-US" sz="1400" b="1" i="1" dirty="0"/>
              <a:t> de </a:t>
            </a:r>
            <a:r>
              <a:rPr lang="en-US" sz="1400" b="1" i="1" dirty="0" err="1"/>
              <a:t>respuesta</a:t>
            </a:r>
            <a:r>
              <a:rPr lang="en-US" sz="1400" b="1" i="1" dirty="0"/>
              <a:t>.</a:t>
            </a:r>
          </a:p>
          <a:p>
            <a:pPr lvl="1"/>
            <a:r>
              <a:rPr lang="en-US" sz="1400" b="1" i="1" dirty="0" err="1"/>
              <a:t>Nivel</a:t>
            </a:r>
            <a:r>
              <a:rPr lang="en-US" sz="1400" b="1" i="1" dirty="0"/>
              <a:t> de </a:t>
            </a:r>
            <a:r>
              <a:rPr lang="en-US" sz="1400" b="1" i="1" dirty="0" err="1"/>
              <a:t>acuerdo</a:t>
            </a:r>
            <a:r>
              <a:rPr lang="en-US" sz="1400" b="1" i="1" dirty="0"/>
              <a:t>: valor del </a:t>
            </a:r>
            <a:r>
              <a:rPr lang="en-US" sz="1400" b="1" i="1" dirty="0" err="1"/>
              <a:t>indicador</a:t>
            </a:r>
            <a:r>
              <a:rPr lang="en-US" sz="1400" b="1" i="1" dirty="0"/>
              <a:t>.</a:t>
            </a:r>
          </a:p>
          <a:p>
            <a:pPr lvl="1"/>
            <a:r>
              <a:rPr lang="en-US" sz="1400" b="1" i="1" dirty="0" err="1"/>
              <a:t>Métrica</a:t>
            </a:r>
            <a:r>
              <a:rPr lang="en-US" sz="1400" b="1" i="1" dirty="0"/>
              <a:t>: </a:t>
            </a:r>
            <a:r>
              <a:rPr lang="en-US" sz="1400" b="1" i="1" dirty="0" err="1"/>
              <a:t>definición</a:t>
            </a:r>
            <a:r>
              <a:rPr lang="en-US" sz="1400" b="1" i="1" dirty="0"/>
              <a:t> de </a:t>
            </a:r>
            <a:r>
              <a:rPr lang="en-US" sz="1400" b="1" i="1" dirty="0" err="1"/>
              <a:t>cada</a:t>
            </a:r>
            <a:r>
              <a:rPr lang="en-US" sz="1400" b="1" i="1" dirty="0"/>
              <a:t> </a:t>
            </a:r>
            <a:r>
              <a:rPr lang="en-US" sz="1400" b="1" i="1" dirty="0" err="1"/>
              <a:t>indicador</a:t>
            </a:r>
            <a:r>
              <a:rPr lang="en-US" sz="1400" b="1" i="1" dirty="0"/>
              <a:t>.</a:t>
            </a:r>
          </a:p>
          <a:p>
            <a:pPr lvl="1"/>
            <a:r>
              <a:rPr lang="en-US" sz="1400" b="1" i="1" dirty="0" err="1"/>
              <a:t>Penalidades</a:t>
            </a:r>
            <a:r>
              <a:rPr lang="en-US" sz="1400" b="1" i="1" dirty="0"/>
              <a:t>.</a:t>
            </a:r>
          </a:p>
          <a:p>
            <a:pPr lvl="1"/>
            <a:r>
              <a:rPr lang="en-US" sz="1400" b="1" i="1" dirty="0"/>
              <a:t>Medio de </a:t>
            </a:r>
            <a:r>
              <a:rPr lang="en-US" sz="1400" b="1" i="1" dirty="0" err="1"/>
              <a:t>comprobación</a:t>
            </a:r>
            <a:r>
              <a:rPr lang="en-US" sz="1400" b="1" i="1" dirty="0"/>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MS_COMPLETION_TITLE" val="Next Generation Backup - LE"/>
  <p:tag name="LMS_COMPLETION_ID" val="Next_Generation_Backup_LE"/>
  <p:tag name="LMS_COMPLETION_VERSION" val="1.0"/>
  <p:tag name="LMS_COMPLETION_DURATION" val="01:00:00"/>
  <p:tag name="LMS_COMPLETION_SCO_TITLE" val="Next Generation Backup - LE"/>
  <p:tag name="LMS_COMPLETION_SCO_ID" val="Next_Generation_Backup_LE"/>
  <p:tag name="LMS_COMPLETION_THRESHOLD" val="30"/>
  <p:tag name="LMS_COMPLETION_METHOD" val="VIEW"/>
  <p:tag name="LMS_REPORTING" val="2"/>
  <p:tag name="LMS_DATA_SCORM" val="Yes"/>
  <p:tag name="ARTICULATE_TEMPLATE" val="EMC - Partner-Sales Impact"/>
  <p:tag name="LMS_PUBLISH" val="Yes"/>
  <p:tag name="PLAYERLOGOHEIGHT" val="40"/>
  <p:tag name="PLAYERLOGOWIDTH" val="129"/>
  <p:tag name="LASTPUBLISHED" val="C:\Documents and Settings\Administrator\Desktop\Next Generation Backup - LE\player.html"/>
  <p:tag name="ARTICULATE_REFERENCE_COUNT" val="1"/>
  <p:tag name="ARTICULATE_REFERENCE_TYPE_1" val="1"/>
  <p:tag name="ARTICULATE_REFERENCE_TITLE_1" val="Presentación (PPT)"/>
  <p:tag name="ARTICULATE_REFERENCE_1" val="C:\Documents and Settings\Administrator\Desktop\Next_Generation_Backup_LE.ppt"/>
  <p:tag name="PUBLISH_TITLE" val="Next Generation Backup - LE"/>
  <p:tag name="ARTICULATE_PUBLISH_PATH" val="C:\Documents and Settings\Administrator\Desktop"/>
  <p:tag name="ARTICULATE_LOGO" val="EMC_logo.gif"/>
  <p:tag name="ARTICULATE_PRESENTER" val="(None selected)"/>
  <p:tag name="ARTICULATE_LMS" val="0"/>
</p:tagLst>
</file>

<file path=ppt/tags/tag2.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ags/tag3.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Custom Design">
  <a:themeElements>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007 Jan KO">
  <a:themeElements>
    <a:clrScheme name="">
      <a:dk1>
        <a:srgbClr val="000000"/>
      </a:dk1>
      <a:lt1>
        <a:srgbClr val="FFFFFF"/>
      </a:lt1>
      <a:dk2>
        <a:srgbClr val="09357A"/>
      </a:dk2>
      <a:lt2>
        <a:srgbClr val="B2B2B2"/>
      </a:lt2>
      <a:accent1>
        <a:srgbClr val="FFE100"/>
      </a:accent1>
      <a:accent2>
        <a:srgbClr val="FF6309"/>
      </a:accent2>
      <a:accent3>
        <a:srgbClr val="FFFFFF"/>
      </a:accent3>
      <a:accent4>
        <a:srgbClr val="000000"/>
      </a:accent4>
      <a:accent5>
        <a:srgbClr val="FFEEAA"/>
      </a:accent5>
      <a:accent6>
        <a:srgbClr val="E75907"/>
      </a:accent6>
      <a:hlink>
        <a:srgbClr val="41B7C8"/>
      </a:hlink>
      <a:folHlink>
        <a:srgbClr val="6EBB1F"/>
      </a:folHlink>
    </a:clrScheme>
    <a:fontScheme name="2007 Jan K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hlink"/>
        </a:solidFill>
        <a:ln w="9525" cap="flat" cmpd="sng" algn="ctr">
          <a:solidFill>
            <a:schemeClr val="tx1"/>
          </a:solidFill>
          <a:prstDash val="solid"/>
          <a:round/>
          <a:headEnd type="none" w="med" len="med"/>
          <a:tailEnd type="none" w="med" len="med"/>
        </a:ln>
        <a:effectLst/>
      </a:spPr>
      <a:bodyPr vert="horz" wrap="squar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1" i="0" u="none" strike="noStrike" cap="none" normalizeH="0" baseline="0" smtClean="0">
            <a:ln>
              <a:noFill/>
            </a:ln>
            <a:solidFill>
              <a:schemeClr val="tx1"/>
            </a:solidFill>
            <a:effectLst/>
            <a:latin typeface="Arial" charset="0"/>
          </a:defRPr>
        </a:defPPr>
      </a:lstStyle>
    </a:lnDef>
  </a:objectDefaults>
  <a:extraClrSchemeLst>
    <a:extraClrScheme>
      <a:clrScheme name="2007 Jan K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007 Jan K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007 Jan K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007 Jan K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007 Jan K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007 Jan K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007 Jan K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007 Jan K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007 Jan K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007 Jan K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007 Jan K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007 Jan K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007 Jan KO 13">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5274A6"/>
        </a:hlink>
        <a:folHlink>
          <a:srgbClr val="A1A646"/>
        </a:folHlink>
      </a:clrScheme>
      <a:clrMap bg1="lt1" tx1="dk1" bg2="lt2" tx2="dk2" accent1="accent1" accent2="accent2" accent3="accent3" accent4="accent4" accent5="accent5" accent6="accent6" hlink="hlink" folHlink="folHlink"/>
    </a:extraClrScheme>
    <a:extraClrScheme>
      <a:clrScheme name="2007 Jan KO 14">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DAF8"/>
        </a:hlink>
        <a:folHlink>
          <a:srgbClr val="A1A646"/>
        </a:folHlink>
      </a:clrScheme>
      <a:clrMap bg1="lt1" tx1="dk1" bg2="lt2" tx2="dk2" accent1="accent1" accent2="accent2" accent3="accent3" accent4="accent4" accent5="accent5" accent6="accent6" hlink="hlink" folHlink="folHlink"/>
    </a:extraClrScheme>
    <a:extraClrScheme>
      <a:clrScheme name="2007 Jan KO 15">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73A8"/>
        </a:hlink>
        <a:folHlink>
          <a:srgbClr val="A1A646"/>
        </a:folHlink>
      </a:clrScheme>
      <a:clrMap bg1="lt1" tx1="dk1" bg2="lt2" tx2="dk2" accent1="accent1" accent2="accent2" accent3="accent3" accent4="accent4" accent5="accent5" accent6="accent6" hlink="hlink" folHlink="folHlink"/>
    </a:extraClrScheme>
    <a:extraClrScheme>
      <a:clrScheme name="2007 Jan KO 16">
        <a:dk1>
          <a:srgbClr val="000000"/>
        </a:dk1>
        <a:lt1>
          <a:srgbClr val="FFFFFF"/>
        </a:lt1>
        <a:dk2>
          <a:srgbClr val="003580"/>
        </a:dk2>
        <a:lt2>
          <a:srgbClr val="C7BD8A"/>
        </a:lt2>
        <a:accent1>
          <a:srgbClr val="E0AD00"/>
        </a:accent1>
        <a:accent2>
          <a:srgbClr val="D97300"/>
        </a:accent2>
        <a:accent3>
          <a:srgbClr val="FFFFFF"/>
        </a:accent3>
        <a:accent4>
          <a:srgbClr val="000000"/>
        </a:accent4>
        <a:accent5>
          <a:srgbClr val="EDD3AA"/>
        </a:accent5>
        <a:accent6>
          <a:srgbClr val="C46800"/>
        </a:accent6>
        <a:hlink>
          <a:srgbClr val="00A2EA"/>
        </a:hlink>
        <a:folHlink>
          <a:srgbClr val="A1A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Field Training</Template>
  <TotalTime>6070</TotalTime>
  <Words>2821</Words>
  <Application>Microsoft Office PowerPoint</Application>
  <PresentationFormat>Presentación en pantalla (4:3)</PresentationFormat>
  <Paragraphs>137</Paragraphs>
  <Slides>11</Slides>
  <Notes>10</Notes>
  <HiddenSlides>0</HiddenSlides>
  <MMClips>0</MMClips>
  <ScaleCrop>false</ScaleCrop>
  <HeadingPairs>
    <vt:vector size="8" baseType="variant">
      <vt:variant>
        <vt:lpstr>Fuentes usadas</vt:lpstr>
      </vt:variant>
      <vt:variant>
        <vt:i4>3</vt:i4>
      </vt:variant>
      <vt:variant>
        <vt:lpstr>Tema</vt:lpstr>
      </vt:variant>
      <vt:variant>
        <vt:i4>3</vt:i4>
      </vt:variant>
      <vt:variant>
        <vt:lpstr>Servidores OLE incrustados</vt:lpstr>
      </vt:variant>
      <vt:variant>
        <vt:i4>1</vt:i4>
      </vt:variant>
      <vt:variant>
        <vt:lpstr>Títulos de diapositiva</vt:lpstr>
      </vt:variant>
      <vt:variant>
        <vt:i4>11</vt:i4>
      </vt:variant>
    </vt:vector>
  </HeadingPairs>
  <TitlesOfParts>
    <vt:vector size="18" baseType="lpstr">
      <vt:lpstr>Arial</vt:lpstr>
      <vt:lpstr>Verdana</vt:lpstr>
      <vt:lpstr>Wingdings</vt:lpstr>
      <vt:lpstr>Custom Design</vt:lpstr>
      <vt:lpstr>1_Custom Design</vt:lpstr>
      <vt:lpstr>2007 Jan KO</vt:lpstr>
      <vt:lpstr>Diapositiva</vt:lpstr>
      <vt:lpstr>Presentación de PowerPoint</vt:lpstr>
      <vt:lpstr>Tecnología de Redes 2634 Introducción a las Comunicaciones 3007</vt:lpstr>
      <vt:lpstr>MPLS (Multiprotocol Label Switching)</vt:lpstr>
      <vt:lpstr>Descripción</vt:lpstr>
      <vt:lpstr>IP + MPLS</vt:lpstr>
      <vt:lpstr>Etiquetas</vt:lpstr>
      <vt:lpstr>MPLS en distintas topologias</vt:lpstr>
      <vt:lpstr>SLA (Service Level Agreement)</vt:lpstr>
      <vt:lpstr>Descripción</vt:lpstr>
      <vt:lpstr>Descripción</vt:lpstr>
      <vt:lpstr>Gracias</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Next Generation Backup</dc:title>
  <dc:creator/>
  <cp:lastModifiedBy>Pablo Alejandro Lena</cp:lastModifiedBy>
  <cp:revision>426</cp:revision>
  <dcterms:created xsi:type="dcterms:W3CDTF">2006-07-06T19:07:32Z</dcterms:created>
  <dcterms:modified xsi:type="dcterms:W3CDTF">2023-03-26T18:36:32Z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Next_Generation_Backup_LE</vt:lpwstr>
  </property>
</Properties>
</file>