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48" r:id="rId1"/>
  </p:sldMasterIdLst>
  <p:notesMasterIdLst>
    <p:notesMasterId r:id="rId38"/>
  </p:notesMasterIdLst>
  <p:handoutMasterIdLst>
    <p:handoutMasterId r:id="rId39"/>
  </p:handoutMasterIdLst>
  <p:sldIdLst>
    <p:sldId id="447" r:id="rId2"/>
    <p:sldId id="448" r:id="rId3"/>
    <p:sldId id="404" r:id="rId4"/>
    <p:sldId id="359" r:id="rId5"/>
    <p:sldId id="440" r:id="rId6"/>
    <p:sldId id="408" r:id="rId7"/>
    <p:sldId id="409" r:id="rId8"/>
    <p:sldId id="411" r:id="rId9"/>
    <p:sldId id="412" r:id="rId10"/>
    <p:sldId id="420" r:id="rId11"/>
    <p:sldId id="439" r:id="rId12"/>
    <p:sldId id="416" r:id="rId13"/>
    <p:sldId id="417" r:id="rId14"/>
    <p:sldId id="419" r:id="rId15"/>
    <p:sldId id="443" r:id="rId16"/>
    <p:sldId id="441" r:id="rId17"/>
    <p:sldId id="442" r:id="rId18"/>
    <p:sldId id="337" r:id="rId19"/>
    <p:sldId id="332" r:id="rId20"/>
    <p:sldId id="333" r:id="rId21"/>
    <p:sldId id="421" r:id="rId22"/>
    <p:sldId id="339" r:id="rId23"/>
    <p:sldId id="345" r:id="rId24"/>
    <p:sldId id="422" r:id="rId25"/>
    <p:sldId id="334" r:id="rId26"/>
    <p:sldId id="453" r:id="rId27"/>
    <p:sldId id="454" r:id="rId28"/>
    <p:sldId id="425" r:id="rId29"/>
    <p:sldId id="449" r:id="rId30"/>
    <p:sldId id="450" r:id="rId31"/>
    <p:sldId id="444" r:id="rId32"/>
    <p:sldId id="451" r:id="rId33"/>
    <p:sldId id="428" r:id="rId34"/>
    <p:sldId id="427" r:id="rId35"/>
    <p:sldId id="429" r:id="rId36"/>
    <p:sldId id="452" r:id="rId37"/>
  </p:sldIdLst>
  <p:sldSz cx="9144000" cy="6858000" type="screen4x3"/>
  <p:notesSz cx="6858000" cy="9028113"/>
  <p:defaultTextStyle>
    <a:defPPr>
      <a:defRPr lang="en-US"/>
    </a:defPPr>
    <a:lvl1pPr algn="l" rtl="0" eaLnBrk="0" fontAlgn="base" hangingPunct="0">
      <a:spcBef>
        <a:spcPct val="0"/>
      </a:spcBef>
      <a:spcAft>
        <a:spcPct val="0"/>
      </a:spcAft>
      <a:defRPr sz="2800" kern="1200">
        <a:solidFill>
          <a:schemeClr val="tx1"/>
        </a:solidFill>
        <a:latin typeface="Arial" charset="0"/>
        <a:ea typeface="+mn-ea"/>
        <a:cs typeface="+mn-cs"/>
      </a:defRPr>
    </a:lvl1pPr>
    <a:lvl2pPr marL="457200" algn="l" rtl="0" eaLnBrk="0" fontAlgn="base" hangingPunct="0">
      <a:spcBef>
        <a:spcPct val="0"/>
      </a:spcBef>
      <a:spcAft>
        <a:spcPct val="0"/>
      </a:spcAft>
      <a:defRPr sz="2800" kern="1200">
        <a:solidFill>
          <a:schemeClr val="tx1"/>
        </a:solidFill>
        <a:latin typeface="Arial" charset="0"/>
        <a:ea typeface="+mn-ea"/>
        <a:cs typeface="+mn-cs"/>
      </a:defRPr>
    </a:lvl2pPr>
    <a:lvl3pPr marL="914400" algn="l" rtl="0" eaLnBrk="0" fontAlgn="base" hangingPunct="0">
      <a:spcBef>
        <a:spcPct val="0"/>
      </a:spcBef>
      <a:spcAft>
        <a:spcPct val="0"/>
      </a:spcAft>
      <a:defRPr sz="2800" kern="1200">
        <a:solidFill>
          <a:schemeClr val="tx1"/>
        </a:solidFill>
        <a:latin typeface="Arial" charset="0"/>
        <a:ea typeface="+mn-ea"/>
        <a:cs typeface="+mn-cs"/>
      </a:defRPr>
    </a:lvl3pPr>
    <a:lvl4pPr marL="1371600" algn="l" rtl="0" eaLnBrk="0" fontAlgn="base" hangingPunct="0">
      <a:spcBef>
        <a:spcPct val="0"/>
      </a:spcBef>
      <a:spcAft>
        <a:spcPct val="0"/>
      </a:spcAft>
      <a:defRPr sz="2800" kern="1200">
        <a:solidFill>
          <a:schemeClr val="tx1"/>
        </a:solidFill>
        <a:latin typeface="Arial" charset="0"/>
        <a:ea typeface="+mn-ea"/>
        <a:cs typeface="+mn-cs"/>
      </a:defRPr>
    </a:lvl4pPr>
    <a:lvl5pPr marL="1828800" algn="l" rtl="0" eaLnBrk="0" fontAlgn="base" hangingPunct="0">
      <a:spcBef>
        <a:spcPct val="0"/>
      </a:spcBef>
      <a:spcAft>
        <a:spcPct val="0"/>
      </a:spcAft>
      <a:defRPr sz="2800" kern="1200">
        <a:solidFill>
          <a:schemeClr val="tx1"/>
        </a:solidFill>
        <a:latin typeface="Arial" charset="0"/>
        <a:ea typeface="+mn-ea"/>
        <a:cs typeface="+mn-cs"/>
      </a:defRPr>
    </a:lvl5pPr>
    <a:lvl6pPr marL="2286000" algn="l" defTabSz="914400" rtl="0" eaLnBrk="1" latinLnBrk="0" hangingPunct="1">
      <a:defRPr sz="2800" kern="1200">
        <a:solidFill>
          <a:schemeClr val="tx1"/>
        </a:solidFill>
        <a:latin typeface="Arial" charset="0"/>
        <a:ea typeface="+mn-ea"/>
        <a:cs typeface="+mn-cs"/>
      </a:defRPr>
    </a:lvl6pPr>
    <a:lvl7pPr marL="2743200" algn="l" defTabSz="914400" rtl="0" eaLnBrk="1" latinLnBrk="0" hangingPunct="1">
      <a:defRPr sz="2800" kern="1200">
        <a:solidFill>
          <a:schemeClr val="tx1"/>
        </a:solidFill>
        <a:latin typeface="Arial" charset="0"/>
        <a:ea typeface="+mn-ea"/>
        <a:cs typeface="+mn-cs"/>
      </a:defRPr>
    </a:lvl7pPr>
    <a:lvl8pPr marL="3200400" algn="l" defTabSz="914400" rtl="0" eaLnBrk="1" latinLnBrk="0" hangingPunct="1">
      <a:defRPr sz="2800" kern="1200">
        <a:solidFill>
          <a:schemeClr val="tx1"/>
        </a:solidFill>
        <a:latin typeface="Arial" charset="0"/>
        <a:ea typeface="+mn-ea"/>
        <a:cs typeface="+mn-cs"/>
      </a:defRPr>
    </a:lvl8pPr>
    <a:lvl9pPr marL="3657600" algn="l" defTabSz="914400" rtl="0" eaLnBrk="1" latinLnBrk="0" hangingPunct="1">
      <a:defRPr sz="28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4319">
          <p15:clr>
            <a:srgbClr val="A4A3A4"/>
          </p15:clr>
        </p15:guide>
        <p15:guide id="2" pos="5759">
          <p15:clr>
            <a:srgbClr val="A4A3A4"/>
          </p15:clr>
        </p15:guide>
      </p15:sldGuideLst>
    </p:ext>
    <p:ext uri="{2D200454-40CA-4A62-9FC3-DE9A4176ACB9}">
      <p15:notesGuideLst xmlns:p15="http://schemas.microsoft.com/office/powerpoint/2012/main">
        <p15:guide id="1" orient="horz" pos="2844">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66"/>
    <a:srgbClr val="DDDDDD"/>
    <a:srgbClr val="66FFFF"/>
    <a:srgbClr val="99FF99"/>
    <a:srgbClr val="660066"/>
    <a:srgbClr val="333300"/>
    <a:srgbClr val="800000"/>
    <a:srgbClr val="CC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578" autoAdjust="0"/>
    <p:restoredTop sz="74330" autoAdjust="0"/>
  </p:normalViewPr>
  <p:slideViewPr>
    <p:cSldViewPr>
      <p:cViewPr varScale="1">
        <p:scale>
          <a:sx n="37" d="100"/>
          <a:sy n="37" d="100"/>
        </p:scale>
        <p:origin x="955" y="48"/>
      </p:cViewPr>
      <p:guideLst>
        <p:guide orient="horz" pos="4319"/>
        <p:guide pos="5759"/>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p:cViewPr varScale="1">
        <p:scale>
          <a:sx n="43" d="100"/>
          <a:sy n="43" d="100"/>
        </p:scale>
        <p:origin x="-1308" y="-84"/>
      </p:cViewPr>
      <p:guideLst>
        <p:guide orient="horz" pos="2844"/>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4626" name="Rectangle 2"/>
          <p:cNvSpPr>
            <a:spLocks noGrp="1" noChangeArrowheads="1"/>
          </p:cNvSpPr>
          <p:nvPr>
            <p:ph type="hdr" sz="quarter"/>
          </p:nvPr>
        </p:nvSpPr>
        <p:spPr bwMode="auto">
          <a:xfrm>
            <a:off x="0" y="0"/>
            <a:ext cx="2971800" cy="4508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solidFill>
                  <a:schemeClr val="tx2"/>
                </a:solidFill>
              </a:defRPr>
            </a:lvl1pPr>
          </a:lstStyle>
          <a:p>
            <a:pPr>
              <a:defRPr/>
            </a:pPr>
            <a:endParaRPr lang="es-ES_tradnl"/>
          </a:p>
        </p:txBody>
      </p:sp>
      <p:sp>
        <p:nvSpPr>
          <p:cNvPr id="154627" name="Rectangle 3"/>
          <p:cNvSpPr>
            <a:spLocks noGrp="1" noChangeArrowheads="1"/>
          </p:cNvSpPr>
          <p:nvPr>
            <p:ph type="dt" sz="quarter" idx="1"/>
          </p:nvPr>
        </p:nvSpPr>
        <p:spPr bwMode="auto">
          <a:xfrm>
            <a:off x="3886200" y="0"/>
            <a:ext cx="2971800" cy="4508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solidFill>
                  <a:schemeClr val="tx2"/>
                </a:solidFill>
              </a:defRPr>
            </a:lvl1pPr>
          </a:lstStyle>
          <a:p>
            <a:pPr>
              <a:defRPr/>
            </a:pPr>
            <a:endParaRPr lang="es-ES_tradnl"/>
          </a:p>
        </p:txBody>
      </p:sp>
      <p:sp>
        <p:nvSpPr>
          <p:cNvPr id="154628" name="Rectangle 4"/>
          <p:cNvSpPr>
            <a:spLocks noGrp="1" noChangeArrowheads="1"/>
          </p:cNvSpPr>
          <p:nvPr>
            <p:ph type="ftr" sz="quarter" idx="2"/>
          </p:nvPr>
        </p:nvSpPr>
        <p:spPr bwMode="auto">
          <a:xfrm>
            <a:off x="0" y="8577263"/>
            <a:ext cx="2971800" cy="4508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solidFill>
                  <a:schemeClr val="tx2"/>
                </a:solidFill>
              </a:defRPr>
            </a:lvl1pPr>
          </a:lstStyle>
          <a:p>
            <a:pPr>
              <a:defRPr/>
            </a:pPr>
            <a:endParaRPr lang="es-ES_tradnl"/>
          </a:p>
        </p:txBody>
      </p:sp>
      <p:sp>
        <p:nvSpPr>
          <p:cNvPr id="154629" name="Rectangle 5"/>
          <p:cNvSpPr>
            <a:spLocks noGrp="1" noChangeArrowheads="1"/>
          </p:cNvSpPr>
          <p:nvPr>
            <p:ph type="sldNum" sz="quarter" idx="3"/>
          </p:nvPr>
        </p:nvSpPr>
        <p:spPr bwMode="auto">
          <a:xfrm>
            <a:off x="3886200" y="8577263"/>
            <a:ext cx="2971800" cy="4508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solidFill>
                  <a:schemeClr val="tx2"/>
                </a:solidFill>
              </a:defRPr>
            </a:lvl1pPr>
          </a:lstStyle>
          <a:p>
            <a:pPr>
              <a:defRPr/>
            </a:pPr>
            <a:fld id="{3FD88624-3F0B-43F5-A097-228AE8DF0FC0}" type="slidenum">
              <a:rPr lang="es-ES_tradnl"/>
              <a:pPr>
                <a:defRPr/>
              </a:pPr>
              <a:t>‹Nº›</a:t>
            </a:fld>
            <a:endParaRPr lang="es-ES_tradnl"/>
          </a:p>
        </p:txBody>
      </p:sp>
    </p:spTree>
    <p:extLst>
      <p:ext uri="{BB962C8B-B14F-4D97-AF65-F5344CB8AC3E}">
        <p14:creationId xmlns:p14="http://schemas.microsoft.com/office/powerpoint/2010/main" val="185374719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90" name="Rectangle 2"/>
          <p:cNvSpPr>
            <a:spLocks noGrp="1" noChangeArrowheads="1"/>
          </p:cNvSpPr>
          <p:nvPr>
            <p:ph type="hdr" sz="quarter"/>
          </p:nvPr>
        </p:nvSpPr>
        <p:spPr bwMode="auto">
          <a:xfrm>
            <a:off x="0" y="0"/>
            <a:ext cx="2971800" cy="4508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imes New Roman" pitchFamily="18" charset="0"/>
              </a:defRPr>
            </a:lvl1pPr>
          </a:lstStyle>
          <a:p>
            <a:pPr>
              <a:defRPr/>
            </a:pPr>
            <a:endParaRPr lang="es-ES_tradnl"/>
          </a:p>
        </p:txBody>
      </p:sp>
      <p:sp>
        <p:nvSpPr>
          <p:cNvPr id="12291" name="Rectangle 3"/>
          <p:cNvSpPr>
            <a:spLocks noGrp="1" noChangeArrowheads="1"/>
          </p:cNvSpPr>
          <p:nvPr>
            <p:ph type="dt" idx="1"/>
          </p:nvPr>
        </p:nvSpPr>
        <p:spPr bwMode="auto">
          <a:xfrm>
            <a:off x="3886200" y="0"/>
            <a:ext cx="2971800" cy="4508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imes New Roman" pitchFamily="18" charset="0"/>
              </a:defRPr>
            </a:lvl1pPr>
          </a:lstStyle>
          <a:p>
            <a:pPr>
              <a:defRPr/>
            </a:pPr>
            <a:endParaRPr lang="es-ES_tradnl"/>
          </a:p>
        </p:txBody>
      </p:sp>
      <p:sp>
        <p:nvSpPr>
          <p:cNvPr id="59396" name="Rectangle 4"/>
          <p:cNvSpPr>
            <a:spLocks noGrp="1" noRot="1" noChangeAspect="1" noChangeArrowheads="1" noTextEdit="1"/>
          </p:cNvSpPr>
          <p:nvPr>
            <p:ph type="sldImg" idx="2"/>
          </p:nvPr>
        </p:nvSpPr>
        <p:spPr bwMode="auto">
          <a:xfrm>
            <a:off x="1173163" y="677863"/>
            <a:ext cx="4513262" cy="3384550"/>
          </a:xfrm>
          <a:prstGeom prst="rect">
            <a:avLst/>
          </a:prstGeom>
          <a:noFill/>
          <a:ln w="9525">
            <a:solidFill>
              <a:srgbClr val="000000"/>
            </a:solidFill>
            <a:miter lim="800000"/>
            <a:headEnd/>
            <a:tailEnd/>
          </a:ln>
        </p:spPr>
      </p:sp>
      <p:sp>
        <p:nvSpPr>
          <p:cNvPr id="12293" name="Rectangle 5"/>
          <p:cNvSpPr>
            <a:spLocks noGrp="1" noChangeArrowheads="1"/>
          </p:cNvSpPr>
          <p:nvPr>
            <p:ph type="body" sz="quarter" idx="3"/>
          </p:nvPr>
        </p:nvSpPr>
        <p:spPr bwMode="auto">
          <a:xfrm>
            <a:off x="914400" y="4287838"/>
            <a:ext cx="5029200" cy="406241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s-ES_tradnl" noProof="0"/>
              <a:t>Haga clic para modificar el estilo de texto del patrón</a:t>
            </a:r>
          </a:p>
          <a:p>
            <a:pPr lvl="1"/>
            <a:r>
              <a:rPr lang="es-ES_tradnl" noProof="0"/>
              <a:t>Segundo nivel</a:t>
            </a:r>
          </a:p>
          <a:p>
            <a:pPr lvl="2"/>
            <a:r>
              <a:rPr lang="es-ES_tradnl" noProof="0"/>
              <a:t>Tercer nivel</a:t>
            </a:r>
          </a:p>
          <a:p>
            <a:pPr lvl="3"/>
            <a:r>
              <a:rPr lang="es-ES_tradnl" noProof="0"/>
              <a:t>Cuarto nivel</a:t>
            </a:r>
          </a:p>
          <a:p>
            <a:pPr lvl="4"/>
            <a:r>
              <a:rPr lang="es-ES_tradnl" noProof="0"/>
              <a:t>Quinto nivel</a:t>
            </a:r>
          </a:p>
        </p:txBody>
      </p:sp>
      <p:sp>
        <p:nvSpPr>
          <p:cNvPr id="12294" name="Rectangle 6"/>
          <p:cNvSpPr>
            <a:spLocks noGrp="1" noChangeArrowheads="1"/>
          </p:cNvSpPr>
          <p:nvPr>
            <p:ph type="ftr" sz="quarter" idx="4"/>
          </p:nvPr>
        </p:nvSpPr>
        <p:spPr bwMode="auto">
          <a:xfrm>
            <a:off x="0" y="8577263"/>
            <a:ext cx="2971800" cy="4508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imes New Roman" pitchFamily="18" charset="0"/>
              </a:defRPr>
            </a:lvl1pPr>
          </a:lstStyle>
          <a:p>
            <a:pPr>
              <a:defRPr/>
            </a:pPr>
            <a:endParaRPr lang="es-ES_tradnl"/>
          </a:p>
        </p:txBody>
      </p:sp>
      <p:sp>
        <p:nvSpPr>
          <p:cNvPr id="12295" name="Rectangle 7"/>
          <p:cNvSpPr>
            <a:spLocks noGrp="1" noChangeArrowheads="1"/>
          </p:cNvSpPr>
          <p:nvPr>
            <p:ph type="sldNum" sz="quarter" idx="5"/>
          </p:nvPr>
        </p:nvSpPr>
        <p:spPr bwMode="auto">
          <a:xfrm>
            <a:off x="3886200" y="8577263"/>
            <a:ext cx="2971800" cy="4508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imes New Roman" pitchFamily="18" charset="0"/>
              </a:defRPr>
            </a:lvl1pPr>
          </a:lstStyle>
          <a:p>
            <a:pPr>
              <a:defRPr/>
            </a:pPr>
            <a:fld id="{FDE1CDC3-62EC-4E84-95F6-305676B7DD0A}" type="slidenum">
              <a:rPr lang="es-ES_tradnl"/>
              <a:pPr>
                <a:defRPr/>
              </a:pPr>
              <a:t>‹Nº›</a:t>
            </a:fld>
            <a:endParaRPr lang="es-ES_tradnl"/>
          </a:p>
        </p:txBody>
      </p:sp>
    </p:spTree>
    <p:extLst>
      <p:ext uri="{BB962C8B-B14F-4D97-AF65-F5344CB8AC3E}">
        <p14:creationId xmlns:p14="http://schemas.microsoft.com/office/powerpoint/2010/main" val="425773030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www.internautas.org/"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www.microsoft.com/latam/seguridad/"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Rot="1" noChangeAspect="1" noChangeArrowheads="1" noTextEdit="1"/>
          </p:cNvSpPr>
          <p:nvPr>
            <p:ph type="sldImg"/>
          </p:nvPr>
        </p:nvSpPr>
        <p:spPr>
          <a:ln/>
        </p:spPr>
      </p:sp>
      <p:sp>
        <p:nvSpPr>
          <p:cNvPr id="71683" name="Rectangle 3"/>
          <p:cNvSpPr>
            <a:spLocks noGrp="1" noChangeArrowheads="1"/>
          </p:cNvSpPr>
          <p:nvPr>
            <p:ph type="body" idx="1"/>
          </p:nvPr>
        </p:nvSpPr>
        <p:spPr>
          <a:noFill/>
          <a:ln/>
        </p:spPr>
        <p:txBody>
          <a:bodyPr/>
          <a:lstStyle/>
          <a:p>
            <a:pPr marL="0" marR="0" indent="0" algn="ctr" defTabSz="914400" rtl="0" eaLnBrk="0" fontAlgn="base" latinLnBrk="0" hangingPunct="0">
              <a:lnSpc>
                <a:spcPct val="100000"/>
              </a:lnSpc>
              <a:spcBef>
                <a:spcPct val="30000"/>
              </a:spcBef>
              <a:spcAft>
                <a:spcPct val="0"/>
              </a:spcAft>
              <a:buClrTx/>
              <a:buSzTx/>
              <a:buFontTx/>
              <a:buNone/>
              <a:tabLst/>
              <a:defRPr/>
            </a:pPr>
            <a:r>
              <a:rPr lang="es-MX" sz="1200" b="1" kern="1200" dirty="0">
                <a:solidFill>
                  <a:schemeClr val="tx1"/>
                </a:solidFill>
                <a:latin typeface="Verdana" pitchFamily="34" charset="0"/>
                <a:ea typeface="+mn-ea"/>
                <a:cs typeface="+mn-cs"/>
              </a:rPr>
              <a:t>Presentación de PowerPoint Nro. 27</a:t>
            </a:r>
          </a:p>
          <a:p>
            <a:pPr marL="0" marR="0" indent="0" algn="ctr" defTabSz="914400" rtl="0" eaLnBrk="0" fontAlgn="base" latinLnBrk="0" hangingPunct="0">
              <a:lnSpc>
                <a:spcPct val="100000"/>
              </a:lnSpc>
              <a:spcBef>
                <a:spcPct val="30000"/>
              </a:spcBef>
              <a:spcAft>
                <a:spcPct val="0"/>
              </a:spcAft>
              <a:buClrTx/>
              <a:buSzTx/>
              <a:buFontTx/>
              <a:buNone/>
              <a:tabLst/>
              <a:defRPr/>
            </a:pPr>
            <a:r>
              <a:rPr lang="es-MX" sz="1200" b="1" kern="1200" dirty="0">
                <a:solidFill>
                  <a:schemeClr val="tx1"/>
                </a:solidFill>
                <a:latin typeface="Verdana" pitchFamily="34" charset="0"/>
                <a:ea typeface="+mn-ea"/>
                <a:cs typeface="+mn-cs"/>
              </a:rPr>
              <a:t>4-1-5 Tecbared-Introcom-27-2023---1.pptx</a:t>
            </a:r>
          </a:p>
          <a:p>
            <a:endParaRPr lang="es-E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p:spPr>
        <p:txBody>
          <a:bodyPr/>
          <a:lstStyle/>
          <a:p>
            <a:fld id="{C4EFE7C5-E8AE-4B17-A73E-FAFDC91A82F6}" type="slidenum">
              <a:rPr lang="es-ES_tradnl" smtClean="0"/>
              <a:pPr/>
              <a:t>10</a:t>
            </a:fld>
            <a:endParaRPr lang="es-ES_tradnl"/>
          </a:p>
        </p:txBody>
      </p:sp>
      <p:sp>
        <p:nvSpPr>
          <p:cNvPr id="90115" name="Rectangle 7"/>
          <p:cNvSpPr txBox="1">
            <a:spLocks noGrp="1" noChangeArrowheads="1"/>
          </p:cNvSpPr>
          <p:nvPr/>
        </p:nvSpPr>
        <p:spPr bwMode="auto">
          <a:xfrm>
            <a:off x="3884613" y="8575675"/>
            <a:ext cx="2971800" cy="450850"/>
          </a:xfrm>
          <a:prstGeom prst="rect">
            <a:avLst/>
          </a:prstGeom>
          <a:noFill/>
          <a:ln w="9525">
            <a:noFill/>
            <a:miter lim="800000"/>
            <a:headEnd/>
            <a:tailEnd/>
          </a:ln>
        </p:spPr>
        <p:txBody>
          <a:bodyPr anchor="b"/>
          <a:lstStyle/>
          <a:p>
            <a:pPr algn="r"/>
            <a:fld id="{1FFB39F6-710A-4499-8133-3AD5C76FF2B1}" type="slidenum">
              <a:rPr lang="es-ES" sz="1200">
                <a:latin typeface="Times New Roman" pitchFamily="18" charset="0"/>
              </a:rPr>
              <a:pPr algn="r"/>
              <a:t>10</a:t>
            </a:fld>
            <a:endParaRPr lang="es-ES" sz="1200">
              <a:latin typeface="Times New Roman" pitchFamily="18" charset="0"/>
            </a:endParaRPr>
          </a:p>
        </p:txBody>
      </p:sp>
      <p:sp>
        <p:nvSpPr>
          <p:cNvPr id="90116" name="Rectangle 2"/>
          <p:cNvSpPr>
            <a:spLocks noGrp="1" noRot="1" noChangeAspect="1" noChangeArrowheads="1" noTextEdit="1"/>
          </p:cNvSpPr>
          <p:nvPr>
            <p:ph type="sldImg"/>
          </p:nvPr>
        </p:nvSpPr>
        <p:spPr>
          <a:ln/>
        </p:spPr>
      </p:sp>
      <p:sp>
        <p:nvSpPr>
          <p:cNvPr id="90117" name="Rectangle 3"/>
          <p:cNvSpPr>
            <a:spLocks noGrp="1" noChangeArrowheads="1"/>
          </p:cNvSpPr>
          <p:nvPr>
            <p:ph type="body" idx="1"/>
          </p:nvPr>
        </p:nvSpPr>
        <p:spPr>
          <a:xfrm>
            <a:off x="685800" y="4289425"/>
            <a:ext cx="5486400" cy="4062413"/>
          </a:xfrm>
          <a:noFill/>
          <a:ln/>
        </p:spPr>
        <p:txBody>
          <a:bodyPr/>
          <a:lstStyle/>
          <a:p>
            <a:endParaRPr lang="es-E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Rot="1" noChangeAspect="1" noChangeArrowheads="1" noTextEdit="1"/>
          </p:cNvSpPr>
          <p:nvPr>
            <p:ph type="sldImg"/>
          </p:nvPr>
        </p:nvSpPr>
        <p:spPr>
          <a:ln/>
        </p:spPr>
      </p:sp>
      <p:sp>
        <p:nvSpPr>
          <p:cNvPr id="126979" name="Rectangle 3"/>
          <p:cNvSpPr>
            <a:spLocks noGrp="1" noChangeArrowheads="1"/>
          </p:cNvSpPr>
          <p:nvPr>
            <p:ph type="body" idx="1"/>
          </p:nvPr>
        </p:nvSpPr>
        <p:spPr>
          <a:xfrm>
            <a:off x="685800" y="4287838"/>
            <a:ext cx="5486400" cy="4062412"/>
          </a:xfrm>
          <a:noFill/>
          <a:ln/>
        </p:spPr>
        <p:txBody>
          <a:bodyPr/>
          <a:lstStyle/>
          <a:p>
            <a:endParaRPr lang="es-E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p:spPr>
        <p:txBody>
          <a:bodyPr/>
          <a:lstStyle/>
          <a:p>
            <a:fld id="{60FA4DF8-47CD-4A1D-BD63-A564368EBBCD}" type="slidenum">
              <a:rPr lang="es-ES_tradnl" smtClean="0"/>
              <a:pPr/>
              <a:t>12</a:t>
            </a:fld>
            <a:endParaRPr lang="es-ES_tradnl"/>
          </a:p>
        </p:txBody>
      </p:sp>
      <p:sp>
        <p:nvSpPr>
          <p:cNvPr id="91139" name="Rectangle 7"/>
          <p:cNvSpPr txBox="1">
            <a:spLocks noGrp="1" noChangeArrowheads="1"/>
          </p:cNvSpPr>
          <p:nvPr/>
        </p:nvSpPr>
        <p:spPr bwMode="auto">
          <a:xfrm>
            <a:off x="3884613" y="8575675"/>
            <a:ext cx="2971800" cy="450850"/>
          </a:xfrm>
          <a:prstGeom prst="rect">
            <a:avLst/>
          </a:prstGeom>
          <a:noFill/>
          <a:ln w="9525">
            <a:noFill/>
            <a:miter lim="800000"/>
            <a:headEnd/>
            <a:tailEnd/>
          </a:ln>
        </p:spPr>
        <p:txBody>
          <a:bodyPr anchor="b"/>
          <a:lstStyle/>
          <a:p>
            <a:pPr algn="r"/>
            <a:fld id="{D5A5A249-BA20-41CC-9A8C-2E7B8FCC0FCA}" type="slidenum">
              <a:rPr lang="es-ES" sz="1200">
                <a:latin typeface="Times New Roman" pitchFamily="18" charset="0"/>
              </a:rPr>
              <a:pPr algn="r"/>
              <a:t>12</a:t>
            </a:fld>
            <a:endParaRPr lang="es-ES" sz="1200">
              <a:latin typeface="Times New Roman" pitchFamily="18" charset="0"/>
            </a:endParaRPr>
          </a:p>
        </p:txBody>
      </p:sp>
      <p:sp>
        <p:nvSpPr>
          <p:cNvPr id="91140" name="Rectangle 2"/>
          <p:cNvSpPr>
            <a:spLocks noGrp="1" noRot="1" noChangeAspect="1" noChangeArrowheads="1" noTextEdit="1"/>
          </p:cNvSpPr>
          <p:nvPr>
            <p:ph type="sldImg"/>
          </p:nvPr>
        </p:nvSpPr>
        <p:spPr>
          <a:ln/>
        </p:spPr>
      </p:sp>
      <p:sp>
        <p:nvSpPr>
          <p:cNvPr id="91141" name="Rectangle 3"/>
          <p:cNvSpPr>
            <a:spLocks noGrp="1" noChangeArrowheads="1"/>
          </p:cNvSpPr>
          <p:nvPr>
            <p:ph type="body" idx="1"/>
          </p:nvPr>
        </p:nvSpPr>
        <p:spPr>
          <a:xfrm>
            <a:off x="685800" y="4289425"/>
            <a:ext cx="5486400" cy="4062413"/>
          </a:xfrm>
          <a:noFill/>
          <a:ln/>
        </p:spPr>
        <p:txBody>
          <a:bodyPr/>
          <a:lstStyle/>
          <a:p>
            <a:r>
              <a:rPr lang="es-ES" u="sng"/>
              <a:t>CÓDIGO ACTIVEX MALICIOSO</a:t>
            </a:r>
            <a:r>
              <a:rPr lang="es-ES"/>
              <a:t> </a:t>
            </a:r>
            <a:br>
              <a:rPr lang="es-ES"/>
            </a:br>
            <a:r>
              <a:rPr lang="es-ES"/>
              <a:t>Un control ActiveX es un objeto anidado que forma parte de una página web y que se ejecuta automáticamente cuando se visita la página. En muchos casos puede configurarse el navegador para que estos controles ActiveX no se ejecuten marcando la casilla "alta" en las opciones de seguridad. De todas formas, piratas informáticos, escritores de virus y en general, quienes desean hacer de las suyas o cosas peores en una red pueden valerse del código ActiveX malicioso para atacar el sistema. </a:t>
            </a:r>
            <a:br>
              <a:rPr lang="es-ES"/>
            </a:br>
            <a:br>
              <a:rPr lang="es-ES"/>
            </a:br>
            <a:r>
              <a:rPr lang="es-ES" u="sng"/>
              <a:t>VIRUS DE SECTOR DE ARRANQUE</a:t>
            </a:r>
            <a:br>
              <a:rPr lang="es-ES"/>
            </a:br>
            <a:r>
              <a:rPr lang="es-ES"/>
              <a:t>Los virus de sector de arranque infectan el sector de arranque o tabla de partición de un disco. Es muy probable infectarse por este tipo de virus si se arranca el ordenador con un disquete infectado en la unidad A. El disco duro puede infectarse incluso ni no se consigue arrancar. Una vez el sistema se ha infectado, el virus de sector de arranque tratará de infectar todos los discos a los que se entre desde ese ordenador. Generalmente, este tipo de virus se elimina con facilidad. </a:t>
            </a:r>
            <a:br>
              <a:rPr lang="es-ES"/>
            </a:br>
            <a:br>
              <a:rPr lang="es-ES"/>
            </a:br>
            <a:r>
              <a:rPr lang="es-ES" u="sng"/>
              <a:t>VIRUS DE FICHERO DE ACCIÓN DIRECTA </a:t>
            </a:r>
            <a:br>
              <a:rPr lang="es-ES"/>
            </a:br>
            <a:r>
              <a:rPr lang="es-ES"/>
              <a:t>Los virus de fichero de acción directa infectan programas ejecutables (generalmente, archivos con extensiones .com o .exe). La mayoría de ellos intentan sencillamente replicarse y propagarse infectando otros programas huésped, pero algunos desbaratan sin querer los programas que contaminan al sobrescribir parte de su código original. Algunos de estos virus son muy destructivos: tratan de formatear el disco duro en una fecha fijada de antemano o perpetrar alguna otra acción perjudicial. A menudo es posible eliminar los virus de fichero de acción directa de los archivos infectados. Sin embargo, si el virus ha sobrescrito parte del código del programa, el archivo quedará ya modificado para siempre. </a:t>
            </a:r>
            <a:br>
              <a:rPr lang="es-ES"/>
            </a:br>
            <a:br>
              <a:rPr lang="es-ES"/>
            </a:br>
            <a:r>
              <a:rPr lang="es-ES" u="sng"/>
              <a:t>CÓDIGO JAVA MALICIOSO </a:t>
            </a:r>
            <a:br>
              <a:rPr lang="es-ES"/>
            </a:br>
            <a:r>
              <a:rPr lang="es-ES"/>
              <a:t>Los applets de Java son programitas o miniaplicaciones portátiles en Java que se encuentran anidadas en páginas HTML. Se ejecutan automáticamente al visualizar las páginas. Su lado negativo es que piratas informáticos, escritores de virus y en general, quienes desean hacer de las suyas o cosas peores en una red pueden servirse de código Java malicioso para atacar el sistema. </a:t>
            </a:r>
            <a:br>
              <a:rPr lang="es-ES"/>
            </a:br>
            <a:br>
              <a:rPr lang="es-ES"/>
            </a:br>
            <a:r>
              <a:rPr lang="es-ES" u="sng"/>
              <a:t>VIRUS DE MACRO</a:t>
            </a:r>
            <a:br>
              <a:rPr lang="es-ES"/>
            </a:br>
            <a:r>
              <a:rPr lang="es-ES"/>
              <a:t>Los virus de macro son virus que se distribuyen a sí mismos a través de un lenguaje de programación que utiliza macros para crear aplicaciones. Al contrario que otros virus, los virus de macro no infectan programas ni el sector de arranque, aunque algunos de ellos sí que pueden inhabilitar programas situados en el disco duro </a:t>
            </a:r>
            <a:br>
              <a:rPr lang="es-ES"/>
            </a:br>
            <a:r>
              <a:rPr lang="es-ES"/>
              <a:t>del usuario.</a:t>
            </a:r>
            <a:br>
              <a:rPr lang="es-ES"/>
            </a:br>
            <a:br>
              <a:rPr lang="es-ES"/>
            </a:br>
            <a:r>
              <a:rPr lang="es-ES" u="sng"/>
              <a:t>NUEVO DISEÑO </a:t>
            </a:r>
            <a:br>
              <a:rPr lang="es-ES"/>
            </a:br>
            <a:r>
              <a:rPr lang="es-ES"/>
              <a:t>Un virus o troyano de nuevo diseño tiene propiedades o capacidades nuevas o nunca vistas hasta ese momento. Por ejemplo, VBS_Bubbleboy era un gusano de nuevo diseño pues fue el primer gusano de correo que se ejecutaba automáticamente, sin necesidad de hacer doble clic sobre el adjunto. La mayoría de estos virus "de nuevo diseño" no llegan a convertirse jamás en una amenaza real. No obstante, los escritores de virus parten a menudo de la idea (y del código) en la que se basa uno de estos virus para aplicarla a creaciones futuras. </a:t>
            </a:r>
            <a:br>
              <a:rPr lang="es-ES"/>
            </a:br>
            <a:br>
              <a:rPr lang="es-ES"/>
            </a:br>
            <a:r>
              <a:rPr lang="es-ES" u="sng"/>
              <a:t>VIRUS DE SCRIPT</a:t>
            </a:r>
            <a:br>
              <a:rPr lang="es-ES"/>
            </a:br>
            <a:r>
              <a:rPr lang="es-ES"/>
              <a:t>Los virus de script están escritos en este tipo de lenguajes de programación, como VBScript y JavaScript.</a:t>
            </a:r>
            <a:br>
              <a:rPr lang="es-ES"/>
            </a:br>
            <a:r>
              <a:rPr lang="es-ES"/>
              <a:t>Los virus de VBScript (Visual Basic Script) y JavaScript a menudo se activan e infectan otros ficheros mediante el Windows Scripting Host de Microsoft. Al incorporar Windows Scripting Host tanto Windows 98 como Windows 2000, los virus se activan simplemente haciendo doble clic sobre ficheros con extensión</a:t>
            </a:r>
            <a:br>
              <a:rPr lang="es-ES"/>
            </a:br>
            <a:r>
              <a:rPr lang="es-ES"/>
              <a:t>*.vbs o *.js desde el explorador de Windows. </a:t>
            </a:r>
            <a:br>
              <a:rPr lang="es-ES"/>
            </a:br>
            <a:br>
              <a:rPr lang="es-ES"/>
            </a:br>
            <a:r>
              <a:rPr lang="es-ES" u="sng"/>
              <a:t>TROYANO</a:t>
            </a:r>
            <a:br>
              <a:rPr lang="es-ES"/>
            </a:br>
            <a:r>
              <a:rPr lang="es-ES"/>
              <a:t>Un caballero de Troya o troyano es un programa que lleva a cabo acciones inesperadas o no autorizadas, a menudo dañinas, como mostrar mensajes en pantalla, borrar archivos o formatear discos. Los troyanos no infectan otros archivos introduciéndose en ellos, por lo que no hace falta limpiarlos. </a:t>
            </a:r>
            <a:br>
              <a:rPr lang="es-ES"/>
            </a:br>
            <a:br>
              <a:rPr lang="es-ES"/>
            </a:br>
            <a:r>
              <a:rPr lang="es-ES" u="sng"/>
              <a:t>GUSANO</a:t>
            </a:r>
            <a:br>
              <a:rPr lang="es-ES"/>
            </a:br>
            <a:r>
              <a:rPr lang="es-ES"/>
              <a:t>Un gusano informático es un programa (o conjunto de programas) que utilizan copias completas de sí mismos para infectar distintos equipos informáticos, en los que dejan esa reproducción o un segmento suyo. Normalmente se propagan a través de las conexiones de una red o de ficheros adjuntos en mensajes de correo.</a:t>
            </a:r>
            <a:endParaRPr lang="es-ES">
              <a:hlinkClick r:id="rId3"/>
            </a:endParaRPr>
          </a:p>
          <a:p>
            <a:r>
              <a:rPr lang="es-ES">
                <a:hlinkClick r:id="rId3"/>
              </a:rPr>
              <a:t>Fuente</a:t>
            </a:r>
            <a:endParaRPr lang="es-E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p:spPr>
        <p:txBody>
          <a:bodyPr/>
          <a:lstStyle/>
          <a:p>
            <a:fld id="{5C3D0AAA-AC46-4CBA-963A-3668CC27F383}" type="slidenum">
              <a:rPr lang="es-ES_tradnl" smtClean="0"/>
              <a:pPr/>
              <a:t>13</a:t>
            </a:fld>
            <a:endParaRPr lang="es-ES_tradnl"/>
          </a:p>
        </p:txBody>
      </p:sp>
      <p:sp>
        <p:nvSpPr>
          <p:cNvPr id="92163" name="Rectangle 7"/>
          <p:cNvSpPr txBox="1">
            <a:spLocks noGrp="1" noChangeArrowheads="1"/>
          </p:cNvSpPr>
          <p:nvPr/>
        </p:nvSpPr>
        <p:spPr bwMode="auto">
          <a:xfrm>
            <a:off x="3884613" y="8575675"/>
            <a:ext cx="2971800" cy="450850"/>
          </a:xfrm>
          <a:prstGeom prst="rect">
            <a:avLst/>
          </a:prstGeom>
          <a:noFill/>
          <a:ln w="9525">
            <a:noFill/>
            <a:miter lim="800000"/>
            <a:headEnd/>
            <a:tailEnd/>
          </a:ln>
        </p:spPr>
        <p:txBody>
          <a:bodyPr anchor="b"/>
          <a:lstStyle/>
          <a:p>
            <a:pPr algn="r"/>
            <a:fld id="{D530EAB0-7D76-4281-BF80-0DDCAC6DB4F8}" type="slidenum">
              <a:rPr lang="es-ES" sz="1200">
                <a:latin typeface="Times New Roman" pitchFamily="18" charset="0"/>
              </a:rPr>
              <a:pPr algn="r"/>
              <a:t>13</a:t>
            </a:fld>
            <a:endParaRPr lang="es-ES" sz="1200">
              <a:latin typeface="Times New Roman" pitchFamily="18" charset="0"/>
            </a:endParaRPr>
          </a:p>
        </p:txBody>
      </p:sp>
      <p:sp>
        <p:nvSpPr>
          <p:cNvPr id="92164" name="Rectangle 2"/>
          <p:cNvSpPr>
            <a:spLocks noGrp="1" noRot="1" noChangeAspect="1" noChangeArrowheads="1" noTextEdit="1"/>
          </p:cNvSpPr>
          <p:nvPr>
            <p:ph type="sldImg"/>
          </p:nvPr>
        </p:nvSpPr>
        <p:spPr>
          <a:ln/>
        </p:spPr>
      </p:sp>
      <p:sp>
        <p:nvSpPr>
          <p:cNvPr id="92165" name="Rectangle 3"/>
          <p:cNvSpPr>
            <a:spLocks noGrp="1" noChangeArrowheads="1"/>
          </p:cNvSpPr>
          <p:nvPr>
            <p:ph type="body" idx="1"/>
          </p:nvPr>
        </p:nvSpPr>
        <p:spPr>
          <a:xfrm>
            <a:off x="685800" y="4289425"/>
            <a:ext cx="5486400" cy="4062413"/>
          </a:xfrm>
          <a:noFill/>
          <a:ln/>
        </p:spPr>
        <p:txBody>
          <a:bodyPr/>
          <a:lstStyle/>
          <a:p>
            <a:endParaRPr lang="es-E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p:spPr>
        <p:txBody>
          <a:bodyPr/>
          <a:lstStyle/>
          <a:p>
            <a:fld id="{F6BD9D1B-68C0-4536-BBAA-3FF07030D872}" type="slidenum">
              <a:rPr lang="es-ES_tradnl" smtClean="0"/>
              <a:pPr/>
              <a:t>14</a:t>
            </a:fld>
            <a:endParaRPr lang="es-ES_tradnl"/>
          </a:p>
        </p:txBody>
      </p:sp>
      <p:sp>
        <p:nvSpPr>
          <p:cNvPr id="94211" name="Rectangle 7"/>
          <p:cNvSpPr txBox="1">
            <a:spLocks noGrp="1" noChangeArrowheads="1"/>
          </p:cNvSpPr>
          <p:nvPr/>
        </p:nvSpPr>
        <p:spPr bwMode="auto">
          <a:xfrm>
            <a:off x="3884613" y="8575675"/>
            <a:ext cx="2971800" cy="450850"/>
          </a:xfrm>
          <a:prstGeom prst="rect">
            <a:avLst/>
          </a:prstGeom>
          <a:noFill/>
          <a:ln w="9525">
            <a:noFill/>
            <a:miter lim="800000"/>
            <a:headEnd/>
            <a:tailEnd/>
          </a:ln>
        </p:spPr>
        <p:txBody>
          <a:bodyPr anchor="b"/>
          <a:lstStyle/>
          <a:p>
            <a:pPr algn="r"/>
            <a:fld id="{FE4A3C31-0F97-4E7D-99C7-42636726327B}" type="slidenum">
              <a:rPr lang="es-ES" sz="1200">
                <a:latin typeface="Times New Roman" pitchFamily="18" charset="0"/>
              </a:rPr>
              <a:pPr algn="r"/>
              <a:t>14</a:t>
            </a:fld>
            <a:endParaRPr lang="es-ES" sz="1200">
              <a:latin typeface="Times New Roman" pitchFamily="18" charset="0"/>
            </a:endParaRPr>
          </a:p>
        </p:txBody>
      </p:sp>
      <p:sp>
        <p:nvSpPr>
          <p:cNvPr id="94212" name="Rectangle 2"/>
          <p:cNvSpPr>
            <a:spLocks noGrp="1" noRot="1" noChangeAspect="1" noChangeArrowheads="1" noTextEdit="1"/>
          </p:cNvSpPr>
          <p:nvPr>
            <p:ph type="sldImg"/>
          </p:nvPr>
        </p:nvSpPr>
        <p:spPr>
          <a:ln/>
        </p:spPr>
      </p:sp>
      <p:sp>
        <p:nvSpPr>
          <p:cNvPr id="94213" name="Rectangle 3"/>
          <p:cNvSpPr>
            <a:spLocks noGrp="1" noChangeArrowheads="1"/>
          </p:cNvSpPr>
          <p:nvPr>
            <p:ph type="body" idx="1"/>
          </p:nvPr>
        </p:nvSpPr>
        <p:spPr>
          <a:xfrm>
            <a:off x="685800" y="4289425"/>
            <a:ext cx="5486400" cy="4062413"/>
          </a:xfrm>
          <a:noFill/>
          <a:ln/>
        </p:spPr>
        <p:txBody>
          <a:bodyPr/>
          <a:lstStyle/>
          <a:p>
            <a:endParaRPr lang="es-E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7"/>
          <p:cNvSpPr txBox="1">
            <a:spLocks noGrp="1" noChangeArrowheads="1"/>
          </p:cNvSpPr>
          <p:nvPr/>
        </p:nvSpPr>
        <p:spPr bwMode="auto">
          <a:xfrm>
            <a:off x="3886200" y="8577263"/>
            <a:ext cx="2971800" cy="450850"/>
          </a:xfrm>
          <a:prstGeom prst="rect">
            <a:avLst/>
          </a:prstGeom>
          <a:noFill/>
          <a:ln w="9525">
            <a:noFill/>
            <a:miter lim="800000"/>
            <a:headEnd/>
            <a:tailEnd/>
          </a:ln>
        </p:spPr>
        <p:txBody>
          <a:bodyPr anchor="b"/>
          <a:lstStyle/>
          <a:p>
            <a:pPr algn="r"/>
            <a:fld id="{84C0D7EA-0914-4B9E-B834-638B85ECDFC2}" type="slidenum">
              <a:rPr lang="es-ES_tradnl" sz="1200">
                <a:latin typeface="Times New Roman" pitchFamily="18" charset="0"/>
              </a:rPr>
              <a:pPr algn="r"/>
              <a:t>15</a:t>
            </a:fld>
            <a:endParaRPr lang="es-ES_tradnl" sz="1200">
              <a:latin typeface="Times New Roman" pitchFamily="18" charset="0"/>
            </a:endParaRPr>
          </a:p>
        </p:txBody>
      </p:sp>
      <p:sp>
        <p:nvSpPr>
          <p:cNvPr id="137219" name="Rectangle 7"/>
          <p:cNvSpPr txBox="1">
            <a:spLocks noGrp="1" noChangeArrowheads="1"/>
          </p:cNvSpPr>
          <p:nvPr/>
        </p:nvSpPr>
        <p:spPr bwMode="auto">
          <a:xfrm>
            <a:off x="3884613" y="8575675"/>
            <a:ext cx="2971800" cy="450850"/>
          </a:xfrm>
          <a:prstGeom prst="rect">
            <a:avLst/>
          </a:prstGeom>
          <a:noFill/>
          <a:ln w="9525">
            <a:noFill/>
            <a:miter lim="800000"/>
            <a:headEnd/>
            <a:tailEnd/>
          </a:ln>
        </p:spPr>
        <p:txBody>
          <a:bodyPr anchor="b"/>
          <a:lstStyle/>
          <a:p>
            <a:pPr algn="r"/>
            <a:fld id="{25B4028D-FEE8-45B1-8F4F-21EC850F839C}" type="slidenum">
              <a:rPr lang="es-ES" sz="1200">
                <a:latin typeface="Times New Roman" pitchFamily="18" charset="0"/>
              </a:rPr>
              <a:pPr algn="r"/>
              <a:t>15</a:t>
            </a:fld>
            <a:endParaRPr lang="es-ES" sz="1200">
              <a:latin typeface="Times New Roman" pitchFamily="18" charset="0"/>
            </a:endParaRPr>
          </a:p>
        </p:txBody>
      </p:sp>
      <p:sp>
        <p:nvSpPr>
          <p:cNvPr id="137220" name="Rectangle 2"/>
          <p:cNvSpPr>
            <a:spLocks noGrp="1" noRot="1" noChangeAspect="1" noChangeArrowheads="1" noTextEdit="1"/>
          </p:cNvSpPr>
          <p:nvPr>
            <p:ph type="sldImg"/>
          </p:nvPr>
        </p:nvSpPr>
        <p:spPr>
          <a:ln/>
        </p:spPr>
      </p:sp>
      <p:sp>
        <p:nvSpPr>
          <p:cNvPr id="137221" name="Rectangle 3"/>
          <p:cNvSpPr>
            <a:spLocks noGrp="1" noChangeArrowheads="1"/>
          </p:cNvSpPr>
          <p:nvPr>
            <p:ph type="body" idx="1"/>
          </p:nvPr>
        </p:nvSpPr>
        <p:spPr>
          <a:xfrm>
            <a:off x="685800" y="4289425"/>
            <a:ext cx="5486400" cy="4062413"/>
          </a:xfrm>
          <a:noFill/>
          <a:ln/>
        </p:spPr>
        <p:txBody>
          <a:bodyPr/>
          <a:lstStyle/>
          <a:p>
            <a:endParaRPr lang="es-E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7"/>
          <p:cNvSpPr txBox="1">
            <a:spLocks noGrp="1" noChangeArrowheads="1"/>
          </p:cNvSpPr>
          <p:nvPr/>
        </p:nvSpPr>
        <p:spPr bwMode="auto">
          <a:xfrm>
            <a:off x="3886200" y="8577263"/>
            <a:ext cx="2971800" cy="450850"/>
          </a:xfrm>
          <a:prstGeom prst="rect">
            <a:avLst/>
          </a:prstGeom>
          <a:noFill/>
          <a:ln w="9525">
            <a:noFill/>
            <a:miter lim="800000"/>
            <a:headEnd/>
            <a:tailEnd/>
          </a:ln>
        </p:spPr>
        <p:txBody>
          <a:bodyPr anchor="b"/>
          <a:lstStyle/>
          <a:p>
            <a:pPr algn="r"/>
            <a:fld id="{DD746198-E626-4D4B-962C-44595E1FAF04}" type="slidenum">
              <a:rPr lang="es-ES_tradnl" sz="1200">
                <a:latin typeface="Times New Roman" pitchFamily="18" charset="0"/>
              </a:rPr>
              <a:pPr algn="r"/>
              <a:t>16</a:t>
            </a:fld>
            <a:endParaRPr lang="es-ES_tradnl" sz="1200">
              <a:latin typeface="Times New Roman" pitchFamily="18" charset="0"/>
            </a:endParaRPr>
          </a:p>
        </p:txBody>
      </p:sp>
      <p:sp>
        <p:nvSpPr>
          <p:cNvPr id="133123" name="Rectangle 7"/>
          <p:cNvSpPr txBox="1">
            <a:spLocks noGrp="1" noChangeArrowheads="1"/>
          </p:cNvSpPr>
          <p:nvPr/>
        </p:nvSpPr>
        <p:spPr bwMode="auto">
          <a:xfrm>
            <a:off x="3884613" y="8575675"/>
            <a:ext cx="2971800" cy="450850"/>
          </a:xfrm>
          <a:prstGeom prst="rect">
            <a:avLst/>
          </a:prstGeom>
          <a:noFill/>
          <a:ln w="9525">
            <a:noFill/>
            <a:miter lim="800000"/>
            <a:headEnd/>
            <a:tailEnd/>
          </a:ln>
        </p:spPr>
        <p:txBody>
          <a:bodyPr anchor="b"/>
          <a:lstStyle/>
          <a:p>
            <a:pPr algn="r"/>
            <a:fld id="{F370F98A-1D17-4BE7-9CA2-565E6C03307A}" type="slidenum">
              <a:rPr lang="es-ES" sz="1200">
                <a:latin typeface="Times New Roman" pitchFamily="18" charset="0"/>
              </a:rPr>
              <a:pPr algn="r"/>
              <a:t>16</a:t>
            </a:fld>
            <a:endParaRPr lang="es-ES" sz="1200">
              <a:latin typeface="Times New Roman" pitchFamily="18" charset="0"/>
            </a:endParaRPr>
          </a:p>
        </p:txBody>
      </p:sp>
      <p:sp>
        <p:nvSpPr>
          <p:cNvPr id="133124" name="Rectangle 2"/>
          <p:cNvSpPr>
            <a:spLocks noGrp="1" noRot="1" noChangeAspect="1" noChangeArrowheads="1" noTextEdit="1"/>
          </p:cNvSpPr>
          <p:nvPr>
            <p:ph type="sldImg"/>
          </p:nvPr>
        </p:nvSpPr>
        <p:spPr>
          <a:ln/>
        </p:spPr>
      </p:sp>
      <p:sp>
        <p:nvSpPr>
          <p:cNvPr id="133125" name="Rectangle 3"/>
          <p:cNvSpPr>
            <a:spLocks noGrp="1" noChangeArrowheads="1"/>
          </p:cNvSpPr>
          <p:nvPr>
            <p:ph type="body" idx="1"/>
          </p:nvPr>
        </p:nvSpPr>
        <p:spPr>
          <a:xfrm>
            <a:off x="685800" y="4289425"/>
            <a:ext cx="5486400" cy="4062413"/>
          </a:xfrm>
          <a:noFill/>
          <a:ln/>
        </p:spPr>
        <p:txBody>
          <a:bodyPr/>
          <a:lstStyle/>
          <a:p>
            <a:endParaRPr lang="es-E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7"/>
          <p:cNvSpPr txBox="1">
            <a:spLocks noGrp="1" noChangeArrowheads="1"/>
          </p:cNvSpPr>
          <p:nvPr/>
        </p:nvSpPr>
        <p:spPr bwMode="auto">
          <a:xfrm>
            <a:off x="3886200" y="8577263"/>
            <a:ext cx="2971800" cy="450850"/>
          </a:xfrm>
          <a:prstGeom prst="rect">
            <a:avLst/>
          </a:prstGeom>
          <a:noFill/>
          <a:ln w="9525">
            <a:noFill/>
            <a:miter lim="800000"/>
            <a:headEnd/>
            <a:tailEnd/>
          </a:ln>
        </p:spPr>
        <p:txBody>
          <a:bodyPr anchor="b"/>
          <a:lstStyle/>
          <a:p>
            <a:pPr algn="r"/>
            <a:fld id="{33879993-573C-46D5-B84C-8AE680EABB4A}" type="slidenum">
              <a:rPr lang="es-ES_tradnl" sz="1200">
                <a:latin typeface="Times New Roman" pitchFamily="18" charset="0"/>
              </a:rPr>
              <a:pPr algn="r"/>
              <a:t>17</a:t>
            </a:fld>
            <a:endParaRPr lang="es-ES_tradnl" sz="1200">
              <a:latin typeface="Times New Roman" pitchFamily="18" charset="0"/>
            </a:endParaRPr>
          </a:p>
        </p:txBody>
      </p:sp>
      <p:sp>
        <p:nvSpPr>
          <p:cNvPr id="135171" name="Rectangle 7"/>
          <p:cNvSpPr txBox="1">
            <a:spLocks noGrp="1" noChangeArrowheads="1"/>
          </p:cNvSpPr>
          <p:nvPr/>
        </p:nvSpPr>
        <p:spPr bwMode="auto">
          <a:xfrm>
            <a:off x="3884613" y="8575675"/>
            <a:ext cx="2971800" cy="450850"/>
          </a:xfrm>
          <a:prstGeom prst="rect">
            <a:avLst/>
          </a:prstGeom>
          <a:noFill/>
          <a:ln w="9525">
            <a:noFill/>
            <a:miter lim="800000"/>
            <a:headEnd/>
            <a:tailEnd/>
          </a:ln>
        </p:spPr>
        <p:txBody>
          <a:bodyPr anchor="b"/>
          <a:lstStyle/>
          <a:p>
            <a:pPr algn="r"/>
            <a:fld id="{35D6FE45-6A33-4B7D-8D0B-6781388DDF1A}" type="slidenum">
              <a:rPr lang="es-ES" sz="1200">
                <a:latin typeface="Times New Roman" pitchFamily="18" charset="0"/>
              </a:rPr>
              <a:pPr algn="r"/>
              <a:t>17</a:t>
            </a:fld>
            <a:endParaRPr lang="es-ES" sz="1200">
              <a:latin typeface="Times New Roman" pitchFamily="18" charset="0"/>
            </a:endParaRPr>
          </a:p>
        </p:txBody>
      </p:sp>
      <p:sp>
        <p:nvSpPr>
          <p:cNvPr id="135172" name="Rectangle 2"/>
          <p:cNvSpPr>
            <a:spLocks noGrp="1" noRot="1" noChangeAspect="1" noChangeArrowheads="1" noTextEdit="1"/>
          </p:cNvSpPr>
          <p:nvPr>
            <p:ph type="sldImg"/>
          </p:nvPr>
        </p:nvSpPr>
        <p:spPr>
          <a:ln/>
        </p:spPr>
      </p:sp>
      <p:sp>
        <p:nvSpPr>
          <p:cNvPr id="135173" name="Rectangle 3"/>
          <p:cNvSpPr>
            <a:spLocks noGrp="1" noChangeArrowheads="1"/>
          </p:cNvSpPr>
          <p:nvPr>
            <p:ph type="body" idx="1"/>
          </p:nvPr>
        </p:nvSpPr>
        <p:spPr>
          <a:xfrm>
            <a:off x="685800" y="4289425"/>
            <a:ext cx="5486400" cy="4062413"/>
          </a:xfrm>
          <a:noFill/>
          <a:ln/>
        </p:spPr>
        <p:txBody>
          <a:bodyPr/>
          <a:lstStyle/>
          <a:p>
            <a:endParaRPr lang="es-E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p:spPr>
        <p:txBody>
          <a:bodyPr/>
          <a:lstStyle/>
          <a:p>
            <a:fld id="{83A8C07F-302F-428D-9E2D-D7A6602E7B72}" type="slidenum">
              <a:rPr lang="es-ES_tradnl" smtClean="0"/>
              <a:pPr/>
              <a:t>18</a:t>
            </a:fld>
            <a:endParaRPr lang="es-ES_tradnl"/>
          </a:p>
        </p:txBody>
      </p:sp>
      <p:sp>
        <p:nvSpPr>
          <p:cNvPr id="96259" name="Rectangle 2"/>
          <p:cNvSpPr>
            <a:spLocks noGrp="1" noRot="1" noChangeAspect="1" noChangeArrowheads="1" noTextEdit="1"/>
          </p:cNvSpPr>
          <p:nvPr>
            <p:ph type="sldImg"/>
          </p:nvPr>
        </p:nvSpPr>
        <p:spPr>
          <a:ln/>
        </p:spPr>
      </p:sp>
      <p:sp>
        <p:nvSpPr>
          <p:cNvPr id="96260" name="Rectangle 3"/>
          <p:cNvSpPr>
            <a:spLocks noGrp="1" noChangeArrowheads="1"/>
          </p:cNvSpPr>
          <p:nvPr>
            <p:ph type="body" idx="1"/>
          </p:nvPr>
        </p:nvSpPr>
        <p:spPr>
          <a:noFill/>
          <a:ln/>
        </p:spPr>
        <p:txBody>
          <a:bodyPr/>
          <a:lstStyle/>
          <a:p>
            <a:endParaRPr lang="es-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FBC13328-5BD4-4F30-A554-3F8BE69E117E}" type="slidenum">
              <a:rPr lang="es-ES_tradnl" smtClean="0"/>
              <a:pPr/>
              <a:t>19</a:t>
            </a:fld>
            <a:endParaRPr lang="es-ES_tradnl"/>
          </a:p>
        </p:txBody>
      </p:sp>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noFill/>
          <a:ln/>
        </p:spPr>
        <p:txBody>
          <a:bodyPr/>
          <a:lstStyle/>
          <a:p>
            <a:endParaRPr lang="es-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txBox="1">
            <a:spLocks noGrp="1" noChangeArrowheads="1"/>
          </p:cNvSpPr>
          <p:nvPr/>
        </p:nvSpPr>
        <p:spPr bwMode="auto">
          <a:xfrm>
            <a:off x="3886200" y="8576707"/>
            <a:ext cx="2971800" cy="451406"/>
          </a:xfrm>
          <a:prstGeom prst="rect">
            <a:avLst/>
          </a:prstGeom>
          <a:noFill/>
          <a:ln w="9525">
            <a:noFill/>
            <a:miter lim="800000"/>
            <a:headEnd/>
            <a:tailEnd/>
          </a:ln>
        </p:spPr>
        <p:txBody>
          <a:bodyPr lIns="91421" tIns="45710" rIns="91421" bIns="45710" anchor="b"/>
          <a:lstStyle/>
          <a:p>
            <a:pPr algn="r"/>
            <a:fld id="{753C0130-421C-4A9B-8121-F84FC903249E}" type="slidenum">
              <a:rPr lang="es-ES_tradnl" sz="1200"/>
              <a:pPr algn="r"/>
              <a:t>2</a:t>
            </a:fld>
            <a:endParaRPr lang="es-ES_tradnl" sz="1200" dirty="0"/>
          </a:p>
        </p:txBody>
      </p:sp>
      <p:sp>
        <p:nvSpPr>
          <p:cNvPr id="30723" name="Rectangle 2"/>
          <p:cNvSpPr>
            <a:spLocks noGrp="1" noRot="1" noChangeAspect="1" noChangeArrowheads="1" noTextEdit="1"/>
          </p:cNvSpPr>
          <p:nvPr>
            <p:ph type="sldImg"/>
          </p:nvPr>
        </p:nvSpPr>
        <p:spPr>
          <a:xfrm>
            <a:off x="1174750" y="677863"/>
            <a:ext cx="4511675" cy="3382962"/>
          </a:xfrm>
          <a:ln/>
        </p:spPr>
      </p:sp>
      <p:sp>
        <p:nvSpPr>
          <p:cNvPr id="30724" name="Rectangle 3"/>
          <p:cNvSpPr>
            <a:spLocks noGrp="1" noChangeArrowheads="1"/>
          </p:cNvSpPr>
          <p:nvPr>
            <p:ph type="body" idx="1"/>
          </p:nvPr>
        </p:nvSpPr>
        <p:spPr>
          <a:noFill/>
          <a:ln/>
        </p:spPr>
        <p:txBody>
          <a:bodyPr/>
          <a:lstStyle/>
          <a:p>
            <a:endParaRPr lang="es-E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p:spPr>
        <p:txBody>
          <a:bodyPr/>
          <a:lstStyle/>
          <a:p>
            <a:fld id="{456EA66F-F29C-4F5F-8BA9-6DD778EFF054}" type="slidenum">
              <a:rPr lang="es-ES_tradnl" smtClean="0"/>
              <a:pPr/>
              <a:t>20</a:t>
            </a:fld>
            <a:endParaRPr lang="es-ES_tradnl"/>
          </a:p>
        </p:txBody>
      </p:sp>
      <p:sp>
        <p:nvSpPr>
          <p:cNvPr id="97283" name="Rectangle 2"/>
          <p:cNvSpPr>
            <a:spLocks noGrp="1" noRot="1" noChangeAspect="1" noChangeArrowheads="1" noTextEdit="1"/>
          </p:cNvSpPr>
          <p:nvPr>
            <p:ph type="sldImg"/>
          </p:nvPr>
        </p:nvSpPr>
        <p:spPr>
          <a:ln/>
        </p:spPr>
      </p:sp>
      <p:sp>
        <p:nvSpPr>
          <p:cNvPr id="97284" name="Rectangle 3"/>
          <p:cNvSpPr>
            <a:spLocks noGrp="1" noChangeArrowheads="1"/>
          </p:cNvSpPr>
          <p:nvPr>
            <p:ph type="body" idx="1"/>
          </p:nvPr>
        </p:nvSpPr>
        <p:spPr>
          <a:noFill/>
          <a:ln/>
        </p:spPr>
        <p:txBody>
          <a:bodyPr/>
          <a:lstStyle/>
          <a:p>
            <a:endParaRPr lang="es-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p:spPr>
        <p:txBody>
          <a:bodyPr/>
          <a:lstStyle/>
          <a:p>
            <a:fld id="{264EFB1C-425A-439D-B23F-E675C69A8231}" type="slidenum">
              <a:rPr lang="es-ES_tradnl" smtClean="0"/>
              <a:pPr/>
              <a:t>21</a:t>
            </a:fld>
            <a:endParaRPr lang="es-ES_tradnl"/>
          </a:p>
        </p:txBody>
      </p:sp>
      <p:sp>
        <p:nvSpPr>
          <p:cNvPr id="98307" name="Rectangle 7"/>
          <p:cNvSpPr txBox="1">
            <a:spLocks noGrp="1" noChangeArrowheads="1"/>
          </p:cNvSpPr>
          <p:nvPr/>
        </p:nvSpPr>
        <p:spPr bwMode="auto">
          <a:xfrm>
            <a:off x="3884613" y="8575675"/>
            <a:ext cx="2971800" cy="450850"/>
          </a:xfrm>
          <a:prstGeom prst="rect">
            <a:avLst/>
          </a:prstGeom>
          <a:noFill/>
          <a:ln w="9525">
            <a:noFill/>
            <a:miter lim="800000"/>
            <a:headEnd/>
            <a:tailEnd/>
          </a:ln>
        </p:spPr>
        <p:txBody>
          <a:bodyPr anchor="b"/>
          <a:lstStyle/>
          <a:p>
            <a:pPr algn="r"/>
            <a:fld id="{FE8F6079-460F-43BE-806E-9F46907DEB56}" type="slidenum">
              <a:rPr lang="es-ES" sz="1200">
                <a:latin typeface="Times New Roman" pitchFamily="18" charset="0"/>
              </a:rPr>
              <a:pPr algn="r"/>
              <a:t>21</a:t>
            </a:fld>
            <a:endParaRPr lang="es-ES" sz="1200">
              <a:latin typeface="Times New Roman" pitchFamily="18" charset="0"/>
            </a:endParaRPr>
          </a:p>
        </p:txBody>
      </p:sp>
      <p:sp>
        <p:nvSpPr>
          <p:cNvPr id="98308" name="Rectangle 2"/>
          <p:cNvSpPr>
            <a:spLocks noGrp="1" noRot="1" noChangeAspect="1" noChangeArrowheads="1" noTextEdit="1"/>
          </p:cNvSpPr>
          <p:nvPr>
            <p:ph type="sldImg"/>
          </p:nvPr>
        </p:nvSpPr>
        <p:spPr>
          <a:ln/>
        </p:spPr>
      </p:sp>
      <p:sp>
        <p:nvSpPr>
          <p:cNvPr id="98309" name="Rectangle 3"/>
          <p:cNvSpPr>
            <a:spLocks noGrp="1" noChangeArrowheads="1"/>
          </p:cNvSpPr>
          <p:nvPr>
            <p:ph type="body" idx="1"/>
          </p:nvPr>
        </p:nvSpPr>
        <p:spPr>
          <a:xfrm>
            <a:off x="685800" y="4289425"/>
            <a:ext cx="5486400" cy="4062413"/>
          </a:xfrm>
          <a:noFill/>
          <a:ln/>
        </p:spPr>
        <p:txBody>
          <a:bodyPr/>
          <a:lstStyle/>
          <a:p>
            <a:endParaRPr lang="es-E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p:spPr>
        <p:txBody>
          <a:bodyPr/>
          <a:lstStyle/>
          <a:p>
            <a:fld id="{99A871B1-3663-404E-8D05-DF507A621DFC}" type="slidenum">
              <a:rPr lang="es-ES_tradnl" smtClean="0"/>
              <a:pPr/>
              <a:t>22</a:t>
            </a:fld>
            <a:endParaRPr lang="es-ES_tradnl"/>
          </a:p>
        </p:txBody>
      </p:sp>
      <p:sp>
        <p:nvSpPr>
          <p:cNvPr id="100355" name="Rectangle 2"/>
          <p:cNvSpPr>
            <a:spLocks noGrp="1" noRot="1" noChangeAspect="1" noChangeArrowheads="1" noTextEdit="1"/>
          </p:cNvSpPr>
          <p:nvPr>
            <p:ph type="sldImg"/>
          </p:nvPr>
        </p:nvSpPr>
        <p:spPr>
          <a:ln/>
        </p:spPr>
      </p:sp>
      <p:sp>
        <p:nvSpPr>
          <p:cNvPr id="100356" name="Rectangle 3"/>
          <p:cNvSpPr>
            <a:spLocks noGrp="1" noChangeArrowheads="1"/>
          </p:cNvSpPr>
          <p:nvPr>
            <p:ph type="body" idx="1"/>
          </p:nvPr>
        </p:nvSpPr>
        <p:spPr>
          <a:noFill/>
          <a:ln/>
        </p:spPr>
        <p:txBody>
          <a:bodyPr/>
          <a:lstStyle/>
          <a:p>
            <a:endParaRPr lang="es-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noFill/>
        </p:spPr>
        <p:txBody>
          <a:bodyPr/>
          <a:lstStyle/>
          <a:p>
            <a:fld id="{C8CA1A66-74EB-48BE-B6B3-E340B7861467}" type="slidenum">
              <a:rPr lang="es-ES_tradnl" smtClean="0"/>
              <a:pPr/>
              <a:t>23</a:t>
            </a:fld>
            <a:endParaRPr lang="es-ES_tradnl"/>
          </a:p>
        </p:txBody>
      </p:sp>
      <p:sp>
        <p:nvSpPr>
          <p:cNvPr id="105475" name="Rectangle 2"/>
          <p:cNvSpPr>
            <a:spLocks noGrp="1" noRot="1" noChangeAspect="1" noChangeArrowheads="1" noTextEdit="1"/>
          </p:cNvSpPr>
          <p:nvPr>
            <p:ph type="sldImg"/>
          </p:nvPr>
        </p:nvSpPr>
        <p:spPr>
          <a:ln/>
        </p:spPr>
      </p:sp>
      <p:sp>
        <p:nvSpPr>
          <p:cNvPr id="105476" name="Rectangle 3"/>
          <p:cNvSpPr>
            <a:spLocks noGrp="1" noChangeArrowheads="1"/>
          </p:cNvSpPr>
          <p:nvPr>
            <p:ph type="body" idx="1"/>
          </p:nvPr>
        </p:nvSpPr>
        <p:spPr>
          <a:noFill/>
          <a:ln/>
        </p:spPr>
        <p:txBody>
          <a:bodyPr/>
          <a:lstStyle/>
          <a:p>
            <a:endParaRPr lang="es-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a:noFill/>
        </p:spPr>
        <p:txBody>
          <a:bodyPr/>
          <a:lstStyle/>
          <a:p>
            <a:fld id="{07D5EB06-E640-4C01-8F6D-D37F36E53DB3}" type="slidenum">
              <a:rPr lang="es-ES_tradnl" smtClean="0"/>
              <a:pPr/>
              <a:t>24</a:t>
            </a:fld>
            <a:endParaRPr lang="es-ES_tradnl"/>
          </a:p>
        </p:txBody>
      </p:sp>
      <p:sp>
        <p:nvSpPr>
          <p:cNvPr id="106499" name="Rectangle 7"/>
          <p:cNvSpPr txBox="1">
            <a:spLocks noGrp="1" noChangeArrowheads="1"/>
          </p:cNvSpPr>
          <p:nvPr/>
        </p:nvSpPr>
        <p:spPr bwMode="auto">
          <a:xfrm>
            <a:off x="3884613" y="8575675"/>
            <a:ext cx="2971800" cy="450850"/>
          </a:xfrm>
          <a:prstGeom prst="rect">
            <a:avLst/>
          </a:prstGeom>
          <a:noFill/>
          <a:ln w="9525">
            <a:noFill/>
            <a:miter lim="800000"/>
            <a:headEnd/>
            <a:tailEnd/>
          </a:ln>
        </p:spPr>
        <p:txBody>
          <a:bodyPr anchor="b"/>
          <a:lstStyle/>
          <a:p>
            <a:pPr algn="r"/>
            <a:fld id="{5BD93FB9-04C7-45E0-94F1-0300537A3A59}" type="slidenum">
              <a:rPr lang="es-ES" sz="1200">
                <a:latin typeface="Times New Roman" pitchFamily="18" charset="0"/>
              </a:rPr>
              <a:pPr algn="r"/>
              <a:t>24</a:t>
            </a:fld>
            <a:endParaRPr lang="es-ES" sz="1200">
              <a:latin typeface="Times New Roman" pitchFamily="18" charset="0"/>
            </a:endParaRPr>
          </a:p>
        </p:txBody>
      </p:sp>
      <p:sp>
        <p:nvSpPr>
          <p:cNvPr id="106500" name="Rectangle 2"/>
          <p:cNvSpPr>
            <a:spLocks noGrp="1" noRot="1" noChangeAspect="1" noChangeArrowheads="1" noTextEdit="1"/>
          </p:cNvSpPr>
          <p:nvPr>
            <p:ph type="sldImg"/>
          </p:nvPr>
        </p:nvSpPr>
        <p:spPr>
          <a:ln/>
        </p:spPr>
      </p:sp>
      <p:sp>
        <p:nvSpPr>
          <p:cNvPr id="106501" name="Rectangle 3"/>
          <p:cNvSpPr>
            <a:spLocks noGrp="1" noChangeArrowheads="1"/>
          </p:cNvSpPr>
          <p:nvPr>
            <p:ph type="body" idx="1"/>
          </p:nvPr>
        </p:nvSpPr>
        <p:spPr>
          <a:xfrm>
            <a:off x="685800" y="4289425"/>
            <a:ext cx="5486400" cy="4062413"/>
          </a:xfrm>
          <a:noFill/>
          <a:ln/>
        </p:spPr>
        <p:txBody>
          <a:bodyPr/>
          <a:lstStyle/>
          <a:p>
            <a:endParaRPr lang="es-E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noFill/>
        </p:spPr>
        <p:txBody>
          <a:bodyPr/>
          <a:lstStyle/>
          <a:p>
            <a:fld id="{D765AAF5-60CD-48CD-810F-CA5FD2179866}" type="slidenum">
              <a:rPr lang="es-ES_tradnl" smtClean="0"/>
              <a:pPr/>
              <a:t>25</a:t>
            </a:fld>
            <a:endParaRPr lang="es-ES_tradnl"/>
          </a:p>
        </p:txBody>
      </p:sp>
      <p:sp>
        <p:nvSpPr>
          <p:cNvPr id="107523" name="Rectangle 2"/>
          <p:cNvSpPr>
            <a:spLocks noGrp="1" noRot="1" noChangeAspect="1" noChangeArrowheads="1" noTextEdit="1"/>
          </p:cNvSpPr>
          <p:nvPr>
            <p:ph type="sldImg"/>
          </p:nvPr>
        </p:nvSpPr>
        <p:spPr>
          <a:ln/>
        </p:spPr>
      </p:sp>
      <p:sp>
        <p:nvSpPr>
          <p:cNvPr id="107524" name="Rectangle 3"/>
          <p:cNvSpPr>
            <a:spLocks noGrp="1" noChangeArrowheads="1"/>
          </p:cNvSpPr>
          <p:nvPr>
            <p:ph type="body" idx="1"/>
          </p:nvPr>
        </p:nvSpPr>
        <p:spPr>
          <a:noFill/>
          <a:ln/>
        </p:spPr>
        <p:txBody>
          <a:bodyPr/>
          <a:lstStyle/>
          <a:p>
            <a:endParaRPr lang="es-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p:spPr>
        <p:txBody>
          <a:bodyPr/>
          <a:lstStyle/>
          <a:p>
            <a:fld id="{3CC862D7-2628-43D8-842F-B86329CC36FC}" type="slidenum">
              <a:rPr lang="es-ES_tradnl" smtClean="0"/>
              <a:pPr/>
              <a:t>26</a:t>
            </a:fld>
            <a:endParaRPr lang="es-ES_tradnl"/>
          </a:p>
        </p:txBody>
      </p:sp>
      <p:sp>
        <p:nvSpPr>
          <p:cNvPr id="81923" name="Rectangle 7"/>
          <p:cNvSpPr txBox="1">
            <a:spLocks noGrp="1" noChangeArrowheads="1"/>
          </p:cNvSpPr>
          <p:nvPr/>
        </p:nvSpPr>
        <p:spPr bwMode="auto">
          <a:xfrm>
            <a:off x="3884613" y="8575675"/>
            <a:ext cx="2971800" cy="450850"/>
          </a:xfrm>
          <a:prstGeom prst="rect">
            <a:avLst/>
          </a:prstGeom>
          <a:noFill/>
          <a:ln w="9525">
            <a:noFill/>
            <a:miter lim="800000"/>
            <a:headEnd/>
            <a:tailEnd/>
          </a:ln>
        </p:spPr>
        <p:txBody>
          <a:bodyPr anchor="b"/>
          <a:lstStyle/>
          <a:p>
            <a:pPr algn="r"/>
            <a:fld id="{F17E79FC-9783-4C29-82D4-CBBFD347F46A}" type="slidenum">
              <a:rPr lang="es-ES" sz="1200">
                <a:latin typeface="Times New Roman" pitchFamily="18" charset="0"/>
              </a:rPr>
              <a:pPr algn="r"/>
              <a:t>26</a:t>
            </a:fld>
            <a:endParaRPr lang="es-ES" sz="1200">
              <a:latin typeface="Times New Roman" pitchFamily="18" charset="0"/>
            </a:endParaRPr>
          </a:p>
        </p:txBody>
      </p:sp>
      <p:sp>
        <p:nvSpPr>
          <p:cNvPr id="81924" name="Rectangle 2"/>
          <p:cNvSpPr>
            <a:spLocks noGrp="1" noRot="1" noChangeAspect="1" noChangeArrowheads="1" noTextEdit="1"/>
          </p:cNvSpPr>
          <p:nvPr>
            <p:ph type="sldImg"/>
          </p:nvPr>
        </p:nvSpPr>
        <p:spPr>
          <a:ln/>
        </p:spPr>
      </p:sp>
      <p:sp>
        <p:nvSpPr>
          <p:cNvPr id="81925" name="Rectangle 3"/>
          <p:cNvSpPr>
            <a:spLocks noGrp="1" noChangeArrowheads="1"/>
          </p:cNvSpPr>
          <p:nvPr>
            <p:ph type="body" idx="1"/>
          </p:nvPr>
        </p:nvSpPr>
        <p:spPr>
          <a:xfrm>
            <a:off x="685800" y="4289425"/>
            <a:ext cx="5486400" cy="4062413"/>
          </a:xfrm>
          <a:noFill/>
          <a:ln/>
        </p:spPr>
        <p:txBody>
          <a:bodyPr/>
          <a:lstStyle/>
          <a:p>
            <a:endParaRPr lang="es-ES"/>
          </a:p>
        </p:txBody>
      </p:sp>
    </p:spTree>
    <p:extLst>
      <p:ext uri="{BB962C8B-B14F-4D97-AF65-F5344CB8AC3E}">
        <p14:creationId xmlns:p14="http://schemas.microsoft.com/office/powerpoint/2010/main" val="320967358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p:spPr>
        <p:txBody>
          <a:bodyPr/>
          <a:lstStyle/>
          <a:p>
            <a:fld id="{BEB376E3-30D7-40A7-B339-03B6F0095C8A}" type="slidenum">
              <a:rPr lang="es-ES_tradnl" smtClean="0"/>
              <a:pPr/>
              <a:t>27</a:t>
            </a:fld>
            <a:endParaRPr lang="es-ES_tradnl"/>
          </a:p>
        </p:txBody>
      </p:sp>
      <p:sp>
        <p:nvSpPr>
          <p:cNvPr id="82947" name="Rectangle 7"/>
          <p:cNvSpPr txBox="1">
            <a:spLocks noGrp="1" noChangeArrowheads="1"/>
          </p:cNvSpPr>
          <p:nvPr/>
        </p:nvSpPr>
        <p:spPr bwMode="auto">
          <a:xfrm>
            <a:off x="3884613" y="8575675"/>
            <a:ext cx="2971800" cy="450850"/>
          </a:xfrm>
          <a:prstGeom prst="rect">
            <a:avLst/>
          </a:prstGeom>
          <a:noFill/>
          <a:ln w="9525">
            <a:noFill/>
            <a:miter lim="800000"/>
            <a:headEnd/>
            <a:tailEnd/>
          </a:ln>
        </p:spPr>
        <p:txBody>
          <a:bodyPr anchor="b"/>
          <a:lstStyle/>
          <a:p>
            <a:pPr algn="r"/>
            <a:fld id="{AD4F6C3B-9224-4FF7-A768-1697A8BB512D}" type="slidenum">
              <a:rPr lang="es-ES" sz="1200">
                <a:latin typeface="Times New Roman" pitchFamily="18" charset="0"/>
              </a:rPr>
              <a:pPr algn="r"/>
              <a:t>27</a:t>
            </a:fld>
            <a:endParaRPr lang="es-ES" sz="1200">
              <a:latin typeface="Times New Roman" pitchFamily="18" charset="0"/>
            </a:endParaRPr>
          </a:p>
        </p:txBody>
      </p:sp>
      <p:sp>
        <p:nvSpPr>
          <p:cNvPr id="82948" name="Rectangle 2"/>
          <p:cNvSpPr>
            <a:spLocks noGrp="1" noRot="1" noChangeAspect="1" noChangeArrowheads="1" noTextEdit="1"/>
          </p:cNvSpPr>
          <p:nvPr>
            <p:ph type="sldImg"/>
          </p:nvPr>
        </p:nvSpPr>
        <p:spPr>
          <a:ln/>
        </p:spPr>
      </p:sp>
      <p:sp>
        <p:nvSpPr>
          <p:cNvPr id="82949" name="Rectangle 3"/>
          <p:cNvSpPr>
            <a:spLocks noGrp="1" noChangeArrowheads="1"/>
          </p:cNvSpPr>
          <p:nvPr>
            <p:ph type="body" idx="1"/>
          </p:nvPr>
        </p:nvSpPr>
        <p:spPr>
          <a:xfrm>
            <a:off x="685800" y="4289425"/>
            <a:ext cx="5486400" cy="4062413"/>
          </a:xfrm>
          <a:noFill/>
          <a:ln/>
        </p:spPr>
        <p:txBody>
          <a:bodyPr/>
          <a:lstStyle/>
          <a:p>
            <a:endParaRPr lang="es-ES"/>
          </a:p>
        </p:txBody>
      </p:sp>
    </p:spTree>
    <p:extLst>
      <p:ext uri="{BB962C8B-B14F-4D97-AF65-F5344CB8AC3E}">
        <p14:creationId xmlns:p14="http://schemas.microsoft.com/office/powerpoint/2010/main" val="392696340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p:spPr>
        <p:txBody>
          <a:bodyPr/>
          <a:lstStyle/>
          <a:p>
            <a:fld id="{FFB7BF56-E5F0-4912-A127-42A90338D185}" type="slidenum">
              <a:rPr lang="es-ES_tradnl" smtClean="0"/>
              <a:pPr/>
              <a:t>28</a:t>
            </a:fld>
            <a:endParaRPr lang="es-ES_tradnl"/>
          </a:p>
        </p:txBody>
      </p:sp>
      <p:sp>
        <p:nvSpPr>
          <p:cNvPr id="108547" name="Rectangle 7"/>
          <p:cNvSpPr txBox="1">
            <a:spLocks noGrp="1" noChangeArrowheads="1"/>
          </p:cNvSpPr>
          <p:nvPr/>
        </p:nvSpPr>
        <p:spPr bwMode="auto">
          <a:xfrm>
            <a:off x="3884613" y="8575675"/>
            <a:ext cx="2971800" cy="450850"/>
          </a:xfrm>
          <a:prstGeom prst="rect">
            <a:avLst/>
          </a:prstGeom>
          <a:noFill/>
          <a:ln w="9525">
            <a:noFill/>
            <a:miter lim="800000"/>
            <a:headEnd/>
            <a:tailEnd/>
          </a:ln>
        </p:spPr>
        <p:txBody>
          <a:bodyPr anchor="b"/>
          <a:lstStyle/>
          <a:p>
            <a:pPr algn="r"/>
            <a:fld id="{AFF2BF15-1C6B-4992-B023-82515DC230E2}" type="slidenum">
              <a:rPr lang="es-ES" sz="1200">
                <a:latin typeface="Times New Roman" pitchFamily="18" charset="0"/>
              </a:rPr>
              <a:pPr algn="r"/>
              <a:t>28</a:t>
            </a:fld>
            <a:endParaRPr lang="es-ES" sz="1200">
              <a:latin typeface="Times New Roman" pitchFamily="18" charset="0"/>
            </a:endParaRPr>
          </a:p>
        </p:txBody>
      </p:sp>
      <p:sp>
        <p:nvSpPr>
          <p:cNvPr id="108548" name="Rectangle 2"/>
          <p:cNvSpPr>
            <a:spLocks noGrp="1" noRot="1" noChangeAspect="1" noChangeArrowheads="1" noTextEdit="1"/>
          </p:cNvSpPr>
          <p:nvPr>
            <p:ph type="sldImg"/>
          </p:nvPr>
        </p:nvSpPr>
        <p:spPr>
          <a:ln/>
        </p:spPr>
      </p:sp>
      <p:sp>
        <p:nvSpPr>
          <p:cNvPr id="108549" name="Rectangle 3"/>
          <p:cNvSpPr>
            <a:spLocks noGrp="1" noChangeArrowheads="1"/>
          </p:cNvSpPr>
          <p:nvPr>
            <p:ph type="body" idx="1"/>
          </p:nvPr>
        </p:nvSpPr>
        <p:spPr>
          <a:xfrm>
            <a:off x="685800" y="4289425"/>
            <a:ext cx="5486400" cy="4062413"/>
          </a:xfrm>
          <a:noFill/>
          <a:ln/>
        </p:spPr>
        <p:txBody>
          <a:bodyPr/>
          <a:lstStyle/>
          <a:p>
            <a:endParaRPr lang="es-E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7"/>
          <p:cNvSpPr txBox="1">
            <a:spLocks noGrp="1" noChangeArrowheads="1"/>
          </p:cNvSpPr>
          <p:nvPr/>
        </p:nvSpPr>
        <p:spPr bwMode="auto">
          <a:xfrm>
            <a:off x="3886200" y="8577263"/>
            <a:ext cx="2971800" cy="450850"/>
          </a:xfrm>
          <a:prstGeom prst="rect">
            <a:avLst/>
          </a:prstGeom>
          <a:noFill/>
          <a:ln w="9525">
            <a:noFill/>
            <a:miter lim="800000"/>
            <a:headEnd/>
            <a:tailEnd/>
          </a:ln>
        </p:spPr>
        <p:txBody>
          <a:bodyPr anchor="b"/>
          <a:lstStyle/>
          <a:p>
            <a:pPr algn="r"/>
            <a:fld id="{CB11CF69-629E-44ED-866F-B48BFE8AEA00}" type="slidenum">
              <a:rPr lang="es-ES_tradnl" sz="1200">
                <a:latin typeface="Times New Roman" pitchFamily="18" charset="0"/>
              </a:rPr>
              <a:pPr algn="r"/>
              <a:t>29</a:t>
            </a:fld>
            <a:endParaRPr lang="es-ES_tradnl" sz="1200">
              <a:latin typeface="Times New Roman" pitchFamily="18" charset="0"/>
            </a:endParaRPr>
          </a:p>
        </p:txBody>
      </p:sp>
      <p:sp>
        <p:nvSpPr>
          <p:cNvPr id="143363" name="Rectangle 2"/>
          <p:cNvSpPr>
            <a:spLocks noGrp="1" noRot="1" noChangeAspect="1" noChangeArrowheads="1" noTextEdit="1"/>
          </p:cNvSpPr>
          <p:nvPr>
            <p:ph type="sldImg"/>
          </p:nvPr>
        </p:nvSpPr>
        <p:spPr>
          <a:ln/>
        </p:spPr>
      </p:sp>
      <p:sp>
        <p:nvSpPr>
          <p:cNvPr id="143364" name="Rectangle 3"/>
          <p:cNvSpPr>
            <a:spLocks noGrp="1" noChangeArrowheads="1"/>
          </p:cNvSpPr>
          <p:nvPr>
            <p:ph type="body" idx="1"/>
          </p:nvPr>
        </p:nvSpPr>
        <p:spPr>
          <a:noFill/>
          <a:ln/>
        </p:spPr>
        <p:txBody>
          <a:bodyPr/>
          <a:lstStyle/>
          <a:p>
            <a:r>
              <a:rPr lang="es-AR" sz="1200" kern="1200" dirty="0">
                <a:solidFill>
                  <a:schemeClr val="tx1"/>
                </a:solidFill>
                <a:effectLst/>
                <a:latin typeface="Times New Roman" pitchFamily="18" charset="0"/>
                <a:ea typeface="+mn-ea"/>
                <a:cs typeface="+mn-cs"/>
              </a:rPr>
              <a:t>Un centro de operaciones de seguridad (SOC) es una unidad centralizada compuesta por personas capacitadas, procesos y tecnologías que trabajan en conjunto para brindar capacidades de seguridad integrales. Estos incluyen la prevención, detección e investigación de, y respuesta a, amenazas e incidentes de ciberseguridad.</a:t>
            </a:r>
            <a:endParaRPr lang="es-ES" sz="1200" kern="1200" dirty="0">
              <a:solidFill>
                <a:schemeClr val="tx1"/>
              </a:solidFill>
              <a:effectLst/>
              <a:latin typeface="Times New Roman" pitchFamily="18" charset="0"/>
              <a:ea typeface="+mn-ea"/>
              <a:cs typeface="+mn-cs"/>
            </a:endParaRPr>
          </a:p>
          <a:p>
            <a:r>
              <a:rPr lang="es-AR" sz="1200" kern="1200" dirty="0">
                <a:solidFill>
                  <a:schemeClr val="tx1"/>
                </a:solidFill>
                <a:effectLst/>
                <a:latin typeface="Times New Roman" pitchFamily="18" charset="0"/>
                <a:ea typeface="+mn-ea"/>
                <a:cs typeface="+mn-cs"/>
              </a:rPr>
              <a:t> </a:t>
            </a:r>
            <a:endParaRPr lang="es-ES" sz="1200" kern="1200" dirty="0">
              <a:solidFill>
                <a:schemeClr val="tx1"/>
              </a:solidFill>
              <a:effectLst/>
              <a:latin typeface="Times New Roman" pitchFamily="18" charset="0"/>
              <a:ea typeface="+mn-ea"/>
              <a:cs typeface="+mn-cs"/>
            </a:endParaRPr>
          </a:p>
          <a:p>
            <a:r>
              <a:rPr lang="es-AR" sz="1200" kern="1200" dirty="0">
                <a:solidFill>
                  <a:schemeClr val="tx1"/>
                </a:solidFill>
                <a:effectLst/>
                <a:latin typeface="Times New Roman" pitchFamily="18" charset="0"/>
                <a:ea typeface="+mn-ea"/>
                <a:cs typeface="+mn-cs"/>
              </a:rPr>
              <a:t>Un SOC es análogo a un centro de control de tráfico aéreo, centrándose en actividades de seguridad en lugar de operaciones de vuelo. El SOC proporciona visibilidad centralizada de toda la actividad que ocurre en su entorno. En lugar de administrar aviones que están aterrizando, despegando y rodando hacia las puertas, el SOC proporciona visibilidad sobre quién inicia sesión en sus sistemas, qué dispositivos están conectados a la red, a qué datos se accede, qué amenazas están presentes, la salud de dispositivos de seguridad, y más. Además, al igual que los controladores de tráfico aéreo, las personas capacitadas observan toda esta actividad, las 24 horas del día, los siete días de la semana, en un esfuerzo por identificar y solucionar los problemas antes de que afecten al negocio.</a:t>
            </a:r>
            <a:endParaRPr lang="es-ES" sz="1200" kern="1200" dirty="0">
              <a:solidFill>
                <a:schemeClr val="tx1"/>
              </a:solidFill>
              <a:effectLst/>
              <a:latin typeface="Times New Roman" pitchFamily="18" charset="0"/>
              <a:ea typeface="+mn-ea"/>
              <a:cs typeface="+mn-cs"/>
            </a:endParaRPr>
          </a:p>
          <a:p>
            <a:r>
              <a:rPr lang="es-AR" sz="1200" kern="1200" dirty="0">
                <a:solidFill>
                  <a:schemeClr val="tx1"/>
                </a:solidFill>
                <a:effectLst/>
                <a:latin typeface="Times New Roman" pitchFamily="18" charset="0"/>
                <a:ea typeface="+mn-ea"/>
                <a:cs typeface="+mn-cs"/>
              </a:rPr>
              <a:t> </a:t>
            </a:r>
            <a:endParaRPr lang="es-ES" sz="1200" kern="1200" dirty="0">
              <a:solidFill>
                <a:schemeClr val="tx1"/>
              </a:solidFill>
              <a:effectLst/>
              <a:latin typeface="Times New Roman" pitchFamily="18" charset="0"/>
              <a:ea typeface="+mn-ea"/>
              <a:cs typeface="+mn-cs"/>
            </a:endParaRPr>
          </a:p>
          <a:p>
            <a:r>
              <a:rPr lang="es-AR" sz="1200" kern="1200" dirty="0">
                <a:solidFill>
                  <a:schemeClr val="tx1"/>
                </a:solidFill>
                <a:effectLst/>
                <a:latin typeface="Times New Roman" pitchFamily="18" charset="0"/>
                <a:ea typeface="+mn-ea"/>
                <a:cs typeface="+mn-cs"/>
              </a:rPr>
              <a:t>Un SOC es el elemento más esencial de una estrategia de seguridad moderna, ya que proporciona el único medio para detectar, contener y remediar amenazas avanzadas. Un SOC es el siguiente paso en la evolución de la seguridad. También sirve como base para las capacidades de contención y recuperación de claves para mitigar las amenazas persistentes avanzadas.</a:t>
            </a:r>
            <a:endParaRPr lang="es-ES" sz="1200" kern="1200" dirty="0">
              <a:solidFill>
                <a:schemeClr val="tx1"/>
              </a:solidFill>
              <a:effectLst/>
              <a:latin typeface="Times New Roman" pitchFamily="18" charset="0"/>
              <a:ea typeface="+mn-ea"/>
              <a:cs typeface="+mn-cs"/>
            </a:endParaRPr>
          </a:p>
          <a:p>
            <a:endParaRPr lang="es-AR" dirty="0"/>
          </a:p>
        </p:txBody>
      </p:sp>
    </p:spTree>
    <p:extLst>
      <p:ext uri="{BB962C8B-B14F-4D97-AF65-F5344CB8AC3E}">
        <p14:creationId xmlns:p14="http://schemas.microsoft.com/office/powerpoint/2010/main" val="374034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p:spPr>
        <p:txBody>
          <a:bodyPr/>
          <a:lstStyle/>
          <a:p>
            <a:fld id="{7732045D-B651-40CE-9F78-EAE03A52A770}" type="slidenum">
              <a:rPr lang="es-ES_tradnl" smtClean="0"/>
              <a:pPr/>
              <a:t>3</a:t>
            </a:fld>
            <a:endParaRPr lang="es-ES_tradnl"/>
          </a:p>
        </p:txBody>
      </p:sp>
      <p:sp>
        <p:nvSpPr>
          <p:cNvPr id="83971" name="Rectangle 7"/>
          <p:cNvSpPr txBox="1">
            <a:spLocks noGrp="1" noChangeArrowheads="1"/>
          </p:cNvSpPr>
          <p:nvPr/>
        </p:nvSpPr>
        <p:spPr bwMode="auto">
          <a:xfrm>
            <a:off x="3884613" y="8575675"/>
            <a:ext cx="2971800" cy="450850"/>
          </a:xfrm>
          <a:prstGeom prst="rect">
            <a:avLst/>
          </a:prstGeom>
          <a:noFill/>
          <a:ln w="9525">
            <a:noFill/>
            <a:miter lim="800000"/>
            <a:headEnd/>
            <a:tailEnd/>
          </a:ln>
        </p:spPr>
        <p:txBody>
          <a:bodyPr anchor="b"/>
          <a:lstStyle/>
          <a:p>
            <a:pPr algn="r"/>
            <a:fld id="{FD6AC892-FF06-45B9-9AAE-8BA862E4BDBB}" type="slidenum">
              <a:rPr lang="es-ES" sz="1200">
                <a:latin typeface="Times New Roman" pitchFamily="18" charset="0"/>
              </a:rPr>
              <a:pPr algn="r"/>
              <a:t>3</a:t>
            </a:fld>
            <a:endParaRPr lang="es-ES" sz="1200">
              <a:latin typeface="Times New Roman" pitchFamily="18" charset="0"/>
            </a:endParaRPr>
          </a:p>
        </p:txBody>
      </p:sp>
      <p:sp>
        <p:nvSpPr>
          <p:cNvPr id="83972" name="Rectangle 2"/>
          <p:cNvSpPr>
            <a:spLocks noGrp="1" noRot="1" noChangeAspect="1" noChangeArrowheads="1" noTextEdit="1"/>
          </p:cNvSpPr>
          <p:nvPr>
            <p:ph type="sldImg"/>
          </p:nvPr>
        </p:nvSpPr>
        <p:spPr>
          <a:ln/>
        </p:spPr>
      </p:sp>
      <p:sp>
        <p:nvSpPr>
          <p:cNvPr id="83973" name="Rectangle 3"/>
          <p:cNvSpPr>
            <a:spLocks noGrp="1" noChangeArrowheads="1"/>
          </p:cNvSpPr>
          <p:nvPr>
            <p:ph type="body" idx="1"/>
          </p:nvPr>
        </p:nvSpPr>
        <p:spPr>
          <a:xfrm>
            <a:off x="685800" y="4289425"/>
            <a:ext cx="5486400" cy="4062413"/>
          </a:xfrm>
          <a:noFill/>
          <a:ln/>
        </p:spPr>
        <p:txBody>
          <a:bodyPr/>
          <a:lstStyle/>
          <a:p>
            <a:endParaRPr lang="es-E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7"/>
          <p:cNvSpPr txBox="1">
            <a:spLocks noGrp="1" noChangeArrowheads="1"/>
          </p:cNvSpPr>
          <p:nvPr/>
        </p:nvSpPr>
        <p:spPr bwMode="auto">
          <a:xfrm>
            <a:off x="3886200" y="8577263"/>
            <a:ext cx="2971800" cy="450850"/>
          </a:xfrm>
          <a:prstGeom prst="rect">
            <a:avLst/>
          </a:prstGeom>
          <a:noFill/>
          <a:ln w="9525">
            <a:noFill/>
            <a:miter lim="800000"/>
            <a:headEnd/>
            <a:tailEnd/>
          </a:ln>
        </p:spPr>
        <p:txBody>
          <a:bodyPr anchor="b"/>
          <a:lstStyle/>
          <a:p>
            <a:pPr algn="r"/>
            <a:fld id="{CB11CF69-629E-44ED-866F-B48BFE8AEA00}" type="slidenum">
              <a:rPr lang="es-ES_tradnl" sz="1200">
                <a:latin typeface="Times New Roman" pitchFamily="18" charset="0"/>
              </a:rPr>
              <a:pPr algn="r"/>
              <a:t>30</a:t>
            </a:fld>
            <a:endParaRPr lang="es-ES_tradnl" sz="1200">
              <a:latin typeface="Times New Roman" pitchFamily="18" charset="0"/>
            </a:endParaRPr>
          </a:p>
        </p:txBody>
      </p:sp>
      <p:sp>
        <p:nvSpPr>
          <p:cNvPr id="143363" name="Rectangle 2"/>
          <p:cNvSpPr>
            <a:spLocks noGrp="1" noRot="1" noChangeAspect="1" noChangeArrowheads="1" noTextEdit="1"/>
          </p:cNvSpPr>
          <p:nvPr>
            <p:ph type="sldImg"/>
          </p:nvPr>
        </p:nvSpPr>
        <p:spPr>
          <a:ln/>
        </p:spPr>
      </p:sp>
      <p:sp>
        <p:nvSpPr>
          <p:cNvPr id="143364" name="Rectangle 3"/>
          <p:cNvSpPr>
            <a:spLocks noGrp="1" noChangeArrowheads="1"/>
          </p:cNvSpPr>
          <p:nvPr>
            <p:ph type="body" idx="1"/>
          </p:nvPr>
        </p:nvSpPr>
        <p:spPr>
          <a:noFill/>
          <a:ln/>
        </p:spPr>
        <p:txBody>
          <a:bodyPr/>
          <a:lstStyle/>
          <a:p>
            <a:r>
              <a:rPr lang="es-AR" sz="1200" kern="1200" dirty="0">
                <a:solidFill>
                  <a:schemeClr val="tx1"/>
                </a:solidFill>
                <a:effectLst/>
                <a:latin typeface="Times New Roman" pitchFamily="18" charset="0"/>
                <a:ea typeface="+mn-ea"/>
                <a:cs typeface="+mn-cs"/>
              </a:rPr>
              <a:t>Un SOC proporciona las siguientes capacidades:</a:t>
            </a:r>
            <a:endParaRPr lang="es-ES" sz="1200" kern="1200" dirty="0">
              <a:solidFill>
                <a:schemeClr val="tx1"/>
              </a:solidFill>
              <a:effectLst/>
              <a:latin typeface="Times New Roman" pitchFamily="18" charset="0"/>
              <a:ea typeface="+mn-ea"/>
              <a:cs typeface="+mn-cs"/>
            </a:endParaRPr>
          </a:p>
          <a:p>
            <a:r>
              <a:rPr lang="es-AR" sz="1200" kern="1200" dirty="0">
                <a:solidFill>
                  <a:schemeClr val="tx1"/>
                </a:solidFill>
                <a:effectLst/>
                <a:latin typeface="Times New Roman" pitchFamily="18" charset="0"/>
                <a:ea typeface="+mn-ea"/>
                <a:cs typeface="+mn-cs"/>
              </a:rPr>
              <a:t> </a:t>
            </a:r>
            <a:endParaRPr lang="es-ES" sz="1200" kern="1200" dirty="0">
              <a:solidFill>
                <a:schemeClr val="tx1"/>
              </a:solidFill>
              <a:effectLst/>
              <a:latin typeface="Times New Roman" pitchFamily="18" charset="0"/>
              <a:ea typeface="+mn-ea"/>
              <a:cs typeface="+mn-cs"/>
            </a:endParaRPr>
          </a:p>
          <a:p>
            <a:pPr lvl="0"/>
            <a:r>
              <a:rPr lang="es-AR" sz="1200" kern="1200" dirty="0">
                <a:solidFill>
                  <a:schemeClr val="tx1"/>
                </a:solidFill>
                <a:effectLst/>
                <a:latin typeface="Times New Roman" pitchFamily="18" charset="0"/>
                <a:ea typeface="+mn-ea"/>
                <a:cs typeface="+mn-cs"/>
              </a:rPr>
              <a:t>Detección y respuesta de amenazas en tiempo real. El personal de SOC determina el mejor método o tecnología para la detección y respuesta a amenazas. El SOC en sí mismo incluye toda la inteligencia humana y de máquina necesaria para recopilar y analizar datos de la máquina en tiempo real, detectar amenazas y remediarlas.</a:t>
            </a:r>
            <a:endParaRPr lang="es-ES" sz="1200" kern="1200" dirty="0">
              <a:solidFill>
                <a:schemeClr val="tx1"/>
              </a:solidFill>
              <a:effectLst/>
              <a:latin typeface="Times New Roman" pitchFamily="18" charset="0"/>
              <a:ea typeface="+mn-ea"/>
              <a:cs typeface="+mn-cs"/>
            </a:endParaRPr>
          </a:p>
          <a:p>
            <a:r>
              <a:rPr lang="es-AR" sz="1200" kern="1200" dirty="0">
                <a:solidFill>
                  <a:schemeClr val="tx1"/>
                </a:solidFill>
                <a:effectLst/>
                <a:latin typeface="Times New Roman" pitchFamily="18" charset="0"/>
                <a:ea typeface="+mn-ea"/>
                <a:cs typeface="+mn-cs"/>
              </a:rPr>
              <a:t> </a:t>
            </a:r>
            <a:endParaRPr lang="es-ES" sz="1200" kern="1200" dirty="0">
              <a:solidFill>
                <a:schemeClr val="tx1"/>
              </a:solidFill>
              <a:effectLst/>
              <a:latin typeface="Times New Roman" pitchFamily="18" charset="0"/>
              <a:ea typeface="+mn-ea"/>
              <a:cs typeface="+mn-cs"/>
            </a:endParaRPr>
          </a:p>
          <a:p>
            <a:pPr lvl="0"/>
            <a:r>
              <a:rPr lang="es-AR" sz="1200" kern="1200" dirty="0">
                <a:solidFill>
                  <a:schemeClr val="tx1"/>
                </a:solidFill>
                <a:effectLst/>
                <a:latin typeface="Times New Roman" pitchFamily="18" charset="0"/>
                <a:ea typeface="+mn-ea"/>
                <a:cs typeface="+mn-cs"/>
              </a:rPr>
              <a:t>Supervisión 24x7 de los datos del registro del sistema y del tráfico de la red. La supervisión continua asegura que se detecte actividad anómala y maliciosa de personas externas o internas en tiempo real. El personal identifica la actividad maliciosa a medida que ocurre, lo que permite que los equipos respondan de inmediato y ayuden a eliminar, o al menos a reducir, su daño.</a:t>
            </a:r>
            <a:endParaRPr lang="es-ES" sz="1200" kern="1200" dirty="0">
              <a:solidFill>
                <a:schemeClr val="tx1"/>
              </a:solidFill>
              <a:effectLst/>
              <a:latin typeface="Times New Roman" pitchFamily="18" charset="0"/>
              <a:ea typeface="+mn-ea"/>
              <a:cs typeface="+mn-cs"/>
            </a:endParaRPr>
          </a:p>
          <a:p>
            <a:r>
              <a:rPr lang="es-AR" sz="1200" kern="1200" dirty="0">
                <a:solidFill>
                  <a:schemeClr val="tx1"/>
                </a:solidFill>
                <a:effectLst/>
                <a:latin typeface="Times New Roman" pitchFamily="18" charset="0"/>
                <a:ea typeface="+mn-ea"/>
                <a:cs typeface="+mn-cs"/>
              </a:rPr>
              <a:t> </a:t>
            </a:r>
            <a:endParaRPr lang="es-ES" sz="1200" kern="1200" dirty="0">
              <a:solidFill>
                <a:schemeClr val="tx1"/>
              </a:solidFill>
              <a:effectLst/>
              <a:latin typeface="Times New Roman" pitchFamily="18" charset="0"/>
              <a:ea typeface="+mn-ea"/>
              <a:cs typeface="+mn-cs"/>
            </a:endParaRPr>
          </a:p>
          <a:p>
            <a:pPr lvl="0"/>
            <a:r>
              <a:rPr lang="es-AR" sz="1200" kern="1200" dirty="0">
                <a:solidFill>
                  <a:schemeClr val="tx1"/>
                </a:solidFill>
                <a:effectLst/>
                <a:latin typeface="Times New Roman" pitchFamily="18" charset="0"/>
                <a:ea typeface="+mn-ea"/>
                <a:cs typeface="+mn-cs"/>
              </a:rPr>
              <a:t>Una visión integral y centralizada de la postura de seguridad de una empresa. Un SOC integra los datos que provienen de sus herramientas para proporcionar una instantánea de su postura de seguridad actual.</a:t>
            </a:r>
            <a:endParaRPr lang="es-ES" sz="1200" kern="1200" dirty="0">
              <a:solidFill>
                <a:schemeClr val="tx1"/>
              </a:solidFill>
              <a:effectLst/>
              <a:latin typeface="Times New Roman" pitchFamily="18" charset="0"/>
              <a:ea typeface="+mn-ea"/>
              <a:cs typeface="+mn-cs"/>
            </a:endParaRPr>
          </a:p>
          <a:p>
            <a:r>
              <a:rPr lang="es-AR" sz="1200" kern="1200" dirty="0">
                <a:solidFill>
                  <a:schemeClr val="tx1"/>
                </a:solidFill>
                <a:effectLst/>
                <a:latin typeface="Times New Roman" pitchFamily="18" charset="0"/>
                <a:ea typeface="+mn-ea"/>
                <a:cs typeface="+mn-cs"/>
              </a:rPr>
              <a:t> </a:t>
            </a:r>
            <a:endParaRPr lang="es-ES" sz="1200" kern="1200" dirty="0">
              <a:solidFill>
                <a:schemeClr val="tx1"/>
              </a:solidFill>
              <a:effectLst/>
              <a:latin typeface="Times New Roman" pitchFamily="18" charset="0"/>
              <a:ea typeface="+mn-ea"/>
              <a:cs typeface="+mn-cs"/>
            </a:endParaRPr>
          </a:p>
          <a:p>
            <a:pPr lvl="0"/>
            <a:r>
              <a:rPr lang="es-AR" sz="1200" kern="1200" dirty="0">
                <a:solidFill>
                  <a:schemeClr val="tx1"/>
                </a:solidFill>
                <a:effectLst/>
                <a:latin typeface="Times New Roman" pitchFamily="18" charset="0"/>
                <a:ea typeface="+mn-ea"/>
                <a:cs typeface="+mn-cs"/>
              </a:rPr>
              <a:t>Caza e investigación de amenazas. El personal de SOC busca de manera proactiva a través de sus redes y datos para identificar las amenazas que han eludido sus controles perimetrales y se esconden, no detectados, en la red.</a:t>
            </a:r>
            <a:endParaRPr lang="es-ES" sz="1200" kern="1200" dirty="0">
              <a:solidFill>
                <a:schemeClr val="tx1"/>
              </a:solidFill>
              <a:effectLst/>
              <a:latin typeface="Times New Roman" pitchFamily="18" charset="0"/>
              <a:ea typeface="+mn-ea"/>
              <a:cs typeface="+mn-cs"/>
            </a:endParaRPr>
          </a:p>
          <a:p>
            <a:endParaRPr lang="es-AR" dirty="0"/>
          </a:p>
        </p:txBody>
      </p:sp>
    </p:spTree>
    <p:extLst>
      <p:ext uri="{BB962C8B-B14F-4D97-AF65-F5344CB8AC3E}">
        <p14:creationId xmlns:p14="http://schemas.microsoft.com/office/powerpoint/2010/main" val="70180129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7"/>
          <p:cNvSpPr txBox="1">
            <a:spLocks noGrp="1" noChangeArrowheads="1"/>
          </p:cNvSpPr>
          <p:nvPr/>
        </p:nvSpPr>
        <p:spPr bwMode="auto">
          <a:xfrm>
            <a:off x="3886200" y="8577263"/>
            <a:ext cx="2971800" cy="450850"/>
          </a:xfrm>
          <a:prstGeom prst="rect">
            <a:avLst/>
          </a:prstGeom>
          <a:noFill/>
          <a:ln w="9525">
            <a:noFill/>
            <a:miter lim="800000"/>
            <a:headEnd/>
            <a:tailEnd/>
          </a:ln>
        </p:spPr>
        <p:txBody>
          <a:bodyPr anchor="b"/>
          <a:lstStyle/>
          <a:p>
            <a:pPr algn="r"/>
            <a:fld id="{56F37DCA-285B-48A5-AD99-FD8D42A99CD0}" type="slidenum">
              <a:rPr lang="es-ES_tradnl" sz="1200">
                <a:latin typeface="Times New Roman" pitchFamily="18" charset="0"/>
              </a:rPr>
              <a:pPr algn="r"/>
              <a:t>31</a:t>
            </a:fld>
            <a:endParaRPr lang="es-ES_tradnl" sz="1200">
              <a:latin typeface="Times New Roman" pitchFamily="18" charset="0"/>
            </a:endParaRPr>
          </a:p>
        </p:txBody>
      </p:sp>
      <p:sp>
        <p:nvSpPr>
          <p:cNvPr id="141315" name="Rectangle 2"/>
          <p:cNvSpPr>
            <a:spLocks noGrp="1" noRot="1" noChangeAspect="1" noChangeArrowheads="1" noTextEdit="1"/>
          </p:cNvSpPr>
          <p:nvPr>
            <p:ph type="sldImg"/>
          </p:nvPr>
        </p:nvSpPr>
        <p:spPr>
          <a:ln/>
        </p:spPr>
      </p:sp>
      <p:sp>
        <p:nvSpPr>
          <p:cNvPr id="141316" name="Rectangle 3"/>
          <p:cNvSpPr>
            <a:spLocks noGrp="1" noChangeArrowheads="1"/>
          </p:cNvSpPr>
          <p:nvPr>
            <p:ph type="body" idx="1"/>
          </p:nvPr>
        </p:nvSpPr>
        <p:spPr>
          <a:noFill/>
          <a:ln/>
        </p:spPr>
        <p:txBody>
          <a:bodyPr/>
          <a:lstStyle/>
          <a:p>
            <a:r>
              <a:rPr lang="es-ES" sz="1200" b="0" i="0" kern="1200" dirty="0">
                <a:solidFill>
                  <a:schemeClr val="tx1"/>
                </a:solidFill>
                <a:effectLst/>
                <a:latin typeface="Times New Roman" pitchFamily="18" charset="0"/>
                <a:ea typeface="+mn-ea"/>
                <a:cs typeface="+mn-cs"/>
              </a:rPr>
              <a:t> Los sistemas de ciberseguridad </a:t>
            </a:r>
            <a:r>
              <a:rPr lang="es-ES" sz="1200" b="1" i="0" kern="1200" dirty="0" err="1">
                <a:solidFill>
                  <a:schemeClr val="tx1"/>
                </a:solidFill>
                <a:effectLst/>
                <a:latin typeface="Times New Roman" pitchFamily="18" charset="0"/>
                <a:ea typeface="+mn-ea"/>
                <a:cs typeface="+mn-cs"/>
              </a:rPr>
              <a:t>Endpoint</a:t>
            </a:r>
            <a:r>
              <a:rPr lang="es-ES" sz="1200" b="0" i="0" kern="1200" dirty="0">
                <a:solidFill>
                  <a:schemeClr val="tx1"/>
                </a:solidFill>
                <a:effectLst/>
                <a:latin typeface="Times New Roman" pitchFamily="18" charset="0"/>
                <a:ea typeface="+mn-ea"/>
                <a:cs typeface="+mn-cs"/>
              </a:rPr>
              <a:t>, que se pueden adquirir como software o como un dispositivo dedicado, sirven para descubrir, gestionar y controlar los dispositivos que solicitan acceso a la red corporativa de nuestra </a:t>
            </a:r>
            <a:r>
              <a:rPr lang="es-ES" sz="1200" b="0" i="0" kern="1200" dirty="0" err="1">
                <a:solidFill>
                  <a:schemeClr val="tx1"/>
                </a:solidFill>
                <a:effectLst/>
                <a:latin typeface="Times New Roman" pitchFamily="18" charset="0"/>
                <a:ea typeface="+mn-ea"/>
                <a:cs typeface="+mn-cs"/>
              </a:rPr>
              <a:t>empresa.</a:t>
            </a:r>
            <a:r>
              <a:rPr lang="es-ES" dirty="0" err="1"/>
              <a:t>La</a:t>
            </a:r>
            <a:r>
              <a:rPr lang="es-ES" dirty="0"/>
              <a:t> proliferación de dispositivos de consumo tales como </a:t>
            </a:r>
            <a:r>
              <a:rPr lang="es-ES" dirty="0" err="1"/>
              <a:t>iPods</a:t>
            </a:r>
            <a:r>
              <a:rPr lang="es-ES" dirty="0"/>
              <a:t>, dispositivos USB, Smart </a:t>
            </a:r>
            <a:r>
              <a:rPr lang="es-ES" dirty="0" err="1"/>
              <a:t>Phones</a:t>
            </a:r>
            <a:r>
              <a:rPr lang="es-ES" dirty="0"/>
              <a:t> y más, ha incrementado drásticamente el riesgo de fugas de información intencionadas y accidentales y otras actividades maliciosas. Aunque la mayoría de empresas tienen software anti-virus, Firewall, seguridad de contenido de correo y web para protegerse contra amenazas externas, pocos se dan cuenta de lo sencillo que es para un empleado copiar enormes cantidades de información sensible en un iPod o en un </a:t>
            </a:r>
            <a:r>
              <a:rPr lang="es-ES" dirty="0" err="1"/>
              <a:t>stick</a:t>
            </a:r>
            <a:r>
              <a:rPr lang="es-ES" dirty="0"/>
              <a:t> USB.  Además hay un mayor riesgo de introducción de software malicioso o ilegal en su red a través de estos dispositivos. Por supuesto su administrador podría bloquear todos los puertos - una solución desacertada, dificultosa e insostenible.</a:t>
            </a:r>
          </a:p>
          <a:p>
            <a:r>
              <a:rPr lang="es-ES" dirty="0"/>
              <a:t>Reproductores multimedia, incluyendo </a:t>
            </a:r>
            <a:r>
              <a:rPr lang="es-ES" dirty="0" err="1"/>
              <a:t>iPods</a:t>
            </a:r>
            <a:r>
              <a:rPr lang="es-ES" dirty="0"/>
              <a:t>, </a:t>
            </a:r>
            <a:r>
              <a:rPr lang="es-ES" dirty="0" err="1"/>
              <a:t>Creative</a:t>
            </a:r>
            <a:r>
              <a:rPr lang="es-ES" dirty="0"/>
              <a:t> Zen y otros </a:t>
            </a:r>
          </a:p>
          <a:p>
            <a:r>
              <a:rPr lang="es-ES" dirty="0" err="1"/>
              <a:t>Sticks</a:t>
            </a:r>
            <a:r>
              <a:rPr lang="es-ES" dirty="0"/>
              <a:t> USB, </a:t>
            </a:r>
            <a:r>
              <a:rPr lang="es-ES" dirty="0" err="1"/>
              <a:t>CompactFlash</a:t>
            </a:r>
            <a:r>
              <a:rPr lang="es-ES" dirty="0"/>
              <a:t>, tarjetas de memoria, </a:t>
            </a:r>
            <a:r>
              <a:rPr lang="es-ES" dirty="0" err="1"/>
              <a:t>CDs</a:t>
            </a:r>
            <a:r>
              <a:rPr lang="es-ES" dirty="0"/>
              <a:t>, disqueteras y otros dispositivos portátiles de almacenamiento </a:t>
            </a:r>
          </a:p>
          <a:p>
            <a:r>
              <a:rPr lang="es-ES" dirty="0" err="1"/>
              <a:t>PDAs</a:t>
            </a:r>
            <a:r>
              <a:rPr lang="es-ES" dirty="0"/>
              <a:t>, dispositivos BlackBerry, teléfonos móviles, </a:t>
            </a:r>
            <a:r>
              <a:rPr lang="es-ES" dirty="0" err="1"/>
              <a:t>smartphones</a:t>
            </a:r>
            <a:r>
              <a:rPr lang="es-ES" dirty="0"/>
              <a:t> y dispositivos de comunicación similares </a:t>
            </a:r>
          </a:p>
          <a:p>
            <a:r>
              <a:rPr lang="es-ES" dirty="0"/>
              <a:t>Tarjetas de red, portátiles y otras conexiones de red.</a:t>
            </a:r>
          </a:p>
          <a:p>
            <a:r>
              <a:rPr lang="es-ES" dirty="0"/>
              <a:t>Evita la fuga y el robo de información mediante el control integral del acceso a dispositivos portátiles de almacenamiento con mínimo esfuerzo administrativo </a:t>
            </a:r>
          </a:p>
          <a:p>
            <a:r>
              <a:rPr lang="es-ES" dirty="0"/>
              <a:t>Impide la introducción de software malicioso o no autorizado en la red </a:t>
            </a:r>
          </a:p>
          <a:p>
            <a:r>
              <a:rPr lang="es-ES" dirty="0"/>
              <a:t>Proporciona a los administradores mayor control - puede bloquear dispositivos por clase, extensiones de archivo, puerto físico o identificador de dispositivo, desde un ?</a:t>
            </a:r>
            <a:r>
              <a:rPr lang="es-ES" dirty="0" err="1"/>
              <a:t>nico</a:t>
            </a:r>
            <a:r>
              <a:rPr lang="es-ES" dirty="0"/>
              <a:t> lugar </a:t>
            </a:r>
          </a:p>
          <a:p>
            <a:r>
              <a:rPr lang="es-ES" dirty="0"/>
              <a:t>Permite a los administradores conceder acceso temporal al dispositivo o puerto durante un período de tiempo estipulado </a:t>
            </a:r>
          </a:p>
          <a:p>
            <a:r>
              <a:rPr lang="es-ES" dirty="0"/>
              <a:t>Monitoriza centralizadamente la red, detecta dispositivos conectados y realiza varias tareas </a:t>
            </a:r>
          </a:p>
          <a:p>
            <a:r>
              <a:rPr lang="es-ES" dirty="0"/>
              <a:t>Protege automáticamente equipos detectados desplegando un agente y una directiva de bloqueo predefinida </a:t>
            </a:r>
          </a:p>
          <a:p>
            <a:r>
              <a:rPr lang="es-ES" dirty="0"/>
              <a:t>Puede descargar e instalar automáticamente SQL Express si no hay disponible un servidor de bases de datos </a:t>
            </a:r>
          </a:p>
          <a:p>
            <a:r>
              <a:rPr lang="es-ES" dirty="0"/>
              <a:t>Soporta plataformas 32 y 64-bit, incluyendo Windows 7, Windows Vista y Windows Server 2008 R2.</a:t>
            </a:r>
          </a:p>
          <a:p>
            <a:endParaRPr lang="es-AR"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7"/>
          <p:cNvSpPr txBox="1">
            <a:spLocks noGrp="1" noChangeArrowheads="1"/>
          </p:cNvSpPr>
          <p:nvPr/>
        </p:nvSpPr>
        <p:spPr bwMode="auto">
          <a:xfrm>
            <a:off x="3886200" y="8577263"/>
            <a:ext cx="2971800" cy="450850"/>
          </a:xfrm>
          <a:prstGeom prst="rect">
            <a:avLst/>
          </a:prstGeom>
          <a:noFill/>
          <a:ln w="9525">
            <a:noFill/>
            <a:miter lim="800000"/>
            <a:headEnd/>
            <a:tailEnd/>
          </a:ln>
        </p:spPr>
        <p:txBody>
          <a:bodyPr anchor="b"/>
          <a:lstStyle/>
          <a:p>
            <a:pPr algn="r"/>
            <a:fld id="{CB11CF69-629E-44ED-866F-B48BFE8AEA00}" type="slidenum">
              <a:rPr lang="es-ES_tradnl" sz="1200">
                <a:latin typeface="Times New Roman" pitchFamily="18" charset="0"/>
              </a:rPr>
              <a:pPr algn="r"/>
              <a:t>32</a:t>
            </a:fld>
            <a:endParaRPr lang="es-ES_tradnl" sz="1200">
              <a:latin typeface="Times New Roman" pitchFamily="18" charset="0"/>
            </a:endParaRPr>
          </a:p>
        </p:txBody>
      </p:sp>
      <p:sp>
        <p:nvSpPr>
          <p:cNvPr id="143363" name="Rectangle 2"/>
          <p:cNvSpPr>
            <a:spLocks noGrp="1" noRot="1" noChangeAspect="1" noChangeArrowheads="1" noTextEdit="1"/>
          </p:cNvSpPr>
          <p:nvPr>
            <p:ph type="sldImg"/>
          </p:nvPr>
        </p:nvSpPr>
        <p:spPr>
          <a:ln/>
        </p:spPr>
      </p:sp>
      <p:sp>
        <p:nvSpPr>
          <p:cNvPr id="143364" name="Rectangle 3"/>
          <p:cNvSpPr>
            <a:spLocks noGrp="1" noChangeArrowheads="1"/>
          </p:cNvSpPr>
          <p:nvPr>
            <p:ph type="body" idx="1"/>
          </p:nvPr>
        </p:nvSpPr>
        <p:spPr>
          <a:noFill/>
          <a:ln/>
        </p:spPr>
        <p:txBody>
          <a:bodyPr/>
          <a:lstStyle/>
          <a:p>
            <a:r>
              <a:rPr lang="es-ES" dirty="0"/>
              <a:t>La proliferación de dispositivos de consumo tales como </a:t>
            </a:r>
            <a:r>
              <a:rPr lang="es-ES" dirty="0" err="1"/>
              <a:t>iPods</a:t>
            </a:r>
            <a:r>
              <a:rPr lang="es-ES" dirty="0"/>
              <a:t>, dispositivos USB, Smart </a:t>
            </a:r>
            <a:r>
              <a:rPr lang="es-ES" dirty="0" err="1"/>
              <a:t>Phones</a:t>
            </a:r>
            <a:r>
              <a:rPr lang="es-ES" dirty="0"/>
              <a:t> y más, ha incrementado drásticamente el riesgo de fugas de información intencionadas y accidentales y otras actividades maliciosas. Aunque la mayoría de empresas tienen software anti-virus, Firewall, seguridad de contenido de correo y web para protegerse contra amenazas externas, pocos se dan cuenta de lo sencillo que es para un empleado copiar enormes cantidades de información sensible en un iPod o en un </a:t>
            </a:r>
            <a:r>
              <a:rPr lang="es-ES" dirty="0" err="1"/>
              <a:t>stick</a:t>
            </a:r>
            <a:r>
              <a:rPr lang="es-ES" dirty="0"/>
              <a:t> USB.  Además hay un mayor riesgo de introducción de software malicioso o ilegal en su red a través de estos dispositivos. Por supuesto su administrador podría bloquear todos los puertos - una solución desacertada, dificultosa e insostenible.</a:t>
            </a:r>
          </a:p>
          <a:p>
            <a:r>
              <a:rPr lang="es-ES" dirty="0"/>
              <a:t>Reproductores multimedia, incluyendo </a:t>
            </a:r>
            <a:r>
              <a:rPr lang="es-ES" dirty="0" err="1"/>
              <a:t>iPods</a:t>
            </a:r>
            <a:r>
              <a:rPr lang="es-ES" dirty="0"/>
              <a:t>, </a:t>
            </a:r>
            <a:r>
              <a:rPr lang="es-ES" dirty="0" err="1"/>
              <a:t>Creative</a:t>
            </a:r>
            <a:r>
              <a:rPr lang="es-ES" dirty="0"/>
              <a:t> Zen y otros </a:t>
            </a:r>
          </a:p>
          <a:p>
            <a:r>
              <a:rPr lang="es-ES" dirty="0" err="1"/>
              <a:t>Sticks</a:t>
            </a:r>
            <a:r>
              <a:rPr lang="es-ES" dirty="0"/>
              <a:t> USB, </a:t>
            </a:r>
            <a:r>
              <a:rPr lang="es-ES" dirty="0" err="1"/>
              <a:t>CompactFlash</a:t>
            </a:r>
            <a:r>
              <a:rPr lang="es-ES" dirty="0"/>
              <a:t>, tarjetas de memoria, </a:t>
            </a:r>
            <a:r>
              <a:rPr lang="es-ES" dirty="0" err="1"/>
              <a:t>CDs</a:t>
            </a:r>
            <a:r>
              <a:rPr lang="es-ES" dirty="0"/>
              <a:t>, disqueteras y otros dispositivos portátiles de almacenamiento </a:t>
            </a:r>
          </a:p>
          <a:p>
            <a:r>
              <a:rPr lang="es-ES" dirty="0" err="1"/>
              <a:t>PDAs</a:t>
            </a:r>
            <a:r>
              <a:rPr lang="es-ES" dirty="0"/>
              <a:t>, dispositivos BlackBerry, teléfonos móviles, </a:t>
            </a:r>
            <a:r>
              <a:rPr lang="es-ES" dirty="0" err="1"/>
              <a:t>smartphones</a:t>
            </a:r>
            <a:r>
              <a:rPr lang="es-ES" dirty="0"/>
              <a:t> y dispositivos de comunicación similares </a:t>
            </a:r>
          </a:p>
          <a:p>
            <a:r>
              <a:rPr lang="es-ES" dirty="0"/>
              <a:t>Tarjetas de red, portátiles y otras conexiones de red.</a:t>
            </a:r>
          </a:p>
          <a:p>
            <a:r>
              <a:rPr lang="es-ES" dirty="0"/>
              <a:t>Evita la fuga y el robo de información mediante el control integral del acceso a dispositivos portátiles de almacenamiento con mínimo esfuerzo administrativo </a:t>
            </a:r>
          </a:p>
          <a:p>
            <a:r>
              <a:rPr lang="es-ES" dirty="0"/>
              <a:t>Impide la introducción de software malicioso o no autorizado en la red </a:t>
            </a:r>
          </a:p>
          <a:p>
            <a:r>
              <a:rPr lang="es-ES" dirty="0"/>
              <a:t>Proporciona a los administradores mayor control - puede bloquear dispositivos por clase, extensiones de archivo, puerto físico o identificador de dispositivo, desde un ?</a:t>
            </a:r>
            <a:r>
              <a:rPr lang="es-ES" dirty="0" err="1"/>
              <a:t>nico</a:t>
            </a:r>
            <a:r>
              <a:rPr lang="es-ES" dirty="0"/>
              <a:t> lugar </a:t>
            </a:r>
          </a:p>
          <a:p>
            <a:r>
              <a:rPr lang="es-ES" dirty="0"/>
              <a:t>Permite a los administradores conceder acceso temporal al dispositivo o puerto durante un período de tiempo estipulado </a:t>
            </a:r>
          </a:p>
          <a:p>
            <a:r>
              <a:rPr lang="es-ES" dirty="0"/>
              <a:t>Monitoriza centralizadamente la red, detecta dispositivos conectados y realiza varias tareas </a:t>
            </a:r>
          </a:p>
          <a:p>
            <a:r>
              <a:rPr lang="es-ES" dirty="0"/>
              <a:t>Protege automáticamente equipos detectados desplegando un agente y una directiva de bloqueo predefinida </a:t>
            </a:r>
          </a:p>
          <a:p>
            <a:r>
              <a:rPr lang="es-ES" dirty="0"/>
              <a:t>Puede descargar e instalar automáticamente SQL Express si no hay disponible un servidor de bases de datos </a:t>
            </a:r>
          </a:p>
          <a:p>
            <a:r>
              <a:rPr lang="es-ES" dirty="0"/>
              <a:t>Soporta plataformas 32 y 64-bit, incluyendo Windows 7, Windows Vista y Windows Server 2008 R2.</a:t>
            </a:r>
          </a:p>
          <a:p>
            <a:endParaRPr lang="es-AR" dirty="0"/>
          </a:p>
        </p:txBody>
      </p:sp>
    </p:spTree>
    <p:extLst>
      <p:ext uri="{BB962C8B-B14F-4D97-AF65-F5344CB8AC3E}">
        <p14:creationId xmlns:p14="http://schemas.microsoft.com/office/powerpoint/2010/main" val="98717537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p:cNvSpPr>
            <a:spLocks noGrp="1" noChangeArrowheads="1"/>
          </p:cNvSpPr>
          <p:nvPr>
            <p:ph type="sldNum" sz="quarter" idx="5"/>
          </p:nvPr>
        </p:nvSpPr>
        <p:spPr>
          <a:noFill/>
        </p:spPr>
        <p:txBody>
          <a:bodyPr/>
          <a:lstStyle/>
          <a:p>
            <a:fld id="{39924AEB-C7E9-4DD3-A210-AA4EF5142D2D}" type="slidenum">
              <a:rPr lang="es-ES_tradnl" smtClean="0"/>
              <a:pPr/>
              <a:t>33</a:t>
            </a:fld>
            <a:endParaRPr lang="es-ES_tradnl"/>
          </a:p>
        </p:txBody>
      </p:sp>
      <p:sp>
        <p:nvSpPr>
          <p:cNvPr id="111619" name="Rectangle 2"/>
          <p:cNvSpPr>
            <a:spLocks noGrp="1" noRot="1" noChangeAspect="1" noChangeArrowheads="1" noTextEdit="1"/>
          </p:cNvSpPr>
          <p:nvPr>
            <p:ph type="sldImg"/>
          </p:nvPr>
        </p:nvSpPr>
        <p:spPr>
          <a:ln/>
        </p:spPr>
      </p:sp>
      <p:sp>
        <p:nvSpPr>
          <p:cNvPr id="111620" name="Rectangle 3"/>
          <p:cNvSpPr>
            <a:spLocks noGrp="1" noChangeArrowheads="1"/>
          </p:cNvSpPr>
          <p:nvPr>
            <p:ph type="body" idx="1"/>
          </p:nvPr>
        </p:nvSpPr>
        <p:spPr>
          <a:noFill/>
          <a:ln/>
        </p:spPr>
        <p:txBody>
          <a:bodyPr/>
          <a:lstStyle/>
          <a:p>
            <a:endParaRPr lang="es-A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a:noFill/>
        </p:spPr>
        <p:txBody>
          <a:bodyPr/>
          <a:lstStyle/>
          <a:p>
            <a:fld id="{7FE9FDD0-094D-4037-8817-98406EE1EC42}" type="slidenum">
              <a:rPr lang="es-ES_tradnl" smtClean="0"/>
              <a:pPr/>
              <a:t>34</a:t>
            </a:fld>
            <a:endParaRPr lang="es-ES_tradnl"/>
          </a:p>
        </p:txBody>
      </p:sp>
      <p:sp>
        <p:nvSpPr>
          <p:cNvPr id="110595" name="Rectangle 2"/>
          <p:cNvSpPr>
            <a:spLocks noGrp="1" noRot="1" noChangeAspect="1" noChangeArrowheads="1" noTextEdit="1"/>
          </p:cNvSpPr>
          <p:nvPr>
            <p:ph type="sldImg"/>
          </p:nvPr>
        </p:nvSpPr>
        <p:spPr>
          <a:ln/>
        </p:spPr>
      </p:sp>
      <p:sp>
        <p:nvSpPr>
          <p:cNvPr id="110596" name="Rectangle 3"/>
          <p:cNvSpPr>
            <a:spLocks noGrp="1" noChangeArrowheads="1"/>
          </p:cNvSpPr>
          <p:nvPr>
            <p:ph type="body" idx="1"/>
          </p:nvPr>
        </p:nvSpPr>
        <p:spPr>
          <a:noFill/>
          <a:ln/>
        </p:spPr>
        <p:txBody>
          <a:bodyPr/>
          <a:lstStyle/>
          <a:p>
            <a:endParaRPr lang="es-AR"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p:cNvSpPr>
            <a:spLocks noGrp="1" noChangeArrowheads="1"/>
          </p:cNvSpPr>
          <p:nvPr>
            <p:ph type="sldNum" sz="quarter" idx="5"/>
          </p:nvPr>
        </p:nvSpPr>
        <p:spPr>
          <a:noFill/>
        </p:spPr>
        <p:txBody>
          <a:bodyPr/>
          <a:lstStyle/>
          <a:p>
            <a:fld id="{422445CB-F923-4263-A3FF-92EFC2727A76}" type="slidenum">
              <a:rPr lang="es-ES_tradnl" smtClean="0"/>
              <a:pPr/>
              <a:t>35</a:t>
            </a:fld>
            <a:endParaRPr lang="es-ES_tradnl"/>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p:spPr>
        <p:txBody>
          <a:bodyPr/>
          <a:lstStyle/>
          <a:p>
            <a:endParaRPr lang="es-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p:spPr>
        <p:txBody>
          <a:bodyPr/>
          <a:lstStyle/>
          <a:p>
            <a:fld id="{059C3BAD-7FC3-466F-AC4B-97A12299FD16}" type="slidenum">
              <a:rPr lang="es-ES_tradnl" smtClean="0"/>
              <a:pPr/>
              <a:t>4</a:t>
            </a:fld>
            <a:endParaRPr lang="es-ES_tradnl"/>
          </a:p>
        </p:txBody>
      </p:sp>
      <p:sp>
        <p:nvSpPr>
          <p:cNvPr id="84995" name="Rectangle 7"/>
          <p:cNvSpPr txBox="1">
            <a:spLocks noGrp="1" noChangeArrowheads="1"/>
          </p:cNvSpPr>
          <p:nvPr/>
        </p:nvSpPr>
        <p:spPr bwMode="auto">
          <a:xfrm>
            <a:off x="3884613" y="8575675"/>
            <a:ext cx="2971800" cy="450850"/>
          </a:xfrm>
          <a:prstGeom prst="rect">
            <a:avLst/>
          </a:prstGeom>
          <a:noFill/>
          <a:ln w="9525">
            <a:noFill/>
            <a:miter lim="800000"/>
            <a:headEnd/>
            <a:tailEnd/>
          </a:ln>
        </p:spPr>
        <p:txBody>
          <a:bodyPr anchor="b"/>
          <a:lstStyle/>
          <a:p>
            <a:pPr algn="r"/>
            <a:fld id="{BFC3A560-8E3F-4868-B2C8-17160F853785}" type="slidenum">
              <a:rPr lang="es-ES" sz="1200">
                <a:latin typeface="Times New Roman" pitchFamily="18" charset="0"/>
              </a:rPr>
              <a:pPr algn="r"/>
              <a:t>4</a:t>
            </a:fld>
            <a:endParaRPr lang="es-ES" sz="1200">
              <a:latin typeface="Times New Roman" pitchFamily="18" charset="0"/>
            </a:endParaRPr>
          </a:p>
        </p:txBody>
      </p:sp>
      <p:sp>
        <p:nvSpPr>
          <p:cNvPr id="84996" name="Rectangle 2"/>
          <p:cNvSpPr>
            <a:spLocks noGrp="1" noRot="1" noChangeAspect="1" noChangeArrowheads="1" noTextEdit="1"/>
          </p:cNvSpPr>
          <p:nvPr>
            <p:ph type="sldImg"/>
          </p:nvPr>
        </p:nvSpPr>
        <p:spPr>
          <a:ln/>
        </p:spPr>
      </p:sp>
      <p:sp>
        <p:nvSpPr>
          <p:cNvPr id="84997" name="Rectangle 3"/>
          <p:cNvSpPr>
            <a:spLocks noGrp="1" noChangeArrowheads="1"/>
          </p:cNvSpPr>
          <p:nvPr>
            <p:ph type="body" idx="1"/>
          </p:nvPr>
        </p:nvSpPr>
        <p:spPr>
          <a:xfrm>
            <a:off x="685800" y="4289425"/>
            <a:ext cx="5486400" cy="4062413"/>
          </a:xfrm>
          <a:noFill/>
          <a:ln/>
        </p:spPr>
        <p:txBody>
          <a:bodyPr/>
          <a:lstStyle/>
          <a:p>
            <a:r>
              <a:rPr lang="es-ES" u="sng"/>
              <a:t>CÓDIGO ACTIVEX MALICIOSO</a:t>
            </a:r>
            <a:r>
              <a:rPr lang="es-ES"/>
              <a:t> </a:t>
            </a:r>
            <a:br>
              <a:rPr lang="es-ES"/>
            </a:br>
            <a:r>
              <a:rPr lang="es-ES" u="sng"/>
              <a:t>VIRUS DE SECTOR DE ARRANQUE</a:t>
            </a:r>
            <a:br>
              <a:rPr lang="es-ES"/>
            </a:br>
            <a:r>
              <a:rPr lang="es-ES" u="sng"/>
              <a:t>VIRUS DE FICHERO DE ACCIÓN DIRECTA </a:t>
            </a:r>
            <a:br>
              <a:rPr lang="es-ES"/>
            </a:br>
            <a:r>
              <a:rPr lang="es-ES" u="sng"/>
              <a:t>CÓDIGO JAVA MALICIOSO </a:t>
            </a:r>
            <a:br>
              <a:rPr lang="es-ES"/>
            </a:br>
            <a:r>
              <a:rPr lang="es-ES" u="sng"/>
              <a:t>VIRUS DE MACRO</a:t>
            </a:r>
            <a:br>
              <a:rPr lang="es-ES"/>
            </a:br>
            <a:r>
              <a:rPr lang="es-ES" u="sng"/>
              <a:t>NUEVO DISEÑO </a:t>
            </a:r>
            <a:br>
              <a:rPr lang="es-ES"/>
            </a:br>
            <a:r>
              <a:rPr lang="es-ES" u="sng"/>
              <a:t>VIRUS DE SCRIPT</a:t>
            </a:r>
            <a:br>
              <a:rPr lang="es-ES"/>
            </a:br>
            <a:r>
              <a:rPr lang="es-ES" u="sng"/>
              <a:t>TROYANO</a:t>
            </a:r>
            <a:br>
              <a:rPr lang="es-ES"/>
            </a:br>
            <a:r>
              <a:rPr lang="es-ES" u="sng"/>
              <a:t>GUSANO</a:t>
            </a:r>
            <a:br>
              <a:rPr lang="es-ES"/>
            </a:br>
            <a:endParaRPr lang="es-E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7"/>
          <p:cNvSpPr txBox="1">
            <a:spLocks noGrp="1" noChangeArrowheads="1"/>
          </p:cNvSpPr>
          <p:nvPr/>
        </p:nvSpPr>
        <p:spPr bwMode="auto">
          <a:xfrm>
            <a:off x="3886200" y="8577263"/>
            <a:ext cx="2971800" cy="450850"/>
          </a:xfrm>
          <a:prstGeom prst="rect">
            <a:avLst/>
          </a:prstGeom>
          <a:noFill/>
          <a:ln w="9525">
            <a:noFill/>
            <a:miter lim="800000"/>
            <a:headEnd/>
            <a:tailEnd/>
          </a:ln>
        </p:spPr>
        <p:txBody>
          <a:bodyPr anchor="b"/>
          <a:lstStyle/>
          <a:p>
            <a:pPr algn="r"/>
            <a:fld id="{F36697C5-3568-4616-8548-C8A12F5AE9AD}" type="slidenum">
              <a:rPr lang="es-ES_tradnl" sz="1200">
                <a:latin typeface="Times New Roman" pitchFamily="18" charset="0"/>
              </a:rPr>
              <a:pPr algn="r"/>
              <a:t>5</a:t>
            </a:fld>
            <a:endParaRPr lang="es-ES_tradnl" sz="1200">
              <a:latin typeface="Times New Roman" pitchFamily="18" charset="0"/>
            </a:endParaRPr>
          </a:p>
        </p:txBody>
      </p:sp>
      <p:sp>
        <p:nvSpPr>
          <p:cNvPr id="131075" name="Rectangle 7"/>
          <p:cNvSpPr txBox="1">
            <a:spLocks noGrp="1" noChangeArrowheads="1"/>
          </p:cNvSpPr>
          <p:nvPr/>
        </p:nvSpPr>
        <p:spPr bwMode="auto">
          <a:xfrm>
            <a:off x="3884613" y="8575675"/>
            <a:ext cx="2971800" cy="450850"/>
          </a:xfrm>
          <a:prstGeom prst="rect">
            <a:avLst/>
          </a:prstGeom>
          <a:noFill/>
          <a:ln w="9525">
            <a:noFill/>
            <a:miter lim="800000"/>
            <a:headEnd/>
            <a:tailEnd/>
          </a:ln>
        </p:spPr>
        <p:txBody>
          <a:bodyPr anchor="b"/>
          <a:lstStyle/>
          <a:p>
            <a:pPr algn="r"/>
            <a:fld id="{325FEA82-F7B2-4403-9DFE-D479798E8147}" type="slidenum">
              <a:rPr lang="es-ES" sz="1200">
                <a:latin typeface="Times New Roman" pitchFamily="18" charset="0"/>
              </a:rPr>
              <a:pPr algn="r"/>
              <a:t>5</a:t>
            </a:fld>
            <a:endParaRPr lang="es-ES" sz="1200">
              <a:latin typeface="Times New Roman" pitchFamily="18" charset="0"/>
            </a:endParaRPr>
          </a:p>
        </p:txBody>
      </p:sp>
      <p:sp>
        <p:nvSpPr>
          <p:cNvPr id="131076" name="Rectangle 2"/>
          <p:cNvSpPr>
            <a:spLocks noGrp="1" noRot="1" noChangeAspect="1" noChangeArrowheads="1" noTextEdit="1"/>
          </p:cNvSpPr>
          <p:nvPr>
            <p:ph type="sldImg"/>
          </p:nvPr>
        </p:nvSpPr>
        <p:spPr>
          <a:ln/>
        </p:spPr>
      </p:sp>
      <p:sp>
        <p:nvSpPr>
          <p:cNvPr id="131077" name="Rectangle 3"/>
          <p:cNvSpPr>
            <a:spLocks noGrp="1" noChangeArrowheads="1"/>
          </p:cNvSpPr>
          <p:nvPr>
            <p:ph type="body" idx="1"/>
          </p:nvPr>
        </p:nvSpPr>
        <p:spPr>
          <a:xfrm>
            <a:off x="685800" y="4289425"/>
            <a:ext cx="5486400" cy="4062413"/>
          </a:xfrm>
          <a:noFill/>
          <a:ln/>
        </p:spPr>
        <p:txBody>
          <a:bodyPr/>
          <a:lstStyle/>
          <a:p>
            <a:r>
              <a:rPr lang="es-ES" u="sng" dirty="0"/>
              <a:t>CÓDIGO ACTIVEX MALICIOSO</a:t>
            </a:r>
            <a:r>
              <a:rPr lang="es-ES" dirty="0"/>
              <a:t> </a:t>
            </a:r>
            <a:br>
              <a:rPr lang="es-ES" dirty="0"/>
            </a:br>
            <a:r>
              <a:rPr lang="es-ES" u="sng" dirty="0"/>
              <a:t>VIRUS DE SECTOR DE ARRANQUE</a:t>
            </a:r>
            <a:br>
              <a:rPr lang="es-ES" dirty="0"/>
            </a:br>
            <a:r>
              <a:rPr lang="es-ES" u="sng" dirty="0"/>
              <a:t>VIRUS DE FICHERO DE ACCIÓN DIRECTA </a:t>
            </a:r>
            <a:br>
              <a:rPr lang="es-ES" dirty="0"/>
            </a:br>
            <a:r>
              <a:rPr lang="es-ES" u="sng" dirty="0"/>
              <a:t>CÓDIGO JAVA MALICIOSO </a:t>
            </a:r>
            <a:br>
              <a:rPr lang="es-ES" dirty="0"/>
            </a:br>
            <a:r>
              <a:rPr lang="es-ES" u="sng" dirty="0"/>
              <a:t>VIRUS DE MACRO</a:t>
            </a:r>
            <a:br>
              <a:rPr lang="es-ES" dirty="0"/>
            </a:br>
            <a:r>
              <a:rPr lang="es-ES" u="sng" dirty="0"/>
              <a:t>NUEVO DISEÑO </a:t>
            </a:r>
            <a:br>
              <a:rPr lang="es-ES" dirty="0"/>
            </a:br>
            <a:r>
              <a:rPr lang="es-ES" u="sng" dirty="0"/>
              <a:t>VIRUS DE SCRIPT</a:t>
            </a:r>
            <a:br>
              <a:rPr lang="es-ES" dirty="0"/>
            </a:br>
            <a:r>
              <a:rPr lang="es-ES" u="sng" dirty="0"/>
              <a:t>TROYANO</a:t>
            </a:r>
            <a:br>
              <a:rPr lang="es-ES" dirty="0"/>
            </a:br>
            <a:r>
              <a:rPr lang="es-ES" u="sng" dirty="0"/>
              <a:t>GUSANO</a:t>
            </a:r>
            <a:br>
              <a:rPr lang="es-ES" dirty="0"/>
            </a:br>
            <a:r>
              <a:rPr lang="es-ES" u="sng" dirty="0"/>
              <a:t>CÓDIGO ACTIVEX MALICIOSO</a:t>
            </a:r>
            <a:r>
              <a:rPr lang="es-ES" dirty="0"/>
              <a:t> </a:t>
            </a:r>
            <a:br>
              <a:rPr lang="es-ES" dirty="0"/>
            </a:br>
            <a:r>
              <a:rPr lang="es-ES" dirty="0"/>
              <a:t>Un control ActiveX es un objeto anidado que forma parte de una página web y que se ejecuta automáticamente cuando se visita la página. En muchos casos puede configurarse el navegador para que estos controles ActiveX no se ejecuten marcando la casilla "alta" en las opciones de seguridad. De todas formas, piratas informáticos, escritores de virus y en general, quienes desean hacer de las suyas o cosas peores en una red pueden valerse del código ActiveX malicioso para atacar el sistema. </a:t>
            </a:r>
            <a:br>
              <a:rPr lang="es-ES" dirty="0"/>
            </a:br>
            <a:br>
              <a:rPr lang="es-ES" dirty="0"/>
            </a:br>
            <a:r>
              <a:rPr lang="es-ES" u="sng" dirty="0"/>
              <a:t>VIRUS DE SECTOR DE ARRANQUE</a:t>
            </a:r>
            <a:br>
              <a:rPr lang="es-ES" dirty="0"/>
            </a:br>
            <a:r>
              <a:rPr lang="es-ES" dirty="0"/>
              <a:t>Los virus de sector de arranque infectan el sector de arranque o tabla de partición de un disco. Es muy probable infectarse por este tipo de virus si se arranca el ordenador con un disquete infectado en la unidad A. El disco duro puede infectarse incluso ni no se consigue arrancar. Una vez el sistema se ha infectado, el virus de sector de arranque tratará de infectar todos los discos a los que se entre desde ese ordenador. Generalmente, este tipo de virus se elimina con facilidad. </a:t>
            </a:r>
            <a:br>
              <a:rPr lang="es-ES" dirty="0"/>
            </a:br>
            <a:br>
              <a:rPr lang="es-ES" dirty="0"/>
            </a:br>
            <a:r>
              <a:rPr lang="es-ES" u="sng" dirty="0"/>
              <a:t>VIRUS DE FICHERO DE ACCIÓN DIRECTA </a:t>
            </a:r>
            <a:br>
              <a:rPr lang="es-ES" dirty="0"/>
            </a:br>
            <a:r>
              <a:rPr lang="es-ES" dirty="0"/>
              <a:t>Los virus de fichero de acción directa infectan programas ejecutables (generalmente, archivos con extensiones .</a:t>
            </a:r>
            <a:r>
              <a:rPr lang="es-ES" dirty="0" err="1"/>
              <a:t>com</a:t>
            </a:r>
            <a:r>
              <a:rPr lang="es-ES" dirty="0"/>
              <a:t> o .</a:t>
            </a:r>
            <a:r>
              <a:rPr lang="es-ES" dirty="0" err="1"/>
              <a:t>exe</a:t>
            </a:r>
            <a:r>
              <a:rPr lang="es-ES" dirty="0"/>
              <a:t>). La mayoría de ellos intentan sencillamente replicarse y propagarse infectando otros programas huésped, pero algunos desbaratan sin querer los programas que contaminan al sobrescribir parte de su código original. Algunos de estos virus son muy destructivos: tratan de formatear el disco duro en una fecha fijada de antemano o perpetrar alguna otra acción perjudicial. A menudo es posible eliminar los virus de fichero de acción directa de los archivos infectados. Sin embargo, si el virus ha sobrescrito parte del código del programa, el archivo quedará ya modificado para siempre. </a:t>
            </a:r>
            <a:br>
              <a:rPr lang="es-ES" dirty="0"/>
            </a:br>
            <a:br>
              <a:rPr lang="es-ES" dirty="0"/>
            </a:br>
            <a:r>
              <a:rPr lang="es-ES" u="sng" dirty="0"/>
              <a:t>CÓDIGO JAVA MALICIOSO </a:t>
            </a:r>
            <a:br>
              <a:rPr lang="es-ES" dirty="0"/>
            </a:br>
            <a:r>
              <a:rPr lang="es-ES" dirty="0"/>
              <a:t>Los </a:t>
            </a:r>
            <a:r>
              <a:rPr lang="es-ES" dirty="0" err="1"/>
              <a:t>applets</a:t>
            </a:r>
            <a:r>
              <a:rPr lang="es-ES" dirty="0"/>
              <a:t> de Java son programitas o </a:t>
            </a:r>
            <a:r>
              <a:rPr lang="es-ES" dirty="0" err="1"/>
              <a:t>miniaplicaciones</a:t>
            </a:r>
            <a:r>
              <a:rPr lang="es-ES" dirty="0"/>
              <a:t> portátiles en Java que se encuentran anidadas en páginas HTML. Se ejecutan automáticamente al visualizar las páginas. Su lado negativo es que piratas informáticos, escritores de virus y en general, quienes desean hacer de las suyas o cosas peores en una red pueden servirse de código Java malicioso para atacar el sistema. </a:t>
            </a:r>
            <a:br>
              <a:rPr lang="es-ES" dirty="0"/>
            </a:br>
            <a:br>
              <a:rPr lang="es-ES" dirty="0"/>
            </a:br>
            <a:r>
              <a:rPr lang="es-ES" u="sng" dirty="0"/>
              <a:t>VIRUS DE MACRO</a:t>
            </a:r>
            <a:br>
              <a:rPr lang="es-ES" dirty="0"/>
            </a:br>
            <a:r>
              <a:rPr lang="es-ES" dirty="0"/>
              <a:t>Los virus de macro son virus que se distribuyen a sí mismos a través de un lenguaje de programación que utiliza macros para crear aplicaciones. Al contrario que otros virus, los virus de macro no infectan programas ni el sector de arranque, aunque algunos de ellos sí que pueden inhabilitar programas situados en el disco duro </a:t>
            </a:r>
            <a:br>
              <a:rPr lang="es-ES" dirty="0"/>
            </a:br>
            <a:r>
              <a:rPr lang="es-ES" dirty="0"/>
              <a:t>del usuario.</a:t>
            </a:r>
            <a:br>
              <a:rPr lang="es-ES" dirty="0"/>
            </a:br>
            <a:br>
              <a:rPr lang="es-ES" dirty="0"/>
            </a:br>
            <a:r>
              <a:rPr lang="es-ES" u="sng" dirty="0"/>
              <a:t>NUEVO DISEÑO </a:t>
            </a:r>
            <a:br>
              <a:rPr lang="es-ES" dirty="0"/>
            </a:br>
            <a:r>
              <a:rPr lang="es-ES" dirty="0"/>
              <a:t>Un virus o troyano de nuevo diseño tiene propiedades o capacidades nuevas o nunca vistas hasta ese momento. Por ejemplo, </a:t>
            </a:r>
            <a:r>
              <a:rPr lang="es-ES" dirty="0" err="1"/>
              <a:t>VBS_Bubbleboy</a:t>
            </a:r>
            <a:r>
              <a:rPr lang="es-ES" dirty="0"/>
              <a:t> era un gusano de nuevo diseño pues fue el primer gusano de correo que se ejecutaba automáticamente, sin necesidad de hacer doble clic sobre el adjunto. La mayoría de estos virus "de nuevo diseño" no llegan a convertirse jamás en una amenaza real. No obstante, los escritores de virus parten a menudo de la idea (y del código) en la que se basa uno de estos virus para aplicarla a creaciones futuras. </a:t>
            </a:r>
            <a:br>
              <a:rPr lang="es-ES" dirty="0"/>
            </a:br>
            <a:br>
              <a:rPr lang="es-ES" dirty="0"/>
            </a:br>
            <a:r>
              <a:rPr lang="es-ES" u="sng" dirty="0"/>
              <a:t>VIRUS DE SCRIPT</a:t>
            </a:r>
            <a:br>
              <a:rPr lang="es-ES" dirty="0"/>
            </a:br>
            <a:r>
              <a:rPr lang="es-ES" dirty="0"/>
              <a:t>Los virus de script están escritos en este tipo de lenguajes de programación, como VBScript y JavaScript.</a:t>
            </a:r>
            <a:br>
              <a:rPr lang="es-ES" dirty="0"/>
            </a:br>
            <a:r>
              <a:rPr lang="es-ES" dirty="0"/>
              <a:t>Los virus de VBScript (Visual Basic Script) y JavaScript a menudo se activan e infectan otros ficheros mediante el Windows Scripting Host de Microsoft. Al incorporar Windows Scripting Host tanto Windows 98 como Windows 2000, los virus se activan simplemente haciendo doble clic sobre ficheros con extensión</a:t>
            </a:r>
            <a:br>
              <a:rPr lang="es-ES" dirty="0"/>
            </a:br>
            <a:r>
              <a:rPr lang="es-ES" dirty="0"/>
              <a:t>*.</a:t>
            </a:r>
            <a:r>
              <a:rPr lang="es-ES" dirty="0" err="1"/>
              <a:t>vbs</a:t>
            </a:r>
            <a:r>
              <a:rPr lang="es-ES" dirty="0"/>
              <a:t> o *.</a:t>
            </a:r>
            <a:r>
              <a:rPr lang="es-ES" dirty="0" err="1"/>
              <a:t>js</a:t>
            </a:r>
            <a:r>
              <a:rPr lang="es-ES" dirty="0"/>
              <a:t> desde el explorador de Windows. </a:t>
            </a:r>
            <a:br>
              <a:rPr lang="es-ES" dirty="0"/>
            </a:br>
            <a:br>
              <a:rPr lang="es-ES" dirty="0"/>
            </a:br>
            <a:r>
              <a:rPr lang="es-ES" u="sng" dirty="0"/>
              <a:t>TROYANO</a:t>
            </a:r>
            <a:br>
              <a:rPr lang="es-ES" dirty="0"/>
            </a:br>
            <a:r>
              <a:rPr lang="es-ES" dirty="0"/>
              <a:t>Un caballero de Troya o troyano es un programa que lleva a cabo acciones inesperadas o no autorizadas, a menudo dañinas, como mostrar mensajes en pantalla, borrar archivos o formatear discos. Los troyanos no infectan otros archivos introduciéndose en ellos, por lo que no hace falta limpiarlos. </a:t>
            </a:r>
            <a:br>
              <a:rPr lang="es-ES" dirty="0"/>
            </a:br>
            <a:br>
              <a:rPr lang="es-ES" dirty="0"/>
            </a:br>
            <a:r>
              <a:rPr lang="es-ES" u="sng" dirty="0"/>
              <a:t>GUSANO</a:t>
            </a:r>
            <a:br>
              <a:rPr lang="es-ES" dirty="0"/>
            </a:br>
            <a:r>
              <a:rPr lang="es-ES" dirty="0"/>
              <a:t>Un gusano informático es un programa (o conjunto de programas) que utilizan copias completas de sí mismos para infectar distintos equipos informáticos, en los que dejan esa reproducción o un segmento suyo. Normalmente se propagan a través de las conexiones de una red o de ficheros adjuntos en mensajes de correo.</a:t>
            </a:r>
          </a:p>
          <a:p>
            <a:endParaRPr lang="es-E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p:spPr>
        <p:txBody>
          <a:bodyPr/>
          <a:lstStyle/>
          <a:p>
            <a:fld id="{5FA08277-6DEF-47C4-96E9-2DDDD94F2773}" type="slidenum">
              <a:rPr lang="es-ES_tradnl" smtClean="0"/>
              <a:pPr/>
              <a:t>6</a:t>
            </a:fld>
            <a:endParaRPr lang="es-ES_tradnl"/>
          </a:p>
        </p:txBody>
      </p:sp>
      <p:sp>
        <p:nvSpPr>
          <p:cNvPr id="86019" name="Rectangle 7"/>
          <p:cNvSpPr txBox="1">
            <a:spLocks noGrp="1" noChangeArrowheads="1"/>
          </p:cNvSpPr>
          <p:nvPr/>
        </p:nvSpPr>
        <p:spPr bwMode="auto">
          <a:xfrm>
            <a:off x="3884613" y="8575675"/>
            <a:ext cx="2971800" cy="450850"/>
          </a:xfrm>
          <a:prstGeom prst="rect">
            <a:avLst/>
          </a:prstGeom>
          <a:noFill/>
          <a:ln w="9525">
            <a:noFill/>
            <a:miter lim="800000"/>
            <a:headEnd/>
            <a:tailEnd/>
          </a:ln>
        </p:spPr>
        <p:txBody>
          <a:bodyPr anchor="b"/>
          <a:lstStyle/>
          <a:p>
            <a:pPr algn="r"/>
            <a:fld id="{CDE121B9-0D35-4E7A-855C-4FC81786AE69}" type="slidenum">
              <a:rPr lang="es-ES" sz="1200">
                <a:latin typeface="Times New Roman" pitchFamily="18" charset="0"/>
              </a:rPr>
              <a:pPr algn="r"/>
              <a:t>6</a:t>
            </a:fld>
            <a:endParaRPr lang="es-ES" sz="1200">
              <a:latin typeface="Times New Roman" pitchFamily="18" charset="0"/>
            </a:endParaRPr>
          </a:p>
        </p:txBody>
      </p:sp>
      <p:sp>
        <p:nvSpPr>
          <p:cNvPr id="86020" name="Rectangle 2"/>
          <p:cNvSpPr>
            <a:spLocks noGrp="1" noRot="1" noChangeAspect="1" noChangeArrowheads="1" noTextEdit="1"/>
          </p:cNvSpPr>
          <p:nvPr>
            <p:ph type="sldImg"/>
          </p:nvPr>
        </p:nvSpPr>
        <p:spPr>
          <a:ln/>
        </p:spPr>
      </p:sp>
      <p:sp>
        <p:nvSpPr>
          <p:cNvPr id="86021" name="Rectangle 3"/>
          <p:cNvSpPr>
            <a:spLocks noGrp="1" noChangeArrowheads="1"/>
          </p:cNvSpPr>
          <p:nvPr>
            <p:ph type="body" idx="1"/>
          </p:nvPr>
        </p:nvSpPr>
        <p:spPr>
          <a:xfrm>
            <a:off x="685800" y="4289425"/>
            <a:ext cx="5486400" cy="4062413"/>
          </a:xfrm>
          <a:noFill/>
          <a:ln/>
        </p:spPr>
        <p:txBody>
          <a:bodyPr/>
          <a:lstStyle/>
          <a:p>
            <a:r>
              <a:rPr lang="es-MX" sz="1600" b="1"/>
              <a:t>En el 50% de los casos las infecciones se producen debido a la imposibilidad de distincion de elementos malintencionados por parte de los usuarios.  Esto presenta un requerimiento imprescindible para cualquier usuario básico de PC, “Ante la duda, declinar cualquier peticion de instalacion de cualquier software”. Es en base a la experiencia que no se requiere mas que una pequeña busqueda en algun motor para obtener cantidades avasalladoras respecto de casi cualquier tema, y más aun temas referentes a elementos informaticos. Si estamos ante una disyunitva en la instalacion de un software, busquemos informacion sobre el.</a:t>
            </a:r>
          </a:p>
          <a:p>
            <a:r>
              <a:rPr lang="es-MX" sz="1600" b="1"/>
              <a:t>Ahora, el tema de los softwares antivirus es otra cosa, pues ellos no sirven de nada si el usuario no los actualiza periodicamente.</a:t>
            </a:r>
            <a:endParaRPr lang="es-ES" sz="1600" b="1"/>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p:spPr>
        <p:txBody>
          <a:bodyPr/>
          <a:lstStyle/>
          <a:p>
            <a:fld id="{4211DBD3-BEDC-4E2B-A7E8-F030B9FEF908}" type="slidenum">
              <a:rPr lang="es-ES_tradnl" smtClean="0"/>
              <a:pPr/>
              <a:t>7</a:t>
            </a:fld>
            <a:endParaRPr lang="es-ES_tradnl"/>
          </a:p>
        </p:txBody>
      </p:sp>
      <p:sp>
        <p:nvSpPr>
          <p:cNvPr id="87043" name="Rectangle 7"/>
          <p:cNvSpPr txBox="1">
            <a:spLocks noGrp="1" noChangeArrowheads="1"/>
          </p:cNvSpPr>
          <p:nvPr/>
        </p:nvSpPr>
        <p:spPr bwMode="auto">
          <a:xfrm>
            <a:off x="3884613" y="8575675"/>
            <a:ext cx="2971800" cy="450850"/>
          </a:xfrm>
          <a:prstGeom prst="rect">
            <a:avLst/>
          </a:prstGeom>
          <a:noFill/>
          <a:ln w="9525">
            <a:noFill/>
            <a:miter lim="800000"/>
            <a:headEnd/>
            <a:tailEnd/>
          </a:ln>
        </p:spPr>
        <p:txBody>
          <a:bodyPr anchor="b"/>
          <a:lstStyle/>
          <a:p>
            <a:pPr algn="r"/>
            <a:fld id="{5054F2EB-F883-42DB-8CA8-D93D4E2C52DB}" type="slidenum">
              <a:rPr lang="es-ES" sz="1200">
                <a:latin typeface="Times New Roman" pitchFamily="18" charset="0"/>
              </a:rPr>
              <a:pPr algn="r"/>
              <a:t>7</a:t>
            </a:fld>
            <a:endParaRPr lang="es-ES" sz="1200">
              <a:latin typeface="Times New Roman" pitchFamily="18" charset="0"/>
            </a:endParaRPr>
          </a:p>
        </p:txBody>
      </p:sp>
      <p:sp>
        <p:nvSpPr>
          <p:cNvPr id="87044" name="Rectangle 2"/>
          <p:cNvSpPr>
            <a:spLocks noGrp="1" noRot="1" noChangeAspect="1" noChangeArrowheads="1" noTextEdit="1"/>
          </p:cNvSpPr>
          <p:nvPr>
            <p:ph type="sldImg"/>
          </p:nvPr>
        </p:nvSpPr>
        <p:spPr>
          <a:ln/>
        </p:spPr>
      </p:sp>
      <p:sp>
        <p:nvSpPr>
          <p:cNvPr id="87045" name="Rectangle 3"/>
          <p:cNvSpPr>
            <a:spLocks noGrp="1" noChangeArrowheads="1"/>
          </p:cNvSpPr>
          <p:nvPr>
            <p:ph type="body" idx="1"/>
          </p:nvPr>
        </p:nvSpPr>
        <p:spPr>
          <a:xfrm>
            <a:off x="685800" y="4289425"/>
            <a:ext cx="5486400" cy="4062413"/>
          </a:xfrm>
          <a:noFill/>
          <a:ln/>
        </p:spPr>
        <p:txBody>
          <a:bodyPr/>
          <a:lstStyle/>
          <a:p>
            <a:pPr>
              <a:lnSpc>
                <a:spcPct val="80000"/>
              </a:lnSpc>
            </a:pPr>
            <a:r>
              <a:rPr lang="es-ES" sz="800" b="1"/>
              <a:t>Un gusano informático (también llamados IWorm por su apocope en inglés, </a:t>
            </a:r>
            <a:r>
              <a:rPr lang="es-ES" sz="800" b="1" i="1"/>
              <a:t>I</a:t>
            </a:r>
            <a:r>
              <a:rPr lang="es-ES" sz="800" b="1"/>
              <a:t> de Internet, </a:t>
            </a:r>
            <a:r>
              <a:rPr lang="es-ES" sz="800" b="1" i="1"/>
              <a:t>Worm</a:t>
            </a:r>
            <a:r>
              <a:rPr lang="es-ES" sz="800" b="1"/>
              <a:t> de gusano) es un malware que tiene la propiedad de duplicarse a sí mismo. Los gusanos utilizan las partes automáticas de un sistema operativo que generalmente son invisibles al usuario.</a:t>
            </a:r>
          </a:p>
          <a:p>
            <a:pPr>
              <a:lnSpc>
                <a:spcPct val="80000"/>
              </a:lnSpc>
            </a:pPr>
            <a:r>
              <a:rPr lang="es-ES" sz="800" b="1"/>
              <a:t>A diferencia de un virus, un gusano no precisa alterar los archivos de programas, sino que reside en la memoria y se duplica a sí mismo. Los gusanos casi siempre causan problemas en la red (aunque sea simplemente consumiendo ancho de banda), mientras que los virus siempre infectan o corrompen los archivos de la computadora que atacan.</a:t>
            </a:r>
          </a:p>
          <a:p>
            <a:pPr>
              <a:lnSpc>
                <a:spcPct val="80000"/>
              </a:lnSpc>
            </a:pPr>
            <a:r>
              <a:rPr lang="es-ES" sz="800" b="1"/>
              <a:t>Es algo usual detectar la presencia de gusanos en un sistema cuando, debido a su incontrolada replicación, los recursos del sistema se consumen hasta el punto de que las tareas ordinarias del mismo son excesivamente lentas o simplemente no pueden ejecutarse.</a:t>
            </a:r>
          </a:p>
          <a:p>
            <a:pPr>
              <a:lnSpc>
                <a:spcPct val="80000"/>
              </a:lnSpc>
            </a:pPr>
            <a:r>
              <a:rPr lang="es-ES" sz="800" b="1"/>
              <a:t>Los gusanos se basan en una red de computadoras para enviar copias de sí mismos a otros nodos (es decir, a otras terminales en la red) y son capaces de llevar esto a cabo sin intervención del usuario propagándose, utilizando Internet, basándose en diversos métodos, como SMTP, IRC, P2P entre otros.</a:t>
            </a:r>
          </a:p>
          <a:p>
            <a:pPr>
              <a:lnSpc>
                <a:spcPct val="80000"/>
              </a:lnSpc>
            </a:pPr>
            <a:r>
              <a:rPr lang="es-ES" sz="800" b="1"/>
              <a:t>El nombre </a:t>
            </a:r>
            <a:r>
              <a:rPr lang="es-ES" sz="800" b="1" i="1"/>
              <a:t>gusano</a:t>
            </a:r>
            <a:r>
              <a:rPr lang="es-ES" sz="800" b="1"/>
              <a:t> proviene de </a:t>
            </a:r>
            <a:r>
              <a:rPr lang="es-ES" sz="800" b="1" i="1"/>
              <a:t>The Shockwave Rider</a:t>
            </a:r>
            <a:r>
              <a:rPr lang="es-ES" sz="800" b="1"/>
              <a:t>, una novela de ciencia ficción publicada en 1975 por John Brunner. Los investigadores John F. Shoch y John A. Hupp de Xerox PARC eligieron el nombre en un artículo publicado en 1982; </a:t>
            </a:r>
            <a:r>
              <a:rPr lang="es-ES" sz="800" b="1" i="1"/>
              <a:t>The Worm Programs</a:t>
            </a:r>
            <a:r>
              <a:rPr lang="es-ES" sz="800" b="1"/>
              <a:t>, Comm ACM, 25(3):172-180</a:t>
            </a:r>
          </a:p>
          <a:p>
            <a:pPr>
              <a:lnSpc>
                <a:spcPct val="80000"/>
              </a:lnSpc>
            </a:pPr>
            <a:r>
              <a:rPr lang="es-ES" sz="800" b="1"/>
              <a:t>El primer gusano informático de la historia data de 1988, cuando el gusano Morris infectó una gran parte de los servidores existentes hasta esa fecha. Su creador, Robert Tappan Morris, fue sentenciado a tres años de libertad condicional, 400 horas de servicios a la comunidad y una multa de USD 10050. Fue este hecho el que alentó a las principales empresas involucradas en la seguridad de tecnologías de la información a desarrollar los primeros cortafuegos.</a:t>
            </a:r>
          </a:p>
          <a:p>
            <a:pPr>
              <a:lnSpc>
                <a:spcPct val="80000"/>
              </a:lnSpc>
            </a:pPr>
            <a:r>
              <a:rPr lang="es-ES" sz="800" b="1"/>
              <a:t>Nótese que el término inglés </a:t>
            </a:r>
            <a:r>
              <a:rPr lang="es-ES" sz="800" b="1" i="1"/>
              <a:t>worm</a:t>
            </a:r>
            <a:r>
              <a:rPr lang="es-ES" sz="800" b="1"/>
              <a:t> también tiene otra acepción dentro del mundo de la informática: Worm (acrónimo inglés: "write once, read many"), perteneciente a las tecnologías de almacenamiento de datos. No debe ser confundido con el de gusano informático.</a:t>
            </a:r>
          </a:p>
          <a:p>
            <a:pPr>
              <a:lnSpc>
                <a:spcPct val="80000"/>
              </a:lnSpc>
            </a:pPr>
            <a:r>
              <a:rPr lang="es-ES" sz="800" b="1"/>
              <a:t>Un gusano, al igual que un virus, está diseñado para copiarse de un equipo a otro, pero lo hace automáticamente. En primer lugar, toma el control de las características del equipo que permiten transferir archivos o información. Una vez que un gusano esté en su sistema, puede viajar solo. El gran peligro de los gusanos es su habilidad para replicarse en grandes números. Por ejemplo, un gusano podría enviar copias de sí mismo a todos los usuarios de su libreta de direcciones de correo electrónico, lo que provoca un efecto dominó de intenso tráfico de red que puede hacer más lentas las redes empresariales e Internet en su totalidad. Cuando se lanzan nuevos gusanos, se propagan muy rápidamente. Bloquean las redes y posiblemente provocan esperas largas (a todos los usuarios) para ver las páginas Web en Internet.</a:t>
            </a:r>
          </a:p>
          <a:p>
            <a:pPr>
              <a:lnSpc>
                <a:spcPct val="80000"/>
              </a:lnSpc>
            </a:pPr>
            <a:r>
              <a:rPr lang="es-ES" sz="800" b="1"/>
              <a:t>Gusano Subclase de virus. Por lo general, los gusanos se propagan sin la intervención del usuario y distribuye copias completas (posiblemente modificadas) de sí mismo por las redes. Un gusano puede consumir memoria o ancho de banda de red, lo que puede provocar que un equipo se bloquee. </a:t>
            </a:r>
          </a:p>
          <a:p>
            <a:pPr>
              <a:lnSpc>
                <a:spcPct val="80000"/>
              </a:lnSpc>
            </a:pPr>
            <a:r>
              <a:rPr lang="es-ES" sz="800" b="1"/>
              <a:t>Debido a que los gusanos no tienen que viajar mediante un programa o archivo "host", también pueden crear un túnel en el sistema y permitir que otro usuario tome el control del equipo de forma remota.</a:t>
            </a:r>
            <a:r>
              <a:rPr lang="es-ES" sz="800"/>
              <a:t> </a:t>
            </a:r>
          </a:p>
          <a:p>
            <a:pPr>
              <a:lnSpc>
                <a:spcPct val="80000"/>
              </a:lnSpc>
            </a:pPr>
            <a:r>
              <a:rPr lang="es-ES" sz="800" b="1"/>
              <a:t>Los virus utilizan los elementos de comunicación entre diferentes ordenadores para propagarse, pudiendo combinar diferentes estrategias en su proceso de diseminación.</a:t>
            </a:r>
            <a:r>
              <a:rPr lang="es-ES" sz="800"/>
              <a:t> </a:t>
            </a:r>
          </a:p>
          <a:p>
            <a:pPr>
              <a:lnSpc>
                <a:spcPct val="80000"/>
              </a:lnSpc>
            </a:pPr>
            <a:endParaRPr lang="es-ES" sz="80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p:spPr>
        <p:txBody>
          <a:bodyPr/>
          <a:lstStyle/>
          <a:p>
            <a:fld id="{07DE4CF0-A552-49D3-BAF4-D7859A35CAD9}" type="slidenum">
              <a:rPr lang="es-ES_tradnl" smtClean="0"/>
              <a:pPr/>
              <a:t>8</a:t>
            </a:fld>
            <a:endParaRPr lang="es-ES_tradnl"/>
          </a:p>
        </p:txBody>
      </p:sp>
      <p:sp>
        <p:nvSpPr>
          <p:cNvPr id="88067" name="Rectangle 7"/>
          <p:cNvSpPr txBox="1">
            <a:spLocks noGrp="1" noChangeArrowheads="1"/>
          </p:cNvSpPr>
          <p:nvPr/>
        </p:nvSpPr>
        <p:spPr bwMode="auto">
          <a:xfrm>
            <a:off x="3884613" y="8575675"/>
            <a:ext cx="2971800" cy="450850"/>
          </a:xfrm>
          <a:prstGeom prst="rect">
            <a:avLst/>
          </a:prstGeom>
          <a:noFill/>
          <a:ln w="9525">
            <a:noFill/>
            <a:miter lim="800000"/>
            <a:headEnd/>
            <a:tailEnd/>
          </a:ln>
        </p:spPr>
        <p:txBody>
          <a:bodyPr anchor="b"/>
          <a:lstStyle/>
          <a:p>
            <a:pPr algn="r"/>
            <a:fld id="{5086A903-F4A8-4787-9BA6-88EC5FAF82B2}" type="slidenum">
              <a:rPr lang="es-ES" sz="1200">
                <a:latin typeface="Times New Roman" pitchFamily="18" charset="0"/>
              </a:rPr>
              <a:pPr algn="r"/>
              <a:t>8</a:t>
            </a:fld>
            <a:endParaRPr lang="es-ES" sz="1200">
              <a:latin typeface="Times New Roman" pitchFamily="18" charset="0"/>
            </a:endParaRPr>
          </a:p>
        </p:txBody>
      </p:sp>
      <p:sp>
        <p:nvSpPr>
          <p:cNvPr id="88068" name="Rectangle 2"/>
          <p:cNvSpPr>
            <a:spLocks noGrp="1" noRot="1" noChangeAspect="1" noChangeArrowheads="1" noTextEdit="1"/>
          </p:cNvSpPr>
          <p:nvPr>
            <p:ph type="sldImg"/>
          </p:nvPr>
        </p:nvSpPr>
        <p:spPr>
          <a:ln/>
        </p:spPr>
      </p:sp>
      <p:sp>
        <p:nvSpPr>
          <p:cNvPr id="88069" name="Rectangle 3"/>
          <p:cNvSpPr>
            <a:spLocks noGrp="1" noChangeArrowheads="1"/>
          </p:cNvSpPr>
          <p:nvPr>
            <p:ph type="body" idx="1"/>
          </p:nvPr>
        </p:nvSpPr>
        <p:spPr>
          <a:xfrm>
            <a:off x="685800" y="4289425"/>
            <a:ext cx="5486400" cy="4062413"/>
          </a:xfrm>
          <a:noFill/>
          <a:ln/>
        </p:spPr>
        <p:txBody>
          <a:bodyPr/>
          <a:lstStyle/>
          <a:p>
            <a:r>
              <a:rPr lang="es-ES" b="1"/>
              <a:t>Del mismo modo que el caballo de Troya mitológico parecía ser un regalo pero contenía soldados griegos que dominaron la ciudad de Troya, los troyanos de hoy en día son programas informáticos que parecen ser software útil pero que ponen en peligro la seguridad y provocan muchos daños. Un troyano reciente apareció como un mensaje de correo electrónico que incluye archivos adjuntos que aparentaban ser actualizaciones de seguridad de Microsoft, pero que resultaron ser virus que intentaban deshabilitar el software antivirus y de servidor de seguridad.</a:t>
            </a:r>
          </a:p>
          <a:p>
            <a:r>
              <a:rPr lang="es-ES" b="1"/>
              <a:t>Troyano Programa informático que parece ser útil pero que realmente provoca daños. </a:t>
            </a:r>
          </a:p>
          <a:p>
            <a:r>
              <a:rPr lang="es-ES" b="1"/>
              <a:t>Los troyanos se difunden cuando a los usuarios se les engaña para abrir un programa porque creen que procede de un origen legítimo. Para proteger mejor a los usuarios, Microsoft suele enviar boletines de seguridad por correo electrónico, pero nunca contienen archivos adjuntos. También publicamos todas nuestras alertas de seguridad en nuestro </a:t>
            </a:r>
            <a:r>
              <a:rPr lang="es-ES" b="1">
                <a:hlinkClick r:id="rId3"/>
              </a:rPr>
              <a:t>sitio Web de seguridad</a:t>
            </a:r>
            <a:r>
              <a:rPr lang="es-ES" b="1"/>
              <a:t> antes de enviarlas por correo electrónico a nuestros clientes.</a:t>
            </a:r>
          </a:p>
          <a:p>
            <a:r>
              <a:rPr lang="es-ES" b="1"/>
              <a:t>Los troyanos también se pueden incluir en software que se descarga gratuitamente. Nunca descargue software de un origen en el que no confíe.</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p:spPr>
        <p:txBody>
          <a:bodyPr/>
          <a:lstStyle/>
          <a:p>
            <a:fld id="{D5CB3269-E08C-4D55-B191-746041841464}" type="slidenum">
              <a:rPr lang="es-ES_tradnl" smtClean="0"/>
              <a:pPr/>
              <a:t>9</a:t>
            </a:fld>
            <a:endParaRPr lang="es-ES_tradnl"/>
          </a:p>
        </p:txBody>
      </p:sp>
      <p:sp>
        <p:nvSpPr>
          <p:cNvPr id="89091" name="Rectangle 7"/>
          <p:cNvSpPr txBox="1">
            <a:spLocks noGrp="1" noChangeArrowheads="1"/>
          </p:cNvSpPr>
          <p:nvPr/>
        </p:nvSpPr>
        <p:spPr bwMode="auto">
          <a:xfrm>
            <a:off x="3884613" y="8575675"/>
            <a:ext cx="2971800" cy="450850"/>
          </a:xfrm>
          <a:prstGeom prst="rect">
            <a:avLst/>
          </a:prstGeom>
          <a:noFill/>
          <a:ln w="9525">
            <a:noFill/>
            <a:miter lim="800000"/>
            <a:headEnd/>
            <a:tailEnd/>
          </a:ln>
        </p:spPr>
        <p:txBody>
          <a:bodyPr anchor="b"/>
          <a:lstStyle/>
          <a:p>
            <a:pPr algn="r"/>
            <a:fld id="{F054BF7E-8261-4DA0-9F4A-A0FE0087D82B}" type="slidenum">
              <a:rPr lang="es-ES" sz="1200">
                <a:latin typeface="Times New Roman" pitchFamily="18" charset="0"/>
              </a:rPr>
              <a:pPr algn="r"/>
              <a:t>9</a:t>
            </a:fld>
            <a:endParaRPr lang="es-ES" sz="1200">
              <a:latin typeface="Times New Roman" pitchFamily="18" charset="0"/>
            </a:endParaRPr>
          </a:p>
        </p:txBody>
      </p:sp>
      <p:sp>
        <p:nvSpPr>
          <p:cNvPr id="89092" name="Rectangle 2"/>
          <p:cNvSpPr>
            <a:spLocks noGrp="1" noRot="1" noChangeAspect="1" noChangeArrowheads="1" noTextEdit="1"/>
          </p:cNvSpPr>
          <p:nvPr>
            <p:ph type="sldImg"/>
          </p:nvPr>
        </p:nvSpPr>
        <p:spPr>
          <a:ln/>
        </p:spPr>
      </p:sp>
      <p:sp>
        <p:nvSpPr>
          <p:cNvPr id="89093" name="Rectangle 3"/>
          <p:cNvSpPr>
            <a:spLocks noGrp="1" noChangeArrowheads="1"/>
          </p:cNvSpPr>
          <p:nvPr>
            <p:ph type="body" idx="1"/>
          </p:nvPr>
        </p:nvSpPr>
        <p:spPr>
          <a:xfrm>
            <a:off x="685800" y="4289425"/>
            <a:ext cx="5486400" cy="4062413"/>
          </a:xfrm>
          <a:noFill/>
          <a:ln/>
        </p:spPr>
        <p:txBody>
          <a:bodyPr/>
          <a:lstStyle/>
          <a:p>
            <a:endParaRPr lang="es-E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a:t>Haga clic para modificar el estilo de título del patrón</a:t>
            </a:r>
          </a:p>
        </p:txBody>
      </p:sp>
      <p:sp>
        <p:nvSpPr>
          <p:cNvPr id="3" name="2 Subtítulo"/>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s-ES"/>
              <a:t>Haga clic para modificar el estilo de subtítulo del patrón</a:t>
            </a:r>
          </a:p>
        </p:txBody>
      </p:sp>
      <p:sp>
        <p:nvSpPr>
          <p:cNvPr id="4" name="Rectangle 4"/>
          <p:cNvSpPr>
            <a:spLocks noGrp="1" noChangeArrowheads="1"/>
          </p:cNvSpPr>
          <p:nvPr>
            <p:ph type="dt" sz="half" idx="10"/>
          </p:nvPr>
        </p:nvSpPr>
        <p:spPr>
          <a:ln/>
        </p:spPr>
        <p:txBody>
          <a:bodyPr/>
          <a:lstStyle>
            <a:lvl1pPr>
              <a:defRPr/>
            </a:lvl1pPr>
          </a:lstStyle>
          <a:p>
            <a:pPr>
              <a:defRPr/>
            </a:pPr>
            <a:fld id="{DE2F9350-FB9E-40A7-8ACA-F1653A5BD9A1}" type="datetime1">
              <a:rPr lang="es-ES"/>
              <a:pPr>
                <a:defRPr/>
              </a:pPr>
              <a:t>26/03/2023</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44CA7342-B0C6-402B-8A48-102D8AC181CC}" type="slidenum">
              <a:rPr lang="en-US"/>
              <a:pPr>
                <a:defRPr/>
              </a:pPr>
              <a:t>‹Nº›</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Rectangle 4"/>
          <p:cNvSpPr>
            <a:spLocks noGrp="1" noChangeArrowheads="1"/>
          </p:cNvSpPr>
          <p:nvPr>
            <p:ph type="dt" sz="half" idx="10"/>
          </p:nvPr>
        </p:nvSpPr>
        <p:spPr>
          <a:ln/>
        </p:spPr>
        <p:txBody>
          <a:bodyPr/>
          <a:lstStyle>
            <a:lvl1pPr>
              <a:defRPr/>
            </a:lvl1pPr>
          </a:lstStyle>
          <a:p>
            <a:pPr>
              <a:defRPr/>
            </a:pPr>
            <a:fld id="{EDD6063F-B757-4A6F-80B6-1ABE1397B9D0}" type="datetime1">
              <a:rPr lang="es-ES"/>
              <a:pPr>
                <a:defRPr/>
              </a:pPr>
              <a:t>26/03/2023</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D78C9782-9EA7-4AEC-8E94-C56C4CEA6CE3}" type="slidenum">
              <a:rPr lang="en-US"/>
              <a:pPr>
                <a:defRPr/>
              </a:pPr>
              <a:t>‹Nº›</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515100" y="609600"/>
            <a:ext cx="1943100" cy="5486400"/>
          </a:xfrm>
        </p:spPr>
        <p:txBody>
          <a:bodyPr vert="eaVert"/>
          <a:lstStyle/>
          <a:p>
            <a:r>
              <a:rPr lang="es-ES"/>
              <a:t>Haga clic para modificar el estilo de título del patrón</a:t>
            </a:r>
          </a:p>
        </p:txBody>
      </p:sp>
      <p:sp>
        <p:nvSpPr>
          <p:cNvPr id="3" name="2 Marcador de texto vertical"/>
          <p:cNvSpPr>
            <a:spLocks noGrp="1"/>
          </p:cNvSpPr>
          <p:nvPr>
            <p:ph type="body" orient="vert" idx="1"/>
          </p:nvPr>
        </p:nvSpPr>
        <p:spPr>
          <a:xfrm>
            <a:off x="685800" y="609600"/>
            <a:ext cx="5676900" cy="5486400"/>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Rectangle 4"/>
          <p:cNvSpPr>
            <a:spLocks noGrp="1" noChangeArrowheads="1"/>
          </p:cNvSpPr>
          <p:nvPr>
            <p:ph type="dt" sz="half" idx="10"/>
          </p:nvPr>
        </p:nvSpPr>
        <p:spPr>
          <a:ln/>
        </p:spPr>
        <p:txBody>
          <a:bodyPr/>
          <a:lstStyle>
            <a:lvl1pPr>
              <a:defRPr/>
            </a:lvl1pPr>
          </a:lstStyle>
          <a:p>
            <a:pPr>
              <a:defRPr/>
            </a:pPr>
            <a:fld id="{53AF7B55-A12A-4038-9F84-C954F17D4026}" type="datetime1">
              <a:rPr lang="es-ES"/>
              <a:pPr>
                <a:defRPr/>
              </a:pPr>
              <a:t>26/03/2023</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86095932-0E77-4AB2-8B77-7DFA92D0E940}" type="slidenum">
              <a:rPr lang="en-US"/>
              <a:pPr>
                <a:defRPr/>
              </a:pPr>
              <a:t>‹Nº›</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fourObj" preserve="1">
  <p:cSld name="Título y 4 objetos">
    <p:spTree>
      <p:nvGrpSpPr>
        <p:cNvPr id="1" name=""/>
        <p:cNvGrpSpPr/>
        <p:nvPr/>
      </p:nvGrpSpPr>
      <p:grpSpPr>
        <a:xfrm>
          <a:off x="0" y="0"/>
          <a:ext cx="0" cy="0"/>
          <a:chOff x="0" y="0"/>
          <a:chExt cx="0" cy="0"/>
        </a:xfrm>
      </p:grpSpPr>
      <p:sp>
        <p:nvSpPr>
          <p:cNvPr id="2" name="1 Título"/>
          <p:cNvSpPr>
            <a:spLocks noGrp="1"/>
          </p:cNvSpPr>
          <p:nvPr>
            <p:ph type="title" sz="quarter"/>
          </p:nvPr>
        </p:nvSpPr>
        <p:spPr>
          <a:xfrm>
            <a:off x="685800" y="609600"/>
            <a:ext cx="7772400" cy="1143000"/>
          </a:xfrm>
        </p:spPr>
        <p:txBody>
          <a:bodyPr/>
          <a:lstStyle/>
          <a:p>
            <a:r>
              <a:rPr lang="es-ES"/>
              <a:t>Haga clic para modificar el estilo de título del patrón</a:t>
            </a:r>
          </a:p>
        </p:txBody>
      </p:sp>
      <p:sp>
        <p:nvSpPr>
          <p:cNvPr id="3" name="2 Marcador de contenido"/>
          <p:cNvSpPr>
            <a:spLocks noGrp="1"/>
          </p:cNvSpPr>
          <p:nvPr>
            <p:ph sz="quarter" idx="1"/>
          </p:nvPr>
        </p:nvSpPr>
        <p:spPr>
          <a:xfrm>
            <a:off x="685800" y="1981200"/>
            <a:ext cx="3810000" cy="1981200"/>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contenido"/>
          <p:cNvSpPr>
            <a:spLocks noGrp="1"/>
          </p:cNvSpPr>
          <p:nvPr>
            <p:ph sz="quarter" idx="2"/>
          </p:nvPr>
        </p:nvSpPr>
        <p:spPr>
          <a:xfrm>
            <a:off x="4648200" y="1981200"/>
            <a:ext cx="3810000" cy="1981200"/>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4 Marcador de contenido"/>
          <p:cNvSpPr>
            <a:spLocks noGrp="1"/>
          </p:cNvSpPr>
          <p:nvPr>
            <p:ph sz="quarter" idx="3"/>
          </p:nvPr>
        </p:nvSpPr>
        <p:spPr>
          <a:xfrm>
            <a:off x="685800" y="4114800"/>
            <a:ext cx="3810000" cy="1981200"/>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5 Marcador de contenido"/>
          <p:cNvSpPr>
            <a:spLocks noGrp="1"/>
          </p:cNvSpPr>
          <p:nvPr>
            <p:ph sz="quarter" idx="4"/>
          </p:nvPr>
        </p:nvSpPr>
        <p:spPr>
          <a:xfrm>
            <a:off x="4648200" y="4114800"/>
            <a:ext cx="3810000" cy="1981200"/>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6 Marcador de fecha"/>
          <p:cNvSpPr>
            <a:spLocks noGrp="1"/>
          </p:cNvSpPr>
          <p:nvPr>
            <p:ph type="dt" sz="half" idx="10"/>
          </p:nvPr>
        </p:nvSpPr>
        <p:spPr>
          <a:xfrm>
            <a:off x="685800" y="6248400"/>
            <a:ext cx="1905000" cy="457200"/>
          </a:xfrm>
        </p:spPr>
        <p:txBody>
          <a:bodyPr/>
          <a:lstStyle>
            <a:lvl1pPr>
              <a:defRPr smtClean="0"/>
            </a:lvl1pPr>
          </a:lstStyle>
          <a:p>
            <a:pPr>
              <a:defRPr/>
            </a:pPr>
            <a:fld id="{87D705E5-411A-450F-9148-3FC3DB174F9A}" type="datetime1">
              <a:rPr lang="es-ES"/>
              <a:pPr>
                <a:defRPr/>
              </a:pPr>
              <a:t>26/03/2023</a:t>
            </a:fld>
            <a:endParaRPr lang="en-US"/>
          </a:p>
        </p:txBody>
      </p:sp>
      <p:sp>
        <p:nvSpPr>
          <p:cNvPr id="8" name="7 Marcador de pie de página"/>
          <p:cNvSpPr>
            <a:spLocks noGrp="1"/>
          </p:cNvSpPr>
          <p:nvPr>
            <p:ph type="ftr" sz="quarter" idx="11"/>
          </p:nvPr>
        </p:nvSpPr>
        <p:spPr>
          <a:xfrm>
            <a:off x="3124200" y="6248400"/>
            <a:ext cx="2895600" cy="457200"/>
          </a:xfrm>
        </p:spPr>
        <p:txBody>
          <a:bodyPr/>
          <a:lstStyle>
            <a:lvl1pPr>
              <a:defRPr/>
            </a:lvl1pPr>
          </a:lstStyle>
          <a:p>
            <a:pPr>
              <a:defRPr/>
            </a:pPr>
            <a:endParaRPr lang="en-US"/>
          </a:p>
        </p:txBody>
      </p:sp>
      <p:sp>
        <p:nvSpPr>
          <p:cNvPr id="9" name="8 Marcador de número de diapositiva"/>
          <p:cNvSpPr>
            <a:spLocks noGrp="1"/>
          </p:cNvSpPr>
          <p:nvPr>
            <p:ph type="sldNum" sz="quarter" idx="12"/>
          </p:nvPr>
        </p:nvSpPr>
        <p:spPr>
          <a:xfrm>
            <a:off x="6553200" y="6248400"/>
            <a:ext cx="1905000" cy="457200"/>
          </a:xfrm>
        </p:spPr>
        <p:txBody>
          <a:bodyPr/>
          <a:lstStyle>
            <a:lvl1pPr>
              <a:defRPr smtClean="0"/>
            </a:lvl1pPr>
          </a:lstStyle>
          <a:p>
            <a:pPr>
              <a:defRPr/>
            </a:pPr>
            <a:fld id="{3C324FFC-248B-41EF-BBF6-F485A9BE6A16}" type="slidenum">
              <a:rPr lang="en-US"/>
              <a:pPr>
                <a:defRPr/>
              </a:pPr>
              <a:t>‹Nº›</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Rectangle 4"/>
          <p:cNvSpPr>
            <a:spLocks noGrp="1" noChangeArrowheads="1"/>
          </p:cNvSpPr>
          <p:nvPr>
            <p:ph type="dt" sz="half" idx="10"/>
          </p:nvPr>
        </p:nvSpPr>
        <p:spPr>
          <a:ln/>
        </p:spPr>
        <p:txBody>
          <a:bodyPr/>
          <a:lstStyle>
            <a:lvl1pPr>
              <a:defRPr/>
            </a:lvl1pPr>
          </a:lstStyle>
          <a:p>
            <a:pPr>
              <a:defRPr/>
            </a:pPr>
            <a:fld id="{F46D3163-FA6B-467C-A569-C89B58B3BF77}" type="datetime1">
              <a:rPr lang="es-ES"/>
              <a:pPr>
                <a:defRPr/>
              </a:pPr>
              <a:t>26/03/2023</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D305873D-5636-4118-9E9D-21FFE810513C}" type="slidenum">
              <a:rPr lang="en-US"/>
              <a:pPr>
                <a:defRPr/>
              </a:pPr>
              <a:t>‹Nº›</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a:t>Haga clic para modificar el estilo de título del patrón</a:t>
            </a:r>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a:t>Haga clic para modificar el estilo de texto del patrón</a:t>
            </a:r>
          </a:p>
        </p:txBody>
      </p:sp>
      <p:sp>
        <p:nvSpPr>
          <p:cNvPr id="4" name="Rectangle 4"/>
          <p:cNvSpPr>
            <a:spLocks noGrp="1" noChangeArrowheads="1"/>
          </p:cNvSpPr>
          <p:nvPr>
            <p:ph type="dt" sz="half" idx="10"/>
          </p:nvPr>
        </p:nvSpPr>
        <p:spPr>
          <a:ln/>
        </p:spPr>
        <p:txBody>
          <a:bodyPr/>
          <a:lstStyle>
            <a:lvl1pPr>
              <a:defRPr/>
            </a:lvl1pPr>
          </a:lstStyle>
          <a:p>
            <a:pPr>
              <a:defRPr/>
            </a:pPr>
            <a:fld id="{6A25C02D-7639-4DFA-AEC8-28CB9DB23CE4}" type="datetime1">
              <a:rPr lang="es-ES"/>
              <a:pPr>
                <a:defRPr/>
              </a:pPr>
              <a:t>26/03/2023</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D9569A47-A01E-426C-B130-20DB804AB379}" type="slidenum">
              <a:rPr lang="en-US"/>
              <a:pPr>
                <a:defRPr/>
              </a:pPr>
              <a:t>‹Nº›</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contenido"/>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contenido"/>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Rectangle 4"/>
          <p:cNvSpPr>
            <a:spLocks noGrp="1" noChangeArrowheads="1"/>
          </p:cNvSpPr>
          <p:nvPr>
            <p:ph type="dt" sz="half" idx="10"/>
          </p:nvPr>
        </p:nvSpPr>
        <p:spPr>
          <a:ln/>
        </p:spPr>
        <p:txBody>
          <a:bodyPr/>
          <a:lstStyle>
            <a:lvl1pPr>
              <a:defRPr/>
            </a:lvl1pPr>
          </a:lstStyle>
          <a:p>
            <a:pPr>
              <a:defRPr/>
            </a:pPr>
            <a:fld id="{F0BD1938-D922-48D3-A71E-EF7A51883CEF}" type="datetime1">
              <a:rPr lang="es-ES"/>
              <a:pPr>
                <a:defRPr/>
              </a:pPr>
              <a:t>26/03/2023</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101B0A1A-25F7-4ED7-8A5C-21B17E2D5470}" type="slidenum">
              <a:rPr lang="en-US"/>
              <a:pPr>
                <a:defRPr/>
              </a:pPr>
              <a:t>‹Nº›</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p:spPr>
        <p:txBody>
          <a:bodyPr/>
          <a:lstStyle>
            <a:lvl1pPr>
              <a:defRPr/>
            </a:lvl1pPr>
          </a:lstStyle>
          <a:p>
            <a:r>
              <a:rPr lang="es-ES"/>
              <a:t>Haga clic para modificar el estilo de título del patrón</a:t>
            </a:r>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Rectangle 4"/>
          <p:cNvSpPr>
            <a:spLocks noGrp="1" noChangeArrowheads="1"/>
          </p:cNvSpPr>
          <p:nvPr>
            <p:ph type="dt" sz="half" idx="10"/>
          </p:nvPr>
        </p:nvSpPr>
        <p:spPr>
          <a:ln/>
        </p:spPr>
        <p:txBody>
          <a:bodyPr/>
          <a:lstStyle>
            <a:lvl1pPr>
              <a:defRPr/>
            </a:lvl1pPr>
          </a:lstStyle>
          <a:p>
            <a:pPr>
              <a:defRPr/>
            </a:pPr>
            <a:fld id="{90D24452-F71B-4341-82FC-D1631E0D7F1C}" type="datetime1">
              <a:rPr lang="es-ES"/>
              <a:pPr>
                <a:defRPr/>
              </a:pPr>
              <a:t>26/03/2023</a:t>
            </a:fld>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D58C5741-7DE2-456E-B3B4-3BD5E00773E1}" type="slidenum">
              <a:rPr lang="en-US"/>
              <a:pPr>
                <a:defRPr/>
              </a:pPr>
              <a:t>‹Nº›</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Rectangle 4"/>
          <p:cNvSpPr>
            <a:spLocks noGrp="1" noChangeArrowheads="1"/>
          </p:cNvSpPr>
          <p:nvPr>
            <p:ph type="dt" sz="half" idx="10"/>
          </p:nvPr>
        </p:nvSpPr>
        <p:spPr>
          <a:ln/>
        </p:spPr>
        <p:txBody>
          <a:bodyPr/>
          <a:lstStyle>
            <a:lvl1pPr>
              <a:defRPr/>
            </a:lvl1pPr>
          </a:lstStyle>
          <a:p>
            <a:pPr>
              <a:defRPr/>
            </a:pPr>
            <a:fld id="{4CDA3F8F-C42F-4646-9578-E225ED272DA2}" type="datetime1">
              <a:rPr lang="es-ES"/>
              <a:pPr>
                <a:defRPr/>
              </a:pPr>
              <a:t>26/03/2023</a:t>
            </a:fld>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02C87BBE-876C-4B7C-8DC5-C7EA56988515}" type="slidenum">
              <a:rPr lang="en-US"/>
              <a:pPr>
                <a:defRPr/>
              </a:pPr>
              <a:t>‹Nº›</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fld id="{937E37F1-E580-488C-B673-E90600D32981}" type="datetime1">
              <a:rPr lang="es-ES"/>
              <a:pPr>
                <a:defRPr/>
              </a:pPr>
              <a:t>26/03/2023</a:t>
            </a:fld>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A044AB4E-5EEC-49BF-94CE-BB9D7F39A560}" type="slidenum">
              <a:rPr lang="en-US"/>
              <a:pPr>
                <a:defRPr/>
              </a:pPr>
              <a:t>‹Nº›</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a:t>Haga clic para modificar el estilo de título del patrón</a:t>
            </a:r>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Rectangle 4"/>
          <p:cNvSpPr>
            <a:spLocks noGrp="1" noChangeArrowheads="1"/>
          </p:cNvSpPr>
          <p:nvPr>
            <p:ph type="dt" sz="half" idx="10"/>
          </p:nvPr>
        </p:nvSpPr>
        <p:spPr>
          <a:ln/>
        </p:spPr>
        <p:txBody>
          <a:bodyPr/>
          <a:lstStyle>
            <a:lvl1pPr>
              <a:defRPr/>
            </a:lvl1pPr>
          </a:lstStyle>
          <a:p>
            <a:pPr>
              <a:defRPr/>
            </a:pPr>
            <a:fld id="{26F81B1C-C5D7-43F9-A0F8-4F32E35448F0}" type="datetime1">
              <a:rPr lang="es-ES"/>
              <a:pPr>
                <a:defRPr/>
              </a:pPr>
              <a:t>26/03/2023</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5415A5EE-433E-47A4-AF45-2A8DD139724D}" type="slidenum">
              <a:rPr lang="en-US"/>
              <a:pPr>
                <a:defRPr/>
              </a:pPr>
              <a:t>‹Nº›</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a:t>Haga clic para modificar el estilo de título del patrón</a:t>
            </a:r>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s-ES" noProof="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Rectangle 4"/>
          <p:cNvSpPr>
            <a:spLocks noGrp="1" noChangeArrowheads="1"/>
          </p:cNvSpPr>
          <p:nvPr>
            <p:ph type="dt" sz="half" idx="10"/>
          </p:nvPr>
        </p:nvSpPr>
        <p:spPr>
          <a:ln/>
        </p:spPr>
        <p:txBody>
          <a:bodyPr/>
          <a:lstStyle>
            <a:lvl1pPr>
              <a:defRPr/>
            </a:lvl1pPr>
          </a:lstStyle>
          <a:p>
            <a:pPr>
              <a:defRPr/>
            </a:pPr>
            <a:fld id="{5CCB1789-4A81-4EAB-9E18-61D9035E3C5E}" type="datetime1">
              <a:rPr lang="es-ES"/>
              <a:pPr>
                <a:defRPr/>
              </a:pPr>
              <a:t>26/03/2023</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55E4A83D-E44B-4DF5-BA1E-EC34B38B6641}" type="slidenum">
              <a:rPr lang="en-US"/>
              <a:pPr>
                <a:defRPr/>
              </a:pPr>
              <a:t>‹Nº›</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5E7676"/>
            </a:gs>
            <a:gs pos="100000">
              <a:srgbClr val="CCFFFF"/>
            </a:gs>
          </a:gsLst>
          <a:lin ang="5400000" scaled="1"/>
        </a:gra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bwMode="auto">
          <a:xfrm>
            <a:off x="685800" y="609600"/>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Haga clic para modificar el estilo de título del patrón</a:t>
            </a:r>
          </a:p>
        </p:txBody>
      </p:sp>
      <p:sp>
        <p:nvSpPr>
          <p:cNvPr id="6147"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Haga clic para modificar el estilo de texto del patrón</a:t>
            </a:r>
          </a:p>
          <a:p>
            <a:pPr lvl="1"/>
            <a:r>
              <a:rPr lang="en-US"/>
              <a:t>Segundo nivel</a:t>
            </a:r>
          </a:p>
          <a:p>
            <a:pPr lvl="2"/>
            <a:r>
              <a:rPr lang="en-US"/>
              <a:t>Tercer nivel</a:t>
            </a:r>
          </a:p>
          <a:p>
            <a:pPr lvl="3"/>
            <a:r>
              <a:rPr lang="en-US"/>
              <a:t>Cuarto nivel</a:t>
            </a:r>
          </a:p>
          <a:p>
            <a:pPr lvl="4"/>
            <a:r>
              <a:rPr lang="en-US"/>
              <a:t>Quinto nivel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mn-lt"/>
              </a:defRPr>
            </a:lvl1pPr>
          </a:lstStyle>
          <a:p>
            <a:pPr>
              <a:defRPr/>
            </a:pPr>
            <a:fld id="{3BD112F6-E18D-4FC5-B27F-97B3AE3A2C7A}" type="datetime1">
              <a:rPr lang="es-ES"/>
              <a:pPr>
                <a:defRPr/>
              </a:pPr>
              <a:t>26/03/2023</a:t>
            </a:fld>
            <a:endParaRPr lang="en-US"/>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mn-lt"/>
              </a:defRPr>
            </a:lvl1pPr>
          </a:lstStyle>
          <a:p>
            <a:pPr>
              <a:defRPr/>
            </a:pPr>
            <a:endParaRPr lang="en-US"/>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mn-lt"/>
              </a:defRPr>
            </a:lvl1pPr>
          </a:lstStyle>
          <a:p>
            <a:pPr>
              <a:defRPr/>
            </a:pPr>
            <a:fld id="{DE5C074C-DACF-4493-9D53-E5656AF5ACD8}" type="slidenum">
              <a:rPr lang="en-US"/>
              <a:pPr>
                <a:defRPr/>
              </a:pPr>
              <a:t>‹Nº›</a:t>
            </a:fld>
            <a:endParaRPr lang="en-US"/>
          </a:p>
        </p:txBody>
      </p:sp>
      <p:pic>
        <p:nvPicPr>
          <p:cNvPr id="8" name="7 Imagen" descr="Logo Unlam.jpg"/>
          <p:cNvPicPr>
            <a:picLocks noChangeAspect="1"/>
          </p:cNvPicPr>
          <p:nvPr userDrawn="1"/>
        </p:nvPicPr>
        <p:blipFill>
          <a:blip r:embed="rId14" cstate="print"/>
          <a:stretch>
            <a:fillRect/>
          </a:stretch>
        </p:blipFill>
        <p:spPr>
          <a:xfrm>
            <a:off x="0" y="0"/>
            <a:ext cx="701040" cy="685800"/>
          </a:xfrm>
          <a:prstGeom prst="rect">
            <a:avLst/>
          </a:prstGeom>
        </p:spPr>
      </p:pic>
    </p:spTree>
  </p:cSld>
  <p:clrMap bg1="lt1" tx1="dk1" bg2="lt2" tx2="dk2" accent1="accent1" accent2="accent2" accent3="accent3" accent4="accent4" accent5="accent5" accent6="accent6" hlink="hlink" folHlink="folHlink"/>
  <p:sldLayoutIdLst>
    <p:sldLayoutId id="2147483659" r:id="rId1"/>
    <p:sldLayoutId id="2147483658" r:id="rId2"/>
    <p:sldLayoutId id="2147483657" r:id="rId3"/>
    <p:sldLayoutId id="2147483656" r:id="rId4"/>
    <p:sldLayoutId id="2147483655" r:id="rId5"/>
    <p:sldLayoutId id="2147483654" r:id="rId6"/>
    <p:sldLayoutId id="2147483653" r:id="rId7"/>
    <p:sldLayoutId id="2147483652" r:id="rId8"/>
    <p:sldLayoutId id="2147483651" r:id="rId9"/>
    <p:sldLayoutId id="2147483650" r:id="rId10"/>
    <p:sldLayoutId id="2147483649" r:id="rId11"/>
    <p:sldLayoutId id="2147483660" r:id="rId12"/>
  </p:sldLayoutIdLst>
  <p:hf hdr="0" ftr="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eaLnBrk="0" fontAlgn="base" hangingPunct="0">
        <a:spcBef>
          <a:spcPct val="0"/>
        </a:spcBef>
        <a:spcAft>
          <a:spcPct val="0"/>
        </a:spcAft>
        <a:defRPr sz="4400">
          <a:solidFill>
            <a:schemeClr val="tx2"/>
          </a:solidFill>
          <a:latin typeface="Times New Roman" pitchFamily="18" charset="0"/>
        </a:defRPr>
      </a:lvl6pPr>
      <a:lvl7pPr marL="914400" algn="ctr" rtl="0" eaLnBrk="0" fontAlgn="base" hangingPunct="0">
        <a:spcBef>
          <a:spcPct val="0"/>
        </a:spcBef>
        <a:spcAft>
          <a:spcPct val="0"/>
        </a:spcAft>
        <a:defRPr sz="4400">
          <a:solidFill>
            <a:schemeClr val="tx2"/>
          </a:solidFill>
          <a:latin typeface="Times New Roman" pitchFamily="18" charset="0"/>
        </a:defRPr>
      </a:lvl7pPr>
      <a:lvl8pPr marL="1371600" algn="ctr" rtl="0" eaLnBrk="0" fontAlgn="base" hangingPunct="0">
        <a:spcBef>
          <a:spcPct val="0"/>
        </a:spcBef>
        <a:spcAft>
          <a:spcPct val="0"/>
        </a:spcAft>
        <a:defRPr sz="4400">
          <a:solidFill>
            <a:schemeClr val="tx2"/>
          </a:solidFill>
          <a:latin typeface="Times New Roman" pitchFamily="18" charset="0"/>
        </a:defRPr>
      </a:lvl8pPr>
      <a:lvl9pPr marL="1828800" algn="ctr" rtl="0" eaLnBrk="0" fontAlgn="base" hangingPunct="0">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8" Type="http://schemas.openxmlformats.org/officeDocument/2006/relationships/image" Target="../media/image5.jpeg"/><Relationship Id="rId3" Type="http://schemas.openxmlformats.org/officeDocument/2006/relationships/image" Target="../media/image9.jpeg"/><Relationship Id="rId7"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12.xml"/><Relationship Id="rId6" Type="http://schemas.openxmlformats.org/officeDocument/2006/relationships/image" Target="../media/image12.jpeg"/><Relationship Id="rId11" Type="http://schemas.openxmlformats.org/officeDocument/2006/relationships/image" Target="../media/image16.jpeg"/><Relationship Id="rId5" Type="http://schemas.openxmlformats.org/officeDocument/2006/relationships/image" Target="../media/image11.jpeg"/><Relationship Id="rId10" Type="http://schemas.openxmlformats.org/officeDocument/2006/relationships/image" Target="../media/image15.png"/><Relationship Id="rId4" Type="http://schemas.openxmlformats.org/officeDocument/2006/relationships/image" Target="../media/image10.jpeg"/><Relationship Id="rId9" Type="http://schemas.openxmlformats.org/officeDocument/2006/relationships/image" Target="../media/image14.jpeg"/></Relationships>
</file>

<file path=ppt/slides/_rels/slide1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5.jpeg"/></Relationships>
</file>

<file path=ppt/slides/_rels/slide15.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5.xml"/><Relationship Id="rId1" Type="http://schemas.openxmlformats.org/officeDocument/2006/relationships/slideLayout" Target="../slideLayouts/slideLayout7.xml"/><Relationship Id="rId4" Type="http://schemas.openxmlformats.org/officeDocument/2006/relationships/image" Target="../media/image5.jpe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1.xml"/><Relationship Id="rId1" Type="http://schemas.openxmlformats.org/officeDocument/2006/relationships/slideLayout" Target="../slideLayouts/slideLayout7.xml"/><Relationship Id="rId4" Type="http://schemas.openxmlformats.org/officeDocument/2006/relationships/image" Target="../media/image19.jpeg"/></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4.xml"/><Relationship Id="rId1" Type="http://schemas.openxmlformats.org/officeDocument/2006/relationships/slideLayout" Target="../slideLayouts/slideLayout7.xml"/><Relationship Id="rId4" Type="http://schemas.openxmlformats.org/officeDocument/2006/relationships/image" Target="../media/image19.jpeg"/></Relationships>
</file>

<file path=ppt/slides/_rels/slide25.xml.rels><?xml version="1.0" encoding="UTF-8" standalone="yes"?>
<Relationships xmlns="http://schemas.openxmlformats.org/package/2006/relationships"><Relationship Id="rId8" Type="http://schemas.openxmlformats.org/officeDocument/2006/relationships/image" Target="http://www.AdwareReport.com/mt/archives/3.gif" TargetMode="External"/><Relationship Id="rId3" Type="http://schemas.openxmlformats.org/officeDocument/2006/relationships/image" Target="../media/image22.gif"/><Relationship Id="rId7" Type="http://schemas.openxmlformats.org/officeDocument/2006/relationships/image" Target="http://www.AdwareReport.com/mt/archives/5.gif" TargetMode="External"/><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19.jpeg"/><Relationship Id="rId5" Type="http://schemas.openxmlformats.org/officeDocument/2006/relationships/image" Target="../media/image5.jpeg"/><Relationship Id="rId10" Type="http://schemas.openxmlformats.org/officeDocument/2006/relationships/image" Target="http://www.AdwareReport.com/mt/archives/1.gif" TargetMode="External"/><Relationship Id="rId4" Type="http://schemas.openxmlformats.org/officeDocument/2006/relationships/image" Target="http://www.AdwareReport.com/mt/archives/4.gif" TargetMode="External"/><Relationship Id="rId9" Type="http://schemas.openxmlformats.org/officeDocument/2006/relationships/image" Target="http://www.AdwareReport.com/mt/archives/2.gif" TargetMode="External"/></Relationships>
</file>

<file path=ppt/slides/_rels/slide2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6.xml"/><Relationship Id="rId1" Type="http://schemas.openxmlformats.org/officeDocument/2006/relationships/slideLayout" Target="../slideLayouts/slideLayout7.xml"/><Relationship Id="rId4" Type="http://schemas.openxmlformats.org/officeDocument/2006/relationships/image" Target="../media/image19.jpeg"/></Relationships>
</file>

<file path=ppt/slides/_rels/slide2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7.xml"/><Relationship Id="rId1" Type="http://schemas.openxmlformats.org/officeDocument/2006/relationships/slideLayout" Target="../slideLayouts/slideLayout7.xml"/><Relationship Id="rId4" Type="http://schemas.openxmlformats.org/officeDocument/2006/relationships/image" Target="../media/image19.jpeg"/></Relationships>
</file>

<file path=ppt/slides/_rels/slide2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8.xml"/><Relationship Id="rId1" Type="http://schemas.openxmlformats.org/officeDocument/2006/relationships/slideLayout" Target="../slideLayouts/slideLayout7.xml"/><Relationship Id="rId4" Type="http://schemas.openxmlformats.org/officeDocument/2006/relationships/image" Target="../media/image19.jpeg"/></Relationships>
</file>

<file path=ppt/slides/_rels/slide29.xml.rels><?xml version="1.0" encoding="UTF-8" standalone="yes"?>
<Relationships xmlns="http://schemas.openxmlformats.org/package/2006/relationships"><Relationship Id="rId8" Type="http://schemas.openxmlformats.org/officeDocument/2006/relationships/image" Target="http://www.AdwareReport.com/mt/archives/1.gif" TargetMode="External"/><Relationship Id="rId3" Type="http://schemas.openxmlformats.org/officeDocument/2006/relationships/image" Target="../media/image22.gif"/><Relationship Id="rId7" Type="http://schemas.openxmlformats.org/officeDocument/2006/relationships/image" Target="http://www.AdwareReport.com/mt/archives/2.gif" TargetMode="External"/><Relationship Id="rId2" Type="http://schemas.openxmlformats.org/officeDocument/2006/relationships/notesSlide" Target="../notesSlides/notesSlide29.xml"/><Relationship Id="rId1" Type="http://schemas.openxmlformats.org/officeDocument/2006/relationships/slideLayout" Target="../slideLayouts/slideLayout7.xml"/><Relationship Id="rId6" Type="http://schemas.openxmlformats.org/officeDocument/2006/relationships/image" Target="http://www.AdwareReport.com/mt/archives/3.gif" TargetMode="External"/><Relationship Id="rId5" Type="http://schemas.openxmlformats.org/officeDocument/2006/relationships/image" Target="http://www.AdwareReport.com/mt/archives/5.gif" TargetMode="External"/><Relationship Id="rId4" Type="http://schemas.openxmlformats.org/officeDocument/2006/relationships/image" Target="http://www.AdwareReport.com/mt/archives/4.gif"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8" Type="http://schemas.openxmlformats.org/officeDocument/2006/relationships/image" Target="http://www.AdwareReport.com/mt/archives/1.gif" TargetMode="External"/><Relationship Id="rId3" Type="http://schemas.openxmlformats.org/officeDocument/2006/relationships/image" Target="../media/image22.gif"/><Relationship Id="rId7" Type="http://schemas.openxmlformats.org/officeDocument/2006/relationships/image" Target="http://www.AdwareReport.com/mt/archives/2.gif" TargetMode="External"/><Relationship Id="rId2" Type="http://schemas.openxmlformats.org/officeDocument/2006/relationships/notesSlide" Target="../notesSlides/notesSlide30.xml"/><Relationship Id="rId1" Type="http://schemas.openxmlformats.org/officeDocument/2006/relationships/slideLayout" Target="../slideLayouts/slideLayout7.xml"/><Relationship Id="rId6" Type="http://schemas.openxmlformats.org/officeDocument/2006/relationships/image" Target="http://www.AdwareReport.com/mt/archives/3.gif" TargetMode="External"/><Relationship Id="rId5" Type="http://schemas.openxmlformats.org/officeDocument/2006/relationships/image" Target="http://www.AdwareReport.com/mt/archives/5.gif" TargetMode="External"/><Relationship Id="rId4" Type="http://schemas.openxmlformats.org/officeDocument/2006/relationships/image" Target="http://www.AdwareReport.com/mt/archives/4.gif" TargetMode="External"/></Relationships>
</file>

<file path=ppt/slides/_rels/slide31.xml.rels><?xml version="1.0" encoding="UTF-8" standalone="yes"?>
<Relationships xmlns="http://schemas.openxmlformats.org/package/2006/relationships"><Relationship Id="rId8" Type="http://schemas.openxmlformats.org/officeDocument/2006/relationships/image" Target="http://www.AdwareReport.com/mt/archives/1.gif" TargetMode="External"/><Relationship Id="rId3" Type="http://schemas.openxmlformats.org/officeDocument/2006/relationships/image" Target="../media/image22.gif"/><Relationship Id="rId7" Type="http://schemas.openxmlformats.org/officeDocument/2006/relationships/image" Target="http://www.AdwareReport.com/mt/archives/2.gif" TargetMode="External"/><Relationship Id="rId2" Type="http://schemas.openxmlformats.org/officeDocument/2006/relationships/notesSlide" Target="../notesSlides/notesSlide31.xml"/><Relationship Id="rId1" Type="http://schemas.openxmlformats.org/officeDocument/2006/relationships/slideLayout" Target="../slideLayouts/slideLayout7.xml"/><Relationship Id="rId6" Type="http://schemas.openxmlformats.org/officeDocument/2006/relationships/image" Target="http://www.AdwareReport.com/mt/archives/3.gif" TargetMode="External"/><Relationship Id="rId5" Type="http://schemas.openxmlformats.org/officeDocument/2006/relationships/image" Target="http://www.AdwareReport.com/mt/archives/5.gif" TargetMode="External"/><Relationship Id="rId4" Type="http://schemas.openxmlformats.org/officeDocument/2006/relationships/image" Target="http://www.AdwareReport.com/mt/archives/4.gif" TargetMode="External"/></Relationships>
</file>

<file path=ppt/slides/_rels/slide32.xml.rels><?xml version="1.0" encoding="UTF-8" standalone="yes"?>
<Relationships xmlns="http://schemas.openxmlformats.org/package/2006/relationships"><Relationship Id="rId8" Type="http://schemas.openxmlformats.org/officeDocument/2006/relationships/image" Target="http://www.AdwareReport.com/mt/archives/1.gif" TargetMode="External"/><Relationship Id="rId3" Type="http://schemas.openxmlformats.org/officeDocument/2006/relationships/image" Target="../media/image22.gif"/><Relationship Id="rId7" Type="http://schemas.openxmlformats.org/officeDocument/2006/relationships/image" Target="http://www.AdwareReport.com/mt/archives/2.gif" TargetMode="External"/><Relationship Id="rId2" Type="http://schemas.openxmlformats.org/officeDocument/2006/relationships/notesSlide" Target="../notesSlides/notesSlide32.xml"/><Relationship Id="rId1" Type="http://schemas.openxmlformats.org/officeDocument/2006/relationships/slideLayout" Target="../slideLayouts/slideLayout7.xml"/><Relationship Id="rId6" Type="http://schemas.openxmlformats.org/officeDocument/2006/relationships/image" Target="http://www.AdwareReport.com/mt/archives/3.gif" TargetMode="External"/><Relationship Id="rId5" Type="http://schemas.openxmlformats.org/officeDocument/2006/relationships/image" Target="http://www.AdwareReport.com/mt/archives/5.gif" TargetMode="External"/><Relationship Id="rId4" Type="http://schemas.openxmlformats.org/officeDocument/2006/relationships/image" Target="http://www.AdwareReport.com/mt/archives/4.gif" TargetMode="External"/></Relationships>
</file>

<file path=ppt/slides/_rels/slide33.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33.xml"/><Relationship Id="rId1" Type="http://schemas.openxmlformats.org/officeDocument/2006/relationships/slideLayout" Target="../slideLayouts/slideLayout2.xml"/><Relationship Id="rId5" Type="http://schemas.openxmlformats.org/officeDocument/2006/relationships/image" Target="../media/image5.jpeg"/><Relationship Id="rId4" Type="http://schemas.openxmlformats.org/officeDocument/2006/relationships/image" Target="http://www.redcannon.com/products/images_products/technology.jpg" TargetMode="Externa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35.xml"/><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5.jpeg"/></Relationships>
</file>

<file path=ppt/slides/_rels/slide36.x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oleObject" Target="../embeddings/oleObject2.bin"/><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5.jpe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7.emf"/></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hyperlink" Target="http://www.bo2k.com/whatis.html" TargetMode="Externa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3"/>
          <p:cNvSpPr>
            <a:spLocks noGrp="1" noChangeArrowheads="1"/>
          </p:cNvSpPr>
          <p:nvPr>
            <p:ph type="ctrTitle" idx="4294967295"/>
          </p:nvPr>
        </p:nvSpPr>
        <p:spPr>
          <a:xfrm>
            <a:off x="323528" y="260648"/>
            <a:ext cx="8301608" cy="2014736"/>
          </a:xfrm>
          <a:prstGeom prst="rect">
            <a:avLst/>
          </a:prstGeom>
          <a:solidFill>
            <a:schemeClr val="accent2">
              <a:lumMod val="20000"/>
              <a:lumOff val="80000"/>
            </a:schemeClr>
          </a:solidFill>
          <a:ln w="76200" cap="flat" algn="ctr">
            <a:solidFill>
              <a:schemeClr val="accent2">
                <a:lumMod val="75000"/>
              </a:schemeClr>
            </a:solidFill>
          </a:ln>
        </p:spPr>
        <p:txBody>
          <a:bodyPr anchor="t"/>
          <a:lstStyle/>
          <a:p>
            <a:pPr>
              <a:spcBef>
                <a:spcPct val="20000"/>
              </a:spcBef>
            </a:pPr>
            <a:r>
              <a:rPr lang="es-AR" sz="4800" b="1" i="1" dirty="0">
                <a:solidFill>
                  <a:srgbClr val="333399"/>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Tecnología de Redes 2634</a:t>
            </a:r>
            <a:br>
              <a:rPr lang="es-AR" sz="4800" b="1" i="1" dirty="0">
                <a:solidFill>
                  <a:srgbClr val="333399"/>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br>
            <a:r>
              <a:rPr lang="es-AR" sz="4000" b="1" i="1" dirty="0">
                <a:solidFill>
                  <a:srgbClr val="333399"/>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Introducción a las Comunicaciones 3007</a:t>
            </a:r>
            <a:endParaRPr lang="es-AR" sz="4000" b="1" i="1" dirty="0">
              <a:solidFill>
                <a:srgbClr val="333399"/>
              </a:solidFill>
              <a:effectLst>
                <a:outerShdw blurRad="38100" dist="38100" dir="2700000" algn="tl">
                  <a:srgbClr val="000000">
                    <a:alpha val="43137"/>
                  </a:srgbClr>
                </a:outerShdw>
              </a:effectLst>
              <a:latin typeface="Arial" charset="0"/>
            </a:endParaRPr>
          </a:p>
        </p:txBody>
      </p:sp>
      <p:pic>
        <p:nvPicPr>
          <p:cNvPr id="8" name="Picture 4" descr="9 - 9 - 4 ESCUDO UNLAM GRIS"/>
          <p:cNvPicPr>
            <a:picLocks noChangeAspect="1" noChangeArrowheads="1"/>
          </p:cNvPicPr>
          <p:nvPr/>
        </p:nvPicPr>
        <p:blipFill>
          <a:blip r:embed="rId3" cstate="print"/>
          <a:srcRect/>
          <a:stretch>
            <a:fillRect/>
          </a:stretch>
        </p:blipFill>
        <p:spPr bwMode="auto">
          <a:xfrm>
            <a:off x="1907704" y="5013176"/>
            <a:ext cx="5256212" cy="1674813"/>
          </a:xfrm>
          <a:prstGeom prst="rect">
            <a:avLst/>
          </a:prstGeom>
          <a:gradFill rotWithShape="0">
            <a:gsLst>
              <a:gs pos="0">
                <a:srgbClr val="FF9900"/>
              </a:gs>
              <a:gs pos="100000">
                <a:srgbClr val="FFFFFF"/>
              </a:gs>
            </a:gsLst>
            <a:lin ang="5400000" scaled="1"/>
          </a:gradFill>
          <a:ln w="76200" algn="ctr">
            <a:solidFill>
              <a:schemeClr val="accent2">
                <a:lumMod val="75000"/>
              </a:schemeClr>
            </a:solidFill>
            <a:miter lim="800000"/>
            <a:headEnd/>
            <a:tailEnd/>
          </a:ln>
        </p:spPr>
      </p:pic>
      <p:sp>
        <p:nvSpPr>
          <p:cNvPr id="6" name="Rectangle 2"/>
          <p:cNvSpPr txBox="1">
            <a:spLocks noChangeArrowheads="1"/>
          </p:cNvSpPr>
          <p:nvPr/>
        </p:nvSpPr>
        <p:spPr bwMode="auto">
          <a:xfrm>
            <a:off x="395536" y="2348880"/>
            <a:ext cx="8229600" cy="2590800"/>
          </a:xfrm>
          <a:prstGeom prst="rect">
            <a:avLst/>
          </a:prstGeom>
          <a:solidFill>
            <a:schemeClr val="accent2">
              <a:lumMod val="20000"/>
              <a:lumOff val="80000"/>
            </a:schemeClr>
          </a:solidFill>
          <a:ln w="76200" cap="flat" algn="ctr">
            <a:solidFill>
              <a:schemeClr val="accent2">
                <a:lumMod val="75000"/>
              </a:schemeClr>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20000"/>
              </a:spcBef>
              <a:spcAft>
                <a:spcPct val="0"/>
              </a:spcAft>
              <a:buClrTx/>
              <a:buSzTx/>
              <a:buFontTx/>
              <a:buNone/>
              <a:tabLst/>
              <a:defRPr/>
            </a:pPr>
            <a:r>
              <a:rPr kumimoji="0" lang="es-ES_tradnl" sz="3200" b="1" i="1" strike="noStrike" kern="0" cap="none" spc="0" normalizeH="0" baseline="0" noProof="0" dirty="0">
                <a:ln>
                  <a:noFill/>
                </a:ln>
                <a:solidFill>
                  <a:srgbClr val="333399"/>
                </a:solidFill>
                <a:effectLst/>
                <a:uLnTx/>
                <a:uFillTx/>
                <a:latin typeface="Arial" charset="0"/>
                <a:ea typeface="+mn-ea"/>
                <a:cs typeface="+mn-cs"/>
              </a:rPr>
              <a:t>Seguridad en Internet II</a:t>
            </a:r>
          </a:p>
          <a:p>
            <a:pPr marL="0" marR="0" lvl="0" indent="0" algn="ctr" defTabSz="914400" rtl="0" eaLnBrk="0" fontAlgn="base" latinLnBrk="0" hangingPunct="0">
              <a:lnSpc>
                <a:spcPct val="100000"/>
              </a:lnSpc>
              <a:spcBef>
                <a:spcPct val="20000"/>
              </a:spcBef>
              <a:spcAft>
                <a:spcPct val="0"/>
              </a:spcAft>
              <a:buClrTx/>
              <a:buSzTx/>
              <a:buFontTx/>
              <a:buNone/>
              <a:tabLst/>
              <a:defRPr/>
            </a:pPr>
            <a:r>
              <a:rPr kumimoji="0" lang="es-ES_tradnl" sz="3200" b="1" i="1" strike="noStrike" kern="0" cap="none" spc="0" normalizeH="0" baseline="0" noProof="0" dirty="0">
                <a:ln>
                  <a:noFill/>
                </a:ln>
                <a:solidFill>
                  <a:srgbClr val="333399"/>
                </a:solidFill>
                <a:effectLst/>
                <a:uLnTx/>
                <a:uFillTx/>
                <a:latin typeface="Arial" charset="0"/>
                <a:ea typeface="+mn-ea"/>
                <a:cs typeface="+mn-cs"/>
              </a:rPr>
              <a:t>Virus y Malware</a:t>
            </a:r>
          </a:p>
          <a:p>
            <a:pPr marL="0" marR="0" lvl="0" indent="0" algn="ctr" defTabSz="914400" rtl="0" eaLnBrk="0" fontAlgn="base" latinLnBrk="0" hangingPunct="0">
              <a:lnSpc>
                <a:spcPct val="100000"/>
              </a:lnSpc>
              <a:spcBef>
                <a:spcPct val="20000"/>
              </a:spcBef>
              <a:spcAft>
                <a:spcPct val="0"/>
              </a:spcAft>
              <a:buClrTx/>
              <a:buSzTx/>
              <a:buFontTx/>
              <a:buNone/>
              <a:tabLst/>
              <a:defRPr/>
            </a:pPr>
            <a:r>
              <a:rPr lang="es-ES_tradnl" sz="3200" b="1" i="1" kern="0" dirty="0">
                <a:solidFill>
                  <a:srgbClr val="333399"/>
                </a:solidFill>
              </a:rPr>
              <a:t>Centro de Seguridad</a:t>
            </a:r>
            <a:endParaRPr kumimoji="0" lang="es-MX" sz="3200" b="1" i="1" strike="noStrike" kern="0" cap="none" spc="0" normalizeH="0" baseline="0" noProof="0" dirty="0">
              <a:ln>
                <a:noFill/>
              </a:ln>
              <a:solidFill>
                <a:srgbClr val="333399"/>
              </a:solidFill>
              <a:effectLst/>
              <a:uLnTx/>
              <a:uFillTx/>
              <a:latin typeface="Arial" charset="0"/>
              <a:ea typeface="+mn-ea"/>
              <a:cs typeface="+mn-cs"/>
            </a:endParaRPr>
          </a:p>
          <a:p>
            <a:pPr marL="0" marR="0" lvl="0" indent="0" algn="ctr" defTabSz="914400" rtl="0" eaLnBrk="0" fontAlgn="base" latinLnBrk="0" hangingPunct="0">
              <a:lnSpc>
                <a:spcPct val="100000"/>
              </a:lnSpc>
              <a:spcBef>
                <a:spcPct val="20000"/>
              </a:spcBef>
              <a:spcAft>
                <a:spcPct val="0"/>
              </a:spcAft>
              <a:buClrTx/>
              <a:buSzTx/>
              <a:buFontTx/>
              <a:buNone/>
              <a:tabLst/>
              <a:defRPr/>
            </a:pPr>
            <a:r>
              <a:rPr kumimoji="0" lang="es-AR" sz="3200" b="1" i="1" strike="noStrike" kern="0" cap="none" spc="0" normalizeH="0" baseline="0" noProof="0" dirty="0">
                <a:ln>
                  <a:noFill/>
                </a:ln>
                <a:solidFill>
                  <a:srgbClr val="333399"/>
                </a:solidFill>
                <a:effectLst/>
                <a:uLnTx/>
                <a:uFillTx/>
                <a:latin typeface="Arial" charset="0"/>
                <a:ea typeface="+mn-ea"/>
                <a:cs typeface="+mn-cs"/>
              </a:rPr>
              <a:t>2023</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1000" fill="hold"/>
                                        <p:tgtEl>
                                          <p:spTgt spid="7"/>
                                        </p:tgtEl>
                                        <p:attrNameLst>
                                          <p:attrName>ppt_w</p:attrName>
                                        </p:attrNameLst>
                                      </p:cBhvr>
                                      <p:tavLst>
                                        <p:tav tm="0">
                                          <p:val>
                                            <p:fltVal val="0"/>
                                          </p:val>
                                        </p:tav>
                                        <p:tav tm="100000">
                                          <p:val>
                                            <p:strVal val="#ppt_w"/>
                                          </p:val>
                                        </p:tav>
                                      </p:tavLst>
                                    </p:anim>
                                    <p:anim calcmode="lin" valueType="num">
                                      <p:cBhvr>
                                        <p:cTn id="8" dur="1000" fill="hold"/>
                                        <p:tgtEl>
                                          <p:spTgt spid="7"/>
                                        </p:tgtEl>
                                        <p:attrNameLst>
                                          <p:attrName>ppt_h</p:attrName>
                                        </p:attrNameLst>
                                      </p:cBhvr>
                                      <p:tavLst>
                                        <p:tav tm="0">
                                          <p:val>
                                            <p:fltVal val="0"/>
                                          </p:val>
                                        </p:tav>
                                        <p:tav tm="100000">
                                          <p:val>
                                            <p:strVal val="#ppt_h"/>
                                          </p:val>
                                        </p:tav>
                                      </p:tavLst>
                                    </p:anim>
                                    <p:anim calcmode="lin" valueType="num">
                                      <p:cBhvr>
                                        <p:cTn id="9" dur="1000" fill="hold"/>
                                        <p:tgtEl>
                                          <p:spTgt spid="7"/>
                                        </p:tgtEl>
                                        <p:attrNameLst>
                                          <p:attrName>style.rotation</p:attrName>
                                        </p:attrNameLst>
                                      </p:cBhvr>
                                      <p:tavLst>
                                        <p:tav tm="0">
                                          <p:val>
                                            <p:fltVal val="90"/>
                                          </p:val>
                                        </p:tav>
                                        <p:tav tm="100000">
                                          <p:val>
                                            <p:fltVal val="0"/>
                                          </p:val>
                                        </p:tav>
                                      </p:tavLst>
                                    </p:anim>
                                    <p:animEffect transition="in" filter="fade">
                                      <p:cBhvr>
                                        <p:cTn id="10" dur="1000"/>
                                        <p:tgtEl>
                                          <p:spTgt spid="7"/>
                                        </p:tgtEl>
                                      </p:cBhvr>
                                    </p:animEffect>
                                  </p:childTnLst>
                                </p:cTn>
                              </p:par>
                              <p:par>
                                <p:cTn id="11" presetID="14" presetClass="entr" presetSubtype="10" fill="hold" grpId="0" nodeType="withEffect">
                                  <p:stCondLst>
                                    <p:cond delay="800"/>
                                  </p:stCondLst>
                                  <p:childTnLst>
                                    <p:set>
                                      <p:cBhvr>
                                        <p:cTn id="12" dur="1" fill="hold">
                                          <p:stCondLst>
                                            <p:cond delay="0"/>
                                          </p:stCondLst>
                                        </p:cTn>
                                        <p:tgtEl>
                                          <p:spTgt spid="6"/>
                                        </p:tgtEl>
                                        <p:attrNameLst>
                                          <p:attrName>style.visibility</p:attrName>
                                        </p:attrNameLst>
                                      </p:cBhvr>
                                      <p:to>
                                        <p:strVal val="visible"/>
                                      </p:to>
                                    </p:set>
                                    <p:animEffect transition="in" filter="randombar(horizontal)">
                                      <p:cBhvr>
                                        <p:cTn id="13" dur="500"/>
                                        <p:tgtEl>
                                          <p:spTgt spid="6"/>
                                        </p:tgtEl>
                                      </p:cBhvr>
                                    </p:animEffect>
                                  </p:childTnLst>
                                </p:cTn>
                              </p:par>
                              <p:par>
                                <p:cTn id="14" presetID="16" presetClass="entr" presetSubtype="21" fill="hold" nodeType="withEffect">
                                  <p:stCondLst>
                                    <p:cond delay="1000"/>
                                  </p:stCondLst>
                                  <p:childTnLst>
                                    <p:set>
                                      <p:cBhvr>
                                        <p:cTn id="15" dur="1" fill="hold">
                                          <p:stCondLst>
                                            <p:cond delay="0"/>
                                          </p:stCondLst>
                                        </p:cTn>
                                        <p:tgtEl>
                                          <p:spTgt spid="8"/>
                                        </p:tgtEl>
                                        <p:attrNameLst>
                                          <p:attrName>style.visibility</p:attrName>
                                        </p:attrNameLst>
                                      </p:cBhvr>
                                      <p:to>
                                        <p:strVal val="visible"/>
                                      </p:to>
                                    </p:set>
                                    <p:animEffect transition="in" filter="barn(inVertical)">
                                      <p:cBhvr>
                                        <p:cTn id="16"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6"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Marcador de fecha"/>
          <p:cNvSpPr>
            <a:spLocks noGrp="1"/>
          </p:cNvSpPr>
          <p:nvPr>
            <p:ph type="dt" sz="quarter" idx="10"/>
          </p:nvPr>
        </p:nvSpPr>
        <p:spPr/>
        <p:txBody>
          <a:bodyPr/>
          <a:lstStyle/>
          <a:p>
            <a:pPr>
              <a:defRPr/>
            </a:pPr>
            <a:fld id="{224798B4-5FC2-4F30-8D1A-A73BD92C17FD}" type="datetime1">
              <a:rPr lang="es-ES"/>
              <a:pPr>
                <a:defRPr/>
              </a:pPr>
              <a:t>26/03/2023</a:t>
            </a:fld>
            <a:endParaRPr lang="en-US"/>
          </a:p>
        </p:txBody>
      </p:sp>
      <p:sp>
        <p:nvSpPr>
          <p:cNvPr id="6" name="3 Marcador de número de diapositiva"/>
          <p:cNvSpPr>
            <a:spLocks noGrp="1"/>
          </p:cNvSpPr>
          <p:nvPr>
            <p:ph type="sldNum" sz="quarter" idx="12"/>
          </p:nvPr>
        </p:nvSpPr>
        <p:spPr/>
        <p:txBody>
          <a:bodyPr/>
          <a:lstStyle/>
          <a:p>
            <a:pPr>
              <a:defRPr/>
            </a:pPr>
            <a:fld id="{36C3202F-C5E4-400E-9606-B3E6E78662EA}" type="slidenum">
              <a:rPr lang="en-US"/>
              <a:pPr>
                <a:defRPr/>
              </a:pPr>
              <a:t>10</a:t>
            </a:fld>
            <a:endParaRPr lang="en-US"/>
          </a:p>
        </p:txBody>
      </p:sp>
      <p:sp>
        <p:nvSpPr>
          <p:cNvPr id="763906" name="Rectangle 2"/>
          <p:cNvSpPr>
            <a:spLocks noGrp="1" noChangeArrowheads="1"/>
          </p:cNvSpPr>
          <p:nvPr>
            <p:ph type="title" idx="4294967295"/>
          </p:nvPr>
        </p:nvSpPr>
        <p:spPr>
          <a:xfrm>
            <a:off x="684213" y="188913"/>
            <a:ext cx="7988300" cy="1143000"/>
          </a:xfrm>
          <a:solidFill>
            <a:schemeClr val="accent2">
              <a:lumMod val="20000"/>
              <a:lumOff val="80000"/>
            </a:schemeClr>
          </a:solidFill>
          <a:ln w="76200" cap="flat" algn="ctr">
            <a:solidFill>
              <a:srgbClr val="0000FF"/>
            </a:solidFill>
          </a:ln>
        </p:spPr>
        <p:txBody>
          <a:bodyPr/>
          <a:lstStyle/>
          <a:p>
            <a:pPr>
              <a:defRPr/>
            </a:pPr>
            <a:r>
              <a:rPr lang="es-MX" sz="4000" i="1">
                <a:solidFill>
                  <a:schemeClr val="accent2">
                    <a:lumMod val="75000"/>
                  </a:schemeClr>
                </a:solidFill>
                <a:effectLst>
                  <a:outerShdw blurRad="38100" dist="38100" dir="2700000" algn="tl">
                    <a:srgbClr val="C0C0C0"/>
                  </a:outerShdw>
                </a:effectLst>
                <a:latin typeface="Arial" charset="0"/>
              </a:rPr>
              <a:t>Caballos de Troya (Trojans)</a:t>
            </a:r>
            <a:endParaRPr lang="es-ES" sz="4000" i="1">
              <a:solidFill>
                <a:schemeClr val="accent2">
                  <a:lumMod val="75000"/>
                </a:schemeClr>
              </a:solidFill>
              <a:effectLst>
                <a:outerShdw blurRad="38100" dist="38100" dir="2700000" algn="tl">
                  <a:srgbClr val="C0C0C0"/>
                </a:outerShdw>
              </a:effectLst>
              <a:latin typeface="Arial" charset="0"/>
            </a:endParaRPr>
          </a:p>
        </p:txBody>
      </p:sp>
      <p:sp>
        <p:nvSpPr>
          <p:cNvPr id="763907" name="Rectangle 3"/>
          <p:cNvSpPr>
            <a:spLocks noGrp="1" noChangeArrowheads="1"/>
          </p:cNvSpPr>
          <p:nvPr>
            <p:ph type="body" sz="half" idx="4294967295"/>
          </p:nvPr>
        </p:nvSpPr>
        <p:spPr>
          <a:xfrm>
            <a:off x="429419" y="1761490"/>
            <a:ext cx="8497887" cy="4437063"/>
          </a:xfrm>
          <a:solidFill>
            <a:schemeClr val="accent2">
              <a:lumMod val="20000"/>
              <a:lumOff val="80000"/>
            </a:schemeClr>
          </a:solidFill>
          <a:ln w="76200" cap="flat" algn="ctr">
            <a:solidFill>
              <a:schemeClr val="accent2">
                <a:lumMod val="75000"/>
              </a:schemeClr>
            </a:solidFill>
          </a:ln>
        </p:spPr>
        <p:txBody>
          <a:bodyPr/>
          <a:lstStyle/>
          <a:p>
            <a:pPr>
              <a:lnSpc>
                <a:spcPct val="90000"/>
              </a:lnSpc>
              <a:defRPr/>
            </a:pPr>
            <a:r>
              <a:rPr lang="es-ES" sz="2800" i="1" dirty="0">
                <a:solidFill>
                  <a:srgbClr val="000099"/>
                </a:solidFill>
                <a:effectLst>
                  <a:outerShdw blurRad="38100" dist="38100" dir="2700000" algn="tl">
                    <a:srgbClr val="C0C0C0"/>
                  </a:outerShdw>
                </a:effectLst>
                <a:latin typeface="Arial" charset="0"/>
              </a:rPr>
              <a:t>El usuario ignora haber sido infectado (que no tiene por qué notar nada extraño) y al ser identificado como </a:t>
            </a:r>
            <a:r>
              <a:rPr lang="es-ES" sz="2800" i="1" dirty="0" err="1">
                <a:solidFill>
                  <a:srgbClr val="000099"/>
                </a:solidFill>
                <a:effectLst>
                  <a:outerShdw blurRad="38100" dist="38100" dir="2700000" algn="tl">
                    <a:srgbClr val="C0C0C0"/>
                  </a:outerShdw>
                </a:effectLst>
                <a:latin typeface="Arial" charset="0"/>
              </a:rPr>
              <a:t>spammer</a:t>
            </a:r>
            <a:r>
              <a:rPr lang="es-ES" sz="2800" i="1" dirty="0">
                <a:solidFill>
                  <a:srgbClr val="000099"/>
                </a:solidFill>
                <a:effectLst>
                  <a:outerShdw blurRad="38100" dist="38100" dir="2700000" algn="tl">
                    <a:srgbClr val="C0C0C0"/>
                  </a:outerShdw>
                </a:effectLst>
                <a:latin typeface="Arial" charset="0"/>
              </a:rPr>
              <a:t> por los servidores a los que envía spam sin saberlo, lo que puede conducir a que no se le deje acceder a determinadas páginas o servicios.</a:t>
            </a:r>
          </a:p>
          <a:p>
            <a:pPr>
              <a:lnSpc>
                <a:spcPct val="90000"/>
              </a:lnSpc>
              <a:defRPr/>
            </a:pPr>
            <a:r>
              <a:rPr lang="es-ES" sz="2800" i="1" dirty="0">
                <a:solidFill>
                  <a:srgbClr val="000099"/>
                </a:solidFill>
                <a:effectLst>
                  <a:outerShdw blurRad="38100" dist="38100" dir="2700000" algn="tl">
                    <a:srgbClr val="C0C0C0"/>
                  </a:outerShdw>
                </a:effectLst>
                <a:latin typeface="Arial" charset="0"/>
              </a:rPr>
              <a:t>Actualmente, el 40% de los mensajes de spam se envían de esta forma.</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63906"/>
                                        </p:tgtEl>
                                        <p:attrNameLst>
                                          <p:attrName>style.visibility</p:attrName>
                                        </p:attrNameLst>
                                      </p:cBhvr>
                                      <p:to>
                                        <p:strVal val="visible"/>
                                      </p:to>
                                    </p:set>
                                    <p:animEffect transition="in" filter="fade">
                                      <p:cBhvr>
                                        <p:cTn id="7" dur="1000"/>
                                        <p:tgtEl>
                                          <p:spTgt spid="763906"/>
                                        </p:tgtEl>
                                      </p:cBhvr>
                                    </p:animEffect>
                                    <p:anim calcmode="lin" valueType="num">
                                      <p:cBhvr>
                                        <p:cTn id="8" dur="1000" fill="hold"/>
                                        <p:tgtEl>
                                          <p:spTgt spid="763906"/>
                                        </p:tgtEl>
                                        <p:attrNameLst>
                                          <p:attrName>ppt_x</p:attrName>
                                        </p:attrNameLst>
                                      </p:cBhvr>
                                      <p:tavLst>
                                        <p:tav tm="0">
                                          <p:val>
                                            <p:strVal val="#ppt_x"/>
                                          </p:val>
                                        </p:tav>
                                        <p:tav tm="100000">
                                          <p:val>
                                            <p:strVal val="#ppt_x"/>
                                          </p:val>
                                        </p:tav>
                                      </p:tavLst>
                                    </p:anim>
                                    <p:anim calcmode="lin" valueType="num">
                                      <p:cBhvr>
                                        <p:cTn id="9" dur="1000" fill="hold"/>
                                        <p:tgtEl>
                                          <p:spTgt spid="76390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6" presetClass="entr" presetSubtype="16" fill="hold" grpId="0" nodeType="clickEffect">
                                  <p:stCondLst>
                                    <p:cond delay="0"/>
                                  </p:stCondLst>
                                  <p:childTnLst>
                                    <p:set>
                                      <p:cBhvr>
                                        <p:cTn id="13" dur="1" fill="hold">
                                          <p:stCondLst>
                                            <p:cond delay="0"/>
                                          </p:stCondLst>
                                        </p:cTn>
                                        <p:tgtEl>
                                          <p:spTgt spid="763907">
                                            <p:bg/>
                                          </p:spTgt>
                                        </p:tgtEl>
                                        <p:attrNameLst>
                                          <p:attrName>style.visibility</p:attrName>
                                        </p:attrNameLst>
                                      </p:cBhvr>
                                      <p:to>
                                        <p:strVal val="visible"/>
                                      </p:to>
                                    </p:set>
                                    <p:animEffect transition="in" filter="circle(in)">
                                      <p:cBhvr>
                                        <p:cTn id="14" dur="2000"/>
                                        <p:tgtEl>
                                          <p:spTgt spid="763907">
                                            <p:bg/>
                                          </p:spTgt>
                                        </p:tgtEl>
                                      </p:cBhvr>
                                    </p:animEffect>
                                  </p:childTnLst>
                                </p:cTn>
                              </p:par>
                            </p:childTnLst>
                          </p:cTn>
                        </p:par>
                      </p:childTnLst>
                    </p:cTn>
                  </p:par>
                  <p:par>
                    <p:cTn id="15" fill="hold">
                      <p:stCondLst>
                        <p:cond delay="indefinite"/>
                      </p:stCondLst>
                      <p:childTnLst>
                        <p:par>
                          <p:cTn id="16" fill="hold">
                            <p:stCondLst>
                              <p:cond delay="0"/>
                            </p:stCondLst>
                            <p:childTnLst>
                              <p:par>
                                <p:cTn id="17" presetID="6" presetClass="entr" presetSubtype="16" fill="hold" grpId="0" nodeType="clickEffect">
                                  <p:stCondLst>
                                    <p:cond delay="0"/>
                                  </p:stCondLst>
                                  <p:childTnLst>
                                    <p:set>
                                      <p:cBhvr>
                                        <p:cTn id="18" dur="1" fill="hold">
                                          <p:stCondLst>
                                            <p:cond delay="0"/>
                                          </p:stCondLst>
                                        </p:cTn>
                                        <p:tgtEl>
                                          <p:spTgt spid="763907">
                                            <p:txEl>
                                              <p:pRg st="0" end="0"/>
                                            </p:txEl>
                                          </p:spTgt>
                                        </p:tgtEl>
                                        <p:attrNameLst>
                                          <p:attrName>style.visibility</p:attrName>
                                        </p:attrNameLst>
                                      </p:cBhvr>
                                      <p:to>
                                        <p:strVal val="visible"/>
                                      </p:to>
                                    </p:set>
                                    <p:animEffect transition="in" filter="circle(in)">
                                      <p:cBhvr>
                                        <p:cTn id="19" dur="2000"/>
                                        <p:tgtEl>
                                          <p:spTgt spid="763907">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6" presetClass="entr" presetSubtype="16" fill="hold" grpId="0" nodeType="clickEffect">
                                  <p:stCondLst>
                                    <p:cond delay="0"/>
                                  </p:stCondLst>
                                  <p:childTnLst>
                                    <p:set>
                                      <p:cBhvr>
                                        <p:cTn id="23" dur="1" fill="hold">
                                          <p:stCondLst>
                                            <p:cond delay="0"/>
                                          </p:stCondLst>
                                        </p:cTn>
                                        <p:tgtEl>
                                          <p:spTgt spid="763907">
                                            <p:txEl>
                                              <p:pRg st="1" end="1"/>
                                            </p:txEl>
                                          </p:spTgt>
                                        </p:tgtEl>
                                        <p:attrNameLst>
                                          <p:attrName>style.visibility</p:attrName>
                                        </p:attrNameLst>
                                      </p:cBhvr>
                                      <p:to>
                                        <p:strVal val="visible"/>
                                      </p:to>
                                    </p:set>
                                    <p:animEffect transition="in" filter="circle(in)">
                                      <p:cBhvr>
                                        <p:cTn id="24" dur="2000"/>
                                        <p:tgtEl>
                                          <p:spTgt spid="76390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3906" grpId="0" animBg="1"/>
      <p:bldP spid="763907" grpId="0" build="p"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ChangeArrowheads="1"/>
          </p:cNvSpPr>
          <p:nvPr>
            <p:ph type="title" sz="quarter"/>
          </p:nvPr>
        </p:nvSpPr>
        <p:spPr>
          <a:xfrm>
            <a:off x="921543" y="134502"/>
            <a:ext cx="7772400" cy="1143000"/>
          </a:xfrm>
          <a:solidFill>
            <a:schemeClr val="accent2">
              <a:lumMod val="20000"/>
              <a:lumOff val="80000"/>
            </a:schemeClr>
          </a:solidFill>
          <a:ln w="76200" cap="flat" algn="ctr">
            <a:solidFill>
              <a:schemeClr val="accent2">
                <a:lumMod val="75000"/>
              </a:schemeClr>
            </a:solidFill>
          </a:ln>
        </p:spPr>
        <p:txBody>
          <a:bodyPr/>
          <a:lstStyle/>
          <a:p>
            <a:r>
              <a:rPr lang="es-MX" sz="7200" i="1">
                <a:solidFill>
                  <a:schemeClr val="accent2">
                    <a:lumMod val="75000"/>
                  </a:schemeClr>
                </a:solidFill>
                <a:effectLst>
                  <a:outerShdw blurRad="38100" dist="38100" dir="2700000" algn="tl">
                    <a:srgbClr val="C0C0C0"/>
                  </a:outerShdw>
                </a:effectLst>
                <a:latin typeface="Arial" charset="0"/>
              </a:rPr>
              <a:t>Antivirus</a:t>
            </a:r>
            <a:endParaRPr lang="es-ES" sz="7200" i="1">
              <a:solidFill>
                <a:schemeClr val="accent2">
                  <a:lumMod val="75000"/>
                </a:schemeClr>
              </a:solidFill>
              <a:effectLst>
                <a:outerShdw blurRad="38100" dist="38100" dir="2700000" algn="tl">
                  <a:srgbClr val="C0C0C0"/>
                </a:outerShdw>
              </a:effectLst>
              <a:latin typeface="Arial" charset="0"/>
            </a:endParaRPr>
          </a:p>
        </p:txBody>
      </p:sp>
      <p:pic>
        <p:nvPicPr>
          <p:cNvPr id="125955" name="Picture 3" descr="eTrust antivirus"/>
          <p:cNvPicPr>
            <a:picLocks noChangeAspect="1" noChangeArrowheads="1"/>
          </p:cNvPicPr>
          <p:nvPr/>
        </p:nvPicPr>
        <p:blipFill>
          <a:blip r:embed="rId3" cstate="print"/>
          <a:srcRect/>
          <a:stretch>
            <a:fillRect/>
          </a:stretch>
        </p:blipFill>
        <p:spPr bwMode="auto">
          <a:xfrm>
            <a:off x="7092950" y="1543378"/>
            <a:ext cx="1908175" cy="2533322"/>
          </a:xfrm>
          <a:prstGeom prst="rect">
            <a:avLst/>
          </a:prstGeom>
          <a:solidFill>
            <a:srgbClr val="000080"/>
          </a:solidFill>
          <a:ln w="76200" algn="ctr">
            <a:solidFill>
              <a:schemeClr val="accent2">
                <a:lumMod val="75000"/>
              </a:schemeClr>
            </a:solidFill>
            <a:miter lim="800000"/>
            <a:headEnd/>
            <a:tailEnd/>
          </a:ln>
          <a:effectLst/>
        </p:spPr>
      </p:pic>
      <p:pic>
        <p:nvPicPr>
          <p:cNvPr id="125957" name="Picture 5" descr="Macafee"/>
          <p:cNvPicPr>
            <a:picLocks noChangeAspect="1" noChangeArrowheads="1"/>
          </p:cNvPicPr>
          <p:nvPr/>
        </p:nvPicPr>
        <p:blipFill>
          <a:blip r:embed="rId4" cstate="print"/>
          <a:srcRect/>
          <a:stretch>
            <a:fillRect/>
          </a:stretch>
        </p:blipFill>
        <p:spPr bwMode="auto">
          <a:xfrm>
            <a:off x="2484438" y="1557338"/>
            <a:ext cx="2081212" cy="2592387"/>
          </a:xfrm>
          <a:prstGeom prst="rect">
            <a:avLst/>
          </a:prstGeom>
          <a:solidFill>
            <a:srgbClr val="000080"/>
          </a:solidFill>
          <a:ln w="76200" algn="ctr">
            <a:solidFill>
              <a:schemeClr val="accent2">
                <a:lumMod val="75000"/>
              </a:schemeClr>
            </a:solidFill>
            <a:miter lim="800000"/>
            <a:headEnd/>
            <a:tailEnd/>
          </a:ln>
          <a:effectLst/>
        </p:spPr>
      </p:pic>
      <p:pic>
        <p:nvPicPr>
          <p:cNvPr id="125958" name="Picture 6" descr="NOD"/>
          <p:cNvPicPr>
            <a:picLocks noChangeAspect="1" noChangeArrowheads="1"/>
          </p:cNvPicPr>
          <p:nvPr/>
        </p:nvPicPr>
        <p:blipFill>
          <a:blip r:embed="rId5" cstate="print"/>
          <a:srcRect/>
          <a:stretch>
            <a:fillRect/>
          </a:stretch>
        </p:blipFill>
        <p:spPr bwMode="auto">
          <a:xfrm>
            <a:off x="4798801" y="4270216"/>
            <a:ext cx="2053326" cy="2447925"/>
          </a:xfrm>
          <a:prstGeom prst="rect">
            <a:avLst/>
          </a:prstGeom>
          <a:solidFill>
            <a:srgbClr val="000080"/>
          </a:solidFill>
          <a:ln w="76200" algn="ctr">
            <a:solidFill>
              <a:schemeClr val="accent2">
                <a:lumMod val="75000"/>
              </a:schemeClr>
            </a:solidFill>
            <a:miter lim="800000"/>
            <a:headEnd/>
            <a:tailEnd/>
          </a:ln>
          <a:effectLst/>
        </p:spPr>
      </p:pic>
      <p:pic>
        <p:nvPicPr>
          <p:cNvPr id="125960" name="Picture 8" descr="Kapersky"/>
          <p:cNvPicPr>
            <a:picLocks noChangeAspect="1" noChangeArrowheads="1"/>
          </p:cNvPicPr>
          <p:nvPr/>
        </p:nvPicPr>
        <p:blipFill>
          <a:blip r:embed="rId6" cstate="print"/>
          <a:srcRect/>
          <a:stretch>
            <a:fillRect/>
          </a:stretch>
        </p:blipFill>
        <p:spPr bwMode="auto">
          <a:xfrm>
            <a:off x="184786" y="4379406"/>
            <a:ext cx="2016125" cy="2376488"/>
          </a:xfrm>
          <a:prstGeom prst="rect">
            <a:avLst/>
          </a:prstGeom>
          <a:solidFill>
            <a:srgbClr val="000080"/>
          </a:solidFill>
          <a:ln w="76200" algn="ctr">
            <a:solidFill>
              <a:schemeClr val="accent2">
                <a:lumMod val="75000"/>
              </a:schemeClr>
            </a:solidFill>
            <a:miter lim="800000"/>
            <a:headEnd/>
            <a:tailEnd/>
          </a:ln>
          <a:effectLst/>
        </p:spPr>
      </p:pic>
      <p:pic>
        <p:nvPicPr>
          <p:cNvPr id="10" name="Picture 9" descr="panda"/>
          <p:cNvPicPr>
            <a:picLocks noGrp="1" noChangeAspect="1" noChangeArrowheads="1"/>
          </p:cNvPicPr>
          <p:nvPr>
            <p:ph sz="quarter" idx="4294967295"/>
          </p:nvPr>
        </p:nvPicPr>
        <p:blipFill>
          <a:blip r:embed="rId7" cstate="print"/>
          <a:srcRect/>
          <a:stretch>
            <a:fillRect/>
          </a:stretch>
        </p:blipFill>
        <p:spPr>
          <a:xfrm>
            <a:off x="4807743" y="1557338"/>
            <a:ext cx="2043113" cy="2519362"/>
          </a:xfrm>
          <a:blipFill dpi="0" rotWithShape="0">
            <a:blip r:embed="rId8" cstate="print"/>
            <a:srcRect/>
            <a:tile tx="0" ty="0" sx="100000" sy="100000" flip="none" algn="tl"/>
          </a:blipFill>
          <a:ln w="76200" cap="flat" algn="ctr">
            <a:solidFill>
              <a:schemeClr val="accent2">
                <a:lumMod val="75000"/>
              </a:schemeClr>
            </a:solidFill>
          </a:ln>
        </p:spPr>
      </p:pic>
      <p:pic>
        <p:nvPicPr>
          <p:cNvPr id="11" name="Picture 13" descr="norton"/>
          <p:cNvPicPr>
            <a:picLocks noGrp="1" noChangeAspect="1" noChangeArrowheads="1"/>
          </p:cNvPicPr>
          <p:nvPr>
            <p:ph sz="quarter" idx="4294967295"/>
          </p:nvPr>
        </p:nvPicPr>
        <p:blipFill>
          <a:blip r:embed="rId9" cstate="print"/>
          <a:srcRect/>
          <a:stretch>
            <a:fillRect/>
          </a:stretch>
        </p:blipFill>
        <p:spPr>
          <a:xfrm>
            <a:off x="179388" y="1543378"/>
            <a:ext cx="1988909" cy="2533322"/>
          </a:xfrm>
          <a:blipFill dpi="0" rotWithShape="0">
            <a:blip r:embed="rId8" cstate="print"/>
            <a:srcRect/>
            <a:tile tx="0" ty="0" sx="100000" sy="100000" flip="none" algn="tl"/>
          </a:blipFill>
          <a:ln w="76200" cap="flat" algn="ctr">
            <a:solidFill>
              <a:schemeClr val="accent2">
                <a:lumMod val="75000"/>
              </a:schemeClr>
            </a:solidFill>
          </a:ln>
        </p:spPr>
      </p:pic>
      <p:pic>
        <p:nvPicPr>
          <p:cNvPr id="12" name="Picture 14" descr="trendmicro"/>
          <p:cNvPicPr>
            <a:picLocks noChangeAspect="1" noChangeArrowheads="1"/>
          </p:cNvPicPr>
          <p:nvPr/>
        </p:nvPicPr>
        <p:blipFill>
          <a:blip r:embed="rId10" cstate="print"/>
          <a:srcRect/>
          <a:stretch>
            <a:fillRect/>
          </a:stretch>
        </p:blipFill>
        <p:spPr bwMode="auto">
          <a:xfrm>
            <a:off x="2508250" y="4343241"/>
            <a:ext cx="2057400" cy="2374900"/>
          </a:xfrm>
          <a:prstGeom prst="rect">
            <a:avLst/>
          </a:prstGeom>
          <a:blipFill dpi="0" rotWithShape="0">
            <a:blip r:embed="rId8" cstate="print"/>
            <a:srcRect/>
            <a:tile tx="0" ty="0" sx="100000" sy="100000" flip="none" algn="tl"/>
          </a:blipFill>
          <a:ln w="76200" algn="ctr">
            <a:solidFill>
              <a:schemeClr val="accent2">
                <a:lumMod val="75000"/>
              </a:schemeClr>
            </a:solidFill>
            <a:miter lim="800000"/>
            <a:headEnd/>
            <a:tailEnd/>
          </a:ln>
        </p:spPr>
      </p:pic>
      <p:pic>
        <p:nvPicPr>
          <p:cNvPr id="13" name="Picture 11" descr="images"/>
          <p:cNvPicPr>
            <a:picLocks noGrp="1" noChangeAspect="1" noChangeArrowheads="1"/>
          </p:cNvPicPr>
          <p:nvPr>
            <p:ph sz="quarter" idx="4294967295"/>
          </p:nvPr>
        </p:nvPicPr>
        <p:blipFill>
          <a:blip r:embed="rId11" cstate="print"/>
          <a:srcRect/>
          <a:stretch>
            <a:fillRect/>
          </a:stretch>
        </p:blipFill>
        <p:spPr>
          <a:xfrm>
            <a:off x="7163539" y="4270215"/>
            <a:ext cx="1837586" cy="2447925"/>
          </a:xfrm>
          <a:blipFill dpi="0" rotWithShape="0">
            <a:blip r:embed="rId8" cstate="print"/>
            <a:srcRect/>
            <a:tile tx="0" ty="0" sx="100000" sy="100000" flip="none" algn="tl"/>
          </a:blipFill>
          <a:ln w="76200" cap="flat" algn="ctr">
            <a:solidFill>
              <a:schemeClr val="accent2">
                <a:lumMod val="75000"/>
              </a:schemeClr>
            </a:solid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125954"/>
                                        </p:tgtEl>
                                        <p:attrNameLst>
                                          <p:attrName>style.visibility</p:attrName>
                                        </p:attrNameLst>
                                      </p:cBhvr>
                                      <p:to>
                                        <p:strVal val="visible"/>
                                      </p:to>
                                    </p:set>
                                    <p:anim calcmode="lin" valueType="num">
                                      <p:cBhvr>
                                        <p:cTn id="7" dur="1000" fill="hold"/>
                                        <p:tgtEl>
                                          <p:spTgt spid="125954"/>
                                        </p:tgtEl>
                                        <p:attrNameLst>
                                          <p:attrName>ppt_w</p:attrName>
                                        </p:attrNameLst>
                                      </p:cBhvr>
                                      <p:tavLst>
                                        <p:tav tm="0">
                                          <p:val>
                                            <p:fltVal val="0"/>
                                          </p:val>
                                        </p:tav>
                                        <p:tav tm="100000">
                                          <p:val>
                                            <p:strVal val="#ppt_w"/>
                                          </p:val>
                                        </p:tav>
                                      </p:tavLst>
                                    </p:anim>
                                    <p:anim calcmode="lin" valueType="num">
                                      <p:cBhvr>
                                        <p:cTn id="8" dur="1000" fill="hold"/>
                                        <p:tgtEl>
                                          <p:spTgt spid="125954"/>
                                        </p:tgtEl>
                                        <p:attrNameLst>
                                          <p:attrName>ppt_h</p:attrName>
                                        </p:attrNameLst>
                                      </p:cBhvr>
                                      <p:tavLst>
                                        <p:tav tm="0">
                                          <p:val>
                                            <p:fltVal val="0"/>
                                          </p:val>
                                        </p:tav>
                                        <p:tav tm="100000">
                                          <p:val>
                                            <p:strVal val="#ppt_h"/>
                                          </p:val>
                                        </p:tav>
                                      </p:tavLst>
                                    </p:anim>
                                    <p:anim calcmode="lin" valueType="num">
                                      <p:cBhvr>
                                        <p:cTn id="9" dur="1000" fill="hold"/>
                                        <p:tgtEl>
                                          <p:spTgt spid="125954"/>
                                        </p:tgtEl>
                                        <p:attrNameLst>
                                          <p:attrName>style.rotation</p:attrName>
                                        </p:attrNameLst>
                                      </p:cBhvr>
                                      <p:tavLst>
                                        <p:tav tm="0">
                                          <p:val>
                                            <p:fltVal val="90"/>
                                          </p:val>
                                        </p:tav>
                                        <p:tav tm="100000">
                                          <p:val>
                                            <p:fltVal val="0"/>
                                          </p:val>
                                        </p:tav>
                                      </p:tavLst>
                                    </p:anim>
                                    <p:animEffect transition="in" filter="fade">
                                      <p:cBhvr>
                                        <p:cTn id="10" dur="1000"/>
                                        <p:tgtEl>
                                          <p:spTgt spid="125954"/>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anim calcmode="lin" valueType="num">
                                      <p:cBhvr>
                                        <p:cTn id="15" dur="1000" fill="hold"/>
                                        <p:tgtEl>
                                          <p:spTgt spid="11"/>
                                        </p:tgtEl>
                                        <p:attrNameLst>
                                          <p:attrName>ppt_w</p:attrName>
                                        </p:attrNameLst>
                                      </p:cBhvr>
                                      <p:tavLst>
                                        <p:tav tm="0">
                                          <p:val>
                                            <p:fltVal val="0"/>
                                          </p:val>
                                        </p:tav>
                                        <p:tav tm="100000">
                                          <p:val>
                                            <p:strVal val="#ppt_w"/>
                                          </p:val>
                                        </p:tav>
                                      </p:tavLst>
                                    </p:anim>
                                    <p:anim calcmode="lin" valueType="num">
                                      <p:cBhvr>
                                        <p:cTn id="16" dur="1000" fill="hold"/>
                                        <p:tgtEl>
                                          <p:spTgt spid="11"/>
                                        </p:tgtEl>
                                        <p:attrNameLst>
                                          <p:attrName>ppt_h</p:attrName>
                                        </p:attrNameLst>
                                      </p:cBhvr>
                                      <p:tavLst>
                                        <p:tav tm="0">
                                          <p:val>
                                            <p:fltVal val="0"/>
                                          </p:val>
                                        </p:tav>
                                        <p:tav tm="100000">
                                          <p:val>
                                            <p:strVal val="#ppt_h"/>
                                          </p:val>
                                        </p:tav>
                                      </p:tavLst>
                                    </p:anim>
                                    <p:anim calcmode="lin" valueType="num">
                                      <p:cBhvr>
                                        <p:cTn id="17" dur="1000" fill="hold"/>
                                        <p:tgtEl>
                                          <p:spTgt spid="11"/>
                                        </p:tgtEl>
                                        <p:attrNameLst>
                                          <p:attrName>style.rotation</p:attrName>
                                        </p:attrNameLst>
                                      </p:cBhvr>
                                      <p:tavLst>
                                        <p:tav tm="0">
                                          <p:val>
                                            <p:fltVal val="90"/>
                                          </p:val>
                                        </p:tav>
                                        <p:tav tm="100000">
                                          <p:val>
                                            <p:fltVal val="0"/>
                                          </p:val>
                                        </p:tav>
                                      </p:tavLst>
                                    </p:anim>
                                    <p:animEffect transition="in" filter="fade">
                                      <p:cBhvr>
                                        <p:cTn id="18" dur="1000"/>
                                        <p:tgtEl>
                                          <p:spTgt spid="11"/>
                                        </p:tgtEl>
                                      </p:cBhvr>
                                    </p:animEffect>
                                  </p:childTnLst>
                                </p:cTn>
                              </p:par>
                              <p:par>
                                <p:cTn id="19" presetID="31" presetClass="entr" presetSubtype="0" fill="hold" nodeType="withEffect">
                                  <p:stCondLst>
                                    <p:cond delay="1000"/>
                                  </p:stCondLst>
                                  <p:childTnLst>
                                    <p:set>
                                      <p:cBhvr>
                                        <p:cTn id="20" dur="1" fill="hold">
                                          <p:stCondLst>
                                            <p:cond delay="0"/>
                                          </p:stCondLst>
                                        </p:cTn>
                                        <p:tgtEl>
                                          <p:spTgt spid="125957"/>
                                        </p:tgtEl>
                                        <p:attrNameLst>
                                          <p:attrName>style.visibility</p:attrName>
                                        </p:attrNameLst>
                                      </p:cBhvr>
                                      <p:to>
                                        <p:strVal val="visible"/>
                                      </p:to>
                                    </p:set>
                                    <p:anim calcmode="lin" valueType="num">
                                      <p:cBhvr>
                                        <p:cTn id="21" dur="1000" fill="hold"/>
                                        <p:tgtEl>
                                          <p:spTgt spid="125957"/>
                                        </p:tgtEl>
                                        <p:attrNameLst>
                                          <p:attrName>ppt_w</p:attrName>
                                        </p:attrNameLst>
                                      </p:cBhvr>
                                      <p:tavLst>
                                        <p:tav tm="0">
                                          <p:val>
                                            <p:fltVal val="0"/>
                                          </p:val>
                                        </p:tav>
                                        <p:tav tm="100000">
                                          <p:val>
                                            <p:strVal val="#ppt_w"/>
                                          </p:val>
                                        </p:tav>
                                      </p:tavLst>
                                    </p:anim>
                                    <p:anim calcmode="lin" valueType="num">
                                      <p:cBhvr>
                                        <p:cTn id="22" dur="1000" fill="hold"/>
                                        <p:tgtEl>
                                          <p:spTgt spid="125957"/>
                                        </p:tgtEl>
                                        <p:attrNameLst>
                                          <p:attrName>ppt_h</p:attrName>
                                        </p:attrNameLst>
                                      </p:cBhvr>
                                      <p:tavLst>
                                        <p:tav tm="0">
                                          <p:val>
                                            <p:fltVal val="0"/>
                                          </p:val>
                                        </p:tav>
                                        <p:tav tm="100000">
                                          <p:val>
                                            <p:strVal val="#ppt_h"/>
                                          </p:val>
                                        </p:tav>
                                      </p:tavLst>
                                    </p:anim>
                                    <p:anim calcmode="lin" valueType="num">
                                      <p:cBhvr>
                                        <p:cTn id="23" dur="1000" fill="hold"/>
                                        <p:tgtEl>
                                          <p:spTgt spid="125957"/>
                                        </p:tgtEl>
                                        <p:attrNameLst>
                                          <p:attrName>style.rotation</p:attrName>
                                        </p:attrNameLst>
                                      </p:cBhvr>
                                      <p:tavLst>
                                        <p:tav tm="0">
                                          <p:val>
                                            <p:fltVal val="90"/>
                                          </p:val>
                                        </p:tav>
                                        <p:tav tm="100000">
                                          <p:val>
                                            <p:fltVal val="0"/>
                                          </p:val>
                                        </p:tav>
                                      </p:tavLst>
                                    </p:anim>
                                    <p:animEffect transition="in" filter="fade">
                                      <p:cBhvr>
                                        <p:cTn id="24" dur="1000"/>
                                        <p:tgtEl>
                                          <p:spTgt spid="125957"/>
                                        </p:tgtEl>
                                      </p:cBhvr>
                                    </p:animEffect>
                                  </p:childTnLst>
                                </p:cTn>
                              </p:par>
                              <p:par>
                                <p:cTn id="25" presetID="31" presetClass="entr" presetSubtype="0" fill="hold" nodeType="withEffect">
                                  <p:stCondLst>
                                    <p:cond delay="1100"/>
                                  </p:stCondLst>
                                  <p:childTnLst>
                                    <p:set>
                                      <p:cBhvr>
                                        <p:cTn id="26" dur="1" fill="hold">
                                          <p:stCondLst>
                                            <p:cond delay="0"/>
                                          </p:stCondLst>
                                        </p:cTn>
                                        <p:tgtEl>
                                          <p:spTgt spid="10"/>
                                        </p:tgtEl>
                                        <p:attrNameLst>
                                          <p:attrName>style.visibility</p:attrName>
                                        </p:attrNameLst>
                                      </p:cBhvr>
                                      <p:to>
                                        <p:strVal val="visible"/>
                                      </p:to>
                                    </p:set>
                                    <p:anim calcmode="lin" valueType="num">
                                      <p:cBhvr>
                                        <p:cTn id="27" dur="1000" fill="hold"/>
                                        <p:tgtEl>
                                          <p:spTgt spid="10"/>
                                        </p:tgtEl>
                                        <p:attrNameLst>
                                          <p:attrName>ppt_w</p:attrName>
                                        </p:attrNameLst>
                                      </p:cBhvr>
                                      <p:tavLst>
                                        <p:tav tm="0">
                                          <p:val>
                                            <p:fltVal val="0"/>
                                          </p:val>
                                        </p:tav>
                                        <p:tav tm="100000">
                                          <p:val>
                                            <p:strVal val="#ppt_w"/>
                                          </p:val>
                                        </p:tav>
                                      </p:tavLst>
                                    </p:anim>
                                    <p:anim calcmode="lin" valueType="num">
                                      <p:cBhvr>
                                        <p:cTn id="28" dur="1000" fill="hold"/>
                                        <p:tgtEl>
                                          <p:spTgt spid="10"/>
                                        </p:tgtEl>
                                        <p:attrNameLst>
                                          <p:attrName>ppt_h</p:attrName>
                                        </p:attrNameLst>
                                      </p:cBhvr>
                                      <p:tavLst>
                                        <p:tav tm="0">
                                          <p:val>
                                            <p:fltVal val="0"/>
                                          </p:val>
                                        </p:tav>
                                        <p:tav tm="100000">
                                          <p:val>
                                            <p:strVal val="#ppt_h"/>
                                          </p:val>
                                        </p:tav>
                                      </p:tavLst>
                                    </p:anim>
                                    <p:anim calcmode="lin" valueType="num">
                                      <p:cBhvr>
                                        <p:cTn id="29" dur="1000" fill="hold"/>
                                        <p:tgtEl>
                                          <p:spTgt spid="10"/>
                                        </p:tgtEl>
                                        <p:attrNameLst>
                                          <p:attrName>style.rotation</p:attrName>
                                        </p:attrNameLst>
                                      </p:cBhvr>
                                      <p:tavLst>
                                        <p:tav tm="0">
                                          <p:val>
                                            <p:fltVal val="90"/>
                                          </p:val>
                                        </p:tav>
                                        <p:tav tm="100000">
                                          <p:val>
                                            <p:fltVal val="0"/>
                                          </p:val>
                                        </p:tav>
                                      </p:tavLst>
                                    </p:anim>
                                    <p:animEffect transition="in" filter="fade">
                                      <p:cBhvr>
                                        <p:cTn id="30" dur="1000"/>
                                        <p:tgtEl>
                                          <p:spTgt spid="10"/>
                                        </p:tgtEl>
                                      </p:cBhvr>
                                    </p:animEffect>
                                  </p:childTnLst>
                                </p:cTn>
                              </p:par>
                              <p:par>
                                <p:cTn id="31" presetID="31" presetClass="entr" presetSubtype="0" fill="hold" nodeType="withEffect">
                                  <p:stCondLst>
                                    <p:cond delay="1100"/>
                                  </p:stCondLst>
                                  <p:childTnLst>
                                    <p:set>
                                      <p:cBhvr>
                                        <p:cTn id="32" dur="1" fill="hold">
                                          <p:stCondLst>
                                            <p:cond delay="0"/>
                                          </p:stCondLst>
                                        </p:cTn>
                                        <p:tgtEl>
                                          <p:spTgt spid="125955"/>
                                        </p:tgtEl>
                                        <p:attrNameLst>
                                          <p:attrName>style.visibility</p:attrName>
                                        </p:attrNameLst>
                                      </p:cBhvr>
                                      <p:to>
                                        <p:strVal val="visible"/>
                                      </p:to>
                                    </p:set>
                                    <p:anim calcmode="lin" valueType="num">
                                      <p:cBhvr>
                                        <p:cTn id="33" dur="1000" fill="hold"/>
                                        <p:tgtEl>
                                          <p:spTgt spid="125955"/>
                                        </p:tgtEl>
                                        <p:attrNameLst>
                                          <p:attrName>ppt_w</p:attrName>
                                        </p:attrNameLst>
                                      </p:cBhvr>
                                      <p:tavLst>
                                        <p:tav tm="0">
                                          <p:val>
                                            <p:fltVal val="0"/>
                                          </p:val>
                                        </p:tav>
                                        <p:tav tm="100000">
                                          <p:val>
                                            <p:strVal val="#ppt_w"/>
                                          </p:val>
                                        </p:tav>
                                      </p:tavLst>
                                    </p:anim>
                                    <p:anim calcmode="lin" valueType="num">
                                      <p:cBhvr>
                                        <p:cTn id="34" dur="1000" fill="hold"/>
                                        <p:tgtEl>
                                          <p:spTgt spid="125955"/>
                                        </p:tgtEl>
                                        <p:attrNameLst>
                                          <p:attrName>ppt_h</p:attrName>
                                        </p:attrNameLst>
                                      </p:cBhvr>
                                      <p:tavLst>
                                        <p:tav tm="0">
                                          <p:val>
                                            <p:fltVal val="0"/>
                                          </p:val>
                                        </p:tav>
                                        <p:tav tm="100000">
                                          <p:val>
                                            <p:strVal val="#ppt_h"/>
                                          </p:val>
                                        </p:tav>
                                      </p:tavLst>
                                    </p:anim>
                                    <p:anim calcmode="lin" valueType="num">
                                      <p:cBhvr>
                                        <p:cTn id="35" dur="1000" fill="hold"/>
                                        <p:tgtEl>
                                          <p:spTgt spid="125955"/>
                                        </p:tgtEl>
                                        <p:attrNameLst>
                                          <p:attrName>style.rotation</p:attrName>
                                        </p:attrNameLst>
                                      </p:cBhvr>
                                      <p:tavLst>
                                        <p:tav tm="0">
                                          <p:val>
                                            <p:fltVal val="90"/>
                                          </p:val>
                                        </p:tav>
                                        <p:tav tm="100000">
                                          <p:val>
                                            <p:fltVal val="0"/>
                                          </p:val>
                                        </p:tav>
                                      </p:tavLst>
                                    </p:anim>
                                    <p:animEffect transition="in" filter="fade">
                                      <p:cBhvr>
                                        <p:cTn id="36" dur="1000"/>
                                        <p:tgtEl>
                                          <p:spTgt spid="125955"/>
                                        </p:tgtEl>
                                      </p:cBhvr>
                                    </p:animEffect>
                                  </p:childTnLst>
                                </p:cTn>
                              </p:par>
                            </p:childTnLst>
                          </p:cTn>
                        </p:par>
                      </p:childTnLst>
                    </p:cTn>
                  </p:par>
                  <p:par>
                    <p:cTn id="37" fill="hold">
                      <p:stCondLst>
                        <p:cond delay="indefinite"/>
                      </p:stCondLst>
                      <p:childTnLst>
                        <p:par>
                          <p:cTn id="38" fill="hold">
                            <p:stCondLst>
                              <p:cond delay="0"/>
                            </p:stCondLst>
                            <p:childTnLst>
                              <p:par>
                                <p:cTn id="39" presetID="31" presetClass="entr" presetSubtype="0" fill="hold" nodeType="clickEffect">
                                  <p:stCondLst>
                                    <p:cond delay="1900"/>
                                  </p:stCondLst>
                                  <p:childTnLst>
                                    <p:set>
                                      <p:cBhvr>
                                        <p:cTn id="40" dur="1" fill="hold">
                                          <p:stCondLst>
                                            <p:cond delay="0"/>
                                          </p:stCondLst>
                                        </p:cTn>
                                        <p:tgtEl>
                                          <p:spTgt spid="125960"/>
                                        </p:tgtEl>
                                        <p:attrNameLst>
                                          <p:attrName>style.visibility</p:attrName>
                                        </p:attrNameLst>
                                      </p:cBhvr>
                                      <p:to>
                                        <p:strVal val="visible"/>
                                      </p:to>
                                    </p:set>
                                    <p:anim calcmode="lin" valueType="num">
                                      <p:cBhvr>
                                        <p:cTn id="41" dur="1000" fill="hold"/>
                                        <p:tgtEl>
                                          <p:spTgt spid="125960"/>
                                        </p:tgtEl>
                                        <p:attrNameLst>
                                          <p:attrName>ppt_w</p:attrName>
                                        </p:attrNameLst>
                                      </p:cBhvr>
                                      <p:tavLst>
                                        <p:tav tm="0">
                                          <p:val>
                                            <p:fltVal val="0"/>
                                          </p:val>
                                        </p:tav>
                                        <p:tav tm="100000">
                                          <p:val>
                                            <p:strVal val="#ppt_w"/>
                                          </p:val>
                                        </p:tav>
                                      </p:tavLst>
                                    </p:anim>
                                    <p:anim calcmode="lin" valueType="num">
                                      <p:cBhvr>
                                        <p:cTn id="42" dur="1000" fill="hold"/>
                                        <p:tgtEl>
                                          <p:spTgt spid="125960"/>
                                        </p:tgtEl>
                                        <p:attrNameLst>
                                          <p:attrName>ppt_h</p:attrName>
                                        </p:attrNameLst>
                                      </p:cBhvr>
                                      <p:tavLst>
                                        <p:tav tm="0">
                                          <p:val>
                                            <p:fltVal val="0"/>
                                          </p:val>
                                        </p:tav>
                                        <p:tav tm="100000">
                                          <p:val>
                                            <p:strVal val="#ppt_h"/>
                                          </p:val>
                                        </p:tav>
                                      </p:tavLst>
                                    </p:anim>
                                    <p:anim calcmode="lin" valueType="num">
                                      <p:cBhvr>
                                        <p:cTn id="43" dur="1000" fill="hold"/>
                                        <p:tgtEl>
                                          <p:spTgt spid="125960"/>
                                        </p:tgtEl>
                                        <p:attrNameLst>
                                          <p:attrName>style.rotation</p:attrName>
                                        </p:attrNameLst>
                                      </p:cBhvr>
                                      <p:tavLst>
                                        <p:tav tm="0">
                                          <p:val>
                                            <p:fltVal val="90"/>
                                          </p:val>
                                        </p:tav>
                                        <p:tav tm="100000">
                                          <p:val>
                                            <p:fltVal val="0"/>
                                          </p:val>
                                        </p:tav>
                                      </p:tavLst>
                                    </p:anim>
                                    <p:animEffect transition="in" filter="fade">
                                      <p:cBhvr>
                                        <p:cTn id="44" dur="1000"/>
                                        <p:tgtEl>
                                          <p:spTgt spid="125960"/>
                                        </p:tgtEl>
                                      </p:cBhvr>
                                    </p:animEffect>
                                  </p:childTnLst>
                                </p:cTn>
                              </p:par>
                              <p:par>
                                <p:cTn id="45" presetID="31" presetClass="entr" presetSubtype="0" fill="hold" nodeType="withEffect">
                                  <p:stCondLst>
                                    <p:cond delay="1900"/>
                                  </p:stCondLst>
                                  <p:childTnLst>
                                    <p:set>
                                      <p:cBhvr>
                                        <p:cTn id="46" dur="1" fill="hold">
                                          <p:stCondLst>
                                            <p:cond delay="0"/>
                                          </p:stCondLst>
                                        </p:cTn>
                                        <p:tgtEl>
                                          <p:spTgt spid="12"/>
                                        </p:tgtEl>
                                        <p:attrNameLst>
                                          <p:attrName>style.visibility</p:attrName>
                                        </p:attrNameLst>
                                      </p:cBhvr>
                                      <p:to>
                                        <p:strVal val="visible"/>
                                      </p:to>
                                    </p:set>
                                    <p:anim calcmode="lin" valueType="num">
                                      <p:cBhvr>
                                        <p:cTn id="47" dur="1000" fill="hold"/>
                                        <p:tgtEl>
                                          <p:spTgt spid="12"/>
                                        </p:tgtEl>
                                        <p:attrNameLst>
                                          <p:attrName>ppt_w</p:attrName>
                                        </p:attrNameLst>
                                      </p:cBhvr>
                                      <p:tavLst>
                                        <p:tav tm="0">
                                          <p:val>
                                            <p:fltVal val="0"/>
                                          </p:val>
                                        </p:tav>
                                        <p:tav tm="100000">
                                          <p:val>
                                            <p:strVal val="#ppt_w"/>
                                          </p:val>
                                        </p:tav>
                                      </p:tavLst>
                                    </p:anim>
                                    <p:anim calcmode="lin" valueType="num">
                                      <p:cBhvr>
                                        <p:cTn id="48" dur="1000" fill="hold"/>
                                        <p:tgtEl>
                                          <p:spTgt spid="12"/>
                                        </p:tgtEl>
                                        <p:attrNameLst>
                                          <p:attrName>ppt_h</p:attrName>
                                        </p:attrNameLst>
                                      </p:cBhvr>
                                      <p:tavLst>
                                        <p:tav tm="0">
                                          <p:val>
                                            <p:fltVal val="0"/>
                                          </p:val>
                                        </p:tav>
                                        <p:tav tm="100000">
                                          <p:val>
                                            <p:strVal val="#ppt_h"/>
                                          </p:val>
                                        </p:tav>
                                      </p:tavLst>
                                    </p:anim>
                                    <p:anim calcmode="lin" valueType="num">
                                      <p:cBhvr>
                                        <p:cTn id="49" dur="1000" fill="hold"/>
                                        <p:tgtEl>
                                          <p:spTgt spid="12"/>
                                        </p:tgtEl>
                                        <p:attrNameLst>
                                          <p:attrName>style.rotation</p:attrName>
                                        </p:attrNameLst>
                                      </p:cBhvr>
                                      <p:tavLst>
                                        <p:tav tm="0">
                                          <p:val>
                                            <p:fltVal val="90"/>
                                          </p:val>
                                        </p:tav>
                                        <p:tav tm="100000">
                                          <p:val>
                                            <p:fltVal val="0"/>
                                          </p:val>
                                        </p:tav>
                                      </p:tavLst>
                                    </p:anim>
                                    <p:animEffect transition="in" filter="fade">
                                      <p:cBhvr>
                                        <p:cTn id="50" dur="1000"/>
                                        <p:tgtEl>
                                          <p:spTgt spid="12"/>
                                        </p:tgtEl>
                                      </p:cBhvr>
                                    </p:animEffect>
                                  </p:childTnLst>
                                </p:cTn>
                              </p:par>
                              <p:par>
                                <p:cTn id="51" presetID="31" presetClass="entr" presetSubtype="0" fill="hold" nodeType="withEffect">
                                  <p:stCondLst>
                                    <p:cond delay="1900"/>
                                  </p:stCondLst>
                                  <p:childTnLst>
                                    <p:set>
                                      <p:cBhvr>
                                        <p:cTn id="52" dur="1" fill="hold">
                                          <p:stCondLst>
                                            <p:cond delay="0"/>
                                          </p:stCondLst>
                                        </p:cTn>
                                        <p:tgtEl>
                                          <p:spTgt spid="125958"/>
                                        </p:tgtEl>
                                        <p:attrNameLst>
                                          <p:attrName>style.visibility</p:attrName>
                                        </p:attrNameLst>
                                      </p:cBhvr>
                                      <p:to>
                                        <p:strVal val="visible"/>
                                      </p:to>
                                    </p:set>
                                    <p:anim calcmode="lin" valueType="num">
                                      <p:cBhvr>
                                        <p:cTn id="53" dur="1000" fill="hold"/>
                                        <p:tgtEl>
                                          <p:spTgt spid="125958"/>
                                        </p:tgtEl>
                                        <p:attrNameLst>
                                          <p:attrName>ppt_w</p:attrName>
                                        </p:attrNameLst>
                                      </p:cBhvr>
                                      <p:tavLst>
                                        <p:tav tm="0">
                                          <p:val>
                                            <p:fltVal val="0"/>
                                          </p:val>
                                        </p:tav>
                                        <p:tav tm="100000">
                                          <p:val>
                                            <p:strVal val="#ppt_w"/>
                                          </p:val>
                                        </p:tav>
                                      </p:tavLst>
                                    </p:anim>
                                    <p:anim calcmode="lin" valueType="num">
                                      <p:cBhvr>
                                        <p:cTn id="54" dur="1000" fill="hold"/>
                                        <p:tgtEl>
                                          <p:spTgt spid="125958"/>
                                        </p:tgtEl>
                                        <p:attrNameLst>
                                          <p:attrName>ppt_h</p:attrName>
                                        </p:attrNameLst>
                                      </p:cBhvr>
                                      <p:tavLst>
                                        <p:tav tm="0">
                                          <p:val>
                                            <p:fltVal val="0"/>
                                          </p:val>
                                        </p:tav>
                                        <p:tav tm="100000">
                                          <p:val>
                                            <p:strVal val="#ppt_h"/>
                                          </p:val>
                                        </p:tav>
                                      </p:tavLst>
                                    </p:anim>
                                    <p:anim calcmode="lin" valueType="num">
                                      <p:cBhvr>
                                        <p:cTn id="55" dur="1000" fill="hold"/>
                                        <p:tgtEl>
                                          <p:spTgt spid="125958"/>
                                        </p:tgtEl>
                                        <p:attrNameLst>
                                          <p:attrName>style.rotation</p:attrName>
                                        </p:attrNameLst>
                                      </p:cBhvr>
                                      <p:tavLst>
                                        <p:tav tm="0">
                                          <p:val>
                                            <p:fltVal val="90"/>
                                          </p:val>
                                        </p:tav>
                                        <p:tav tm="100000">
                                          <p:val>
                                            <p:fltVal val="0"/>
                                          </p:val>
                                        </p:tav>
                                      </p:tavLst>
                                    </p:anim>
                                    <p:animEffect transition="in" filter="fade">
                                      <p:cBhvr>
                                        <p:cTn id="56" dur="1000"/>
                                        <p:tgtEl>
                                          <p:spTgt spid="125958"/>
                                        </p:tgtEl>
                                      </p:cBhvr>
                                    </p:animEffect>
                                  </p:childTnLst>
                                </p:cTn>
                              </p:par>
                              <p:par>
                                <p:cTn id="57" presetID="31" presetClass="entr" presetSubtype="0" fill="hold" nodeType="withEffect">
                                  <p:stCondLst>
                                    <p:cond delay="1900"/>
                                  </p:stCondLst>
                                  <p:childTnLst>
                                    <p:set>
                                      <p:cBhvr>
                                        <p:cTn id="58" dur="1" fill="hold">
                                          <p:stCondLst>
                                            <p:cond delay="0"/>
                                          </p:stCondLst>
                                        </p:cTn>
                                        <p:tgtEl>
                                          <p:spTgt spid="13"/>
                                        </p:tgtEl>
                                        <p:attrNameLst>
                                          <p:attrName>style.visibility</p:attrName>
                                        </p:attrNameLst>
                                      </p:cBhvr>
                                      <p:to>
                                        <p:strVal val="visible"/>
                                      </p:to>
                                    </p:set>
                                    <p:anim calcmode="lin" valueType="num">
                                      <p:cBhvr>
                                        <p:cTn id="59" dur="1000" fill="hold"/>
                                        <p:tgtEl>
                                          <p:spTgt spid="13"/>
                                        </p:tgtEl>
                                        <p:attrNameLst>
                                          <p:attrName>ppt_w</p:attrName>
                                        </p:attrNameLst>
                                      </p:cBhvr>
                                      <p:tavLst>
                                        <p:tav tm="0">
                                          <p:val>
                                            <p:fltVal val="0"/>
                                          </p:val>
                                        </p:tav>
                                        <p:tav tm="100000">
                                          <p:val>
                                            <p:strVal val="#ppt_w"/>
                                          </p:val>
                                        </p:tav>
                                      </p:tavLst>
                                    </p:anim>
                                    <p:anim calcmode="lin" valueType="num">
                                      <p:cBhvr>
                                        <p:cTn id="60" dur="1000" fill="hold"/>
                                        <p:tgtEl>
                                          <p:spTgt spid="13"/>
                                        </p:tgtEl>
                                        <p:attrNameLst>
                                          <p:attrName>ppt_h</p:attrName>
                                        </p:attrNameLst>
                                      </p:cBhvr>
                                      <p:tavLst>
                                        <p:tav tm="0">
                                          <p:val>
                                            <p:fltVal val="0"/>
                                          </p:val>
                                        </p:tav>
                                        <p:tav tm="100000">
                                          <p:val>
                                            <p:strVal val="#ppt_h"/>
                                          </p:val>
                                        </p:tav>
                                      </p:tavLst>
                                    </p:anim>
                                    <p:anim calcmode="lin" valueType="num">
                                      <p:cBhvr>
                                        <p:cTn id="61" dur="1000" fill="hold"/>
                                        <p:tgtEl>
                                          <p:spTgt spid="13"/>
                                        </p:tgtEl>
                                        <p:attrNameLst>
                                          <p:attrName>style.rotation</p:attrName>
                                        </p:attrNameLst>
                                      </p:cBhvr>
                                      <p:tavLst>
                                        <p:tav tm="0">
                                          <p:val>
                                            <p:fltVal val="90"/>
                                          </p:val>
                                        </p:tav>
                                        <p:tav tm="100000">
                                          <p:val>
                                            <p:fltVal val="0"/>
                                          </p:val>
                                        </p:tav>
                                      </p:tavLst>
                                    </p:anim>
                                    <p:animEffect transition="in" filter="fade">
                                      <p:cBhvr>
                                        <p:cTn id="62" dur="1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95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Marcador de fecha"/>
          <p:cNvSpPr>
            <a:spLocks noGrp="1"/>
          </p:cNvSpPr>
          <p:nvPr>
            <p:ph type="dt" sz="quarter" idx="10"/>
          </p:nvPr>
        </p:nvSpPr>
        <p:spPr/>
        <p:txBody>
          <a:bodyPr/>
          <a:lstStyle/>
          <a:p>
            <a:pPr>
              <a:defRPr/>
            </a:pPr>
            <a:fld id="{46A66FB9-5CA0-4ED7-B091-51F79E0C3BB0}" type="datetime1">
              <a:rPr lang="es-ES"/>
              <a:pPr>
                <a:defRPr/>
              </a:pPr>
              <a:t>26/03/2023</a:t>
            </a:fld>
            <a:endParaRPr lang="en-US"/>
          </a:p>
        </p:txBody>
      </p:sp>
      <p:sp>
        <p:nvSpPr>
          <p:cNvPr id="6" name="3 Marcador de número de diapositiva"/>
          <p:cNvSpPr>
            <a:spLocks noGrp="1"/>
          </p:cNvSpPr>
          <p:nvPr>
            <p:ph type="sldNum" sz="quarter" idx="12"/>
          </p:nvPr>
        </p:nvSpPr>
        <p:spPr/>
        <p:txBody>
          <a:bodyPr/>
          <a:lstStyle/>
          <a:p>
            <a:pPr>
              <a:defRPr/>
            </a:pPr>
            <a:fld id="{A5BC8264-F6EF-4846-ABF1-25B819F5AAF3}" type="slidenum">
              <a:rPr lang="en-US"/>
              <a:pPr>
                <a:defRPr/>
              </a:pPr>
              <a:t>12</a:t>
            </a:fld>
            <a:endParaRPr lang="en-US"/>
          </a:p>
        </p:txBody>
      </p:sp>
      <p:sp>
        <p:nvSpPr>
          <p:cNvPr id="755714" name="Rectangle 2"/>
          <p:cNvSpPr>
            <a:spLocks noGrp="1" noChangeArrowheads="1"/>
          </p:cNvSpPr>
          <p:nvPr>
            <p:ph type="title" idx="4294967295"/>
          </p:nvPr>
        </p:nvSpPr>
        <p:spPr>
          <a:xfrm>
            <a:off x="684213" y="188913"/>
            <a:ext cx="7772400" cy="1143000"/>
          </a:xfrm>
          <a:blipFill dpi="0" rotWithShape="0">
            <a:blip r:embed="rId3" cstate="print"/>
            <a:srcRect/>
            <a:tile tx="0" ty="0" sx="100000" sy="100000" flip="none" algn="tl"/>
          </a:blipFill>
          <a:ln w="76200" cap="flat" algn="ctr">
            <a:solidFill>
              <a:srgbClr val="0000FF"/>
            </a:solidFill>
          </a:ln>
        </p:spPr>
        <p:txBody>
          <a:bodyPr/>
          <a:lstStyle/>
          <a:p>
            <a:pPr>
              <a:defRPr/>
            </a:pPr>
            <a:r>
              <a:rPr lang="es-MX" sz="7200" i="1" dirty="0">
                <a:solidFill>
                  <a:schemeClr val="accent2">
                    <a:lumMod val="75000"/>
                  </a:schemeClr>
                </a:solidFill>
                <a:effectLst>
                  <a:outerShdw blurRad="38100" dist="38100" dir="2700000" algn="tl">
                    <a:srgbClr val="C0C0C0"/>
                  </a:outerShdw>
                </a:effectLst>
                <a:latin typeface="Arial" charset="0"/>
              </a:rPr>
              <a:t>Antivirus</a:t>
            </a:r>
            <a:endParaRPr lang="es-ES" sz="7200" i="1" dirty="0">
              <a:solidFill>
                <a:schemeClr val="accent2">
                  <a:lumMod val="75000"/>
                </a:schemeClr>
              </a:solidFill>
              <a:effectLst>
                <a:outerShdw blurRad="38100" dist="38100" dir="2700000" algn="tl">
                  <a:srgbClr val="C0C0C0"/>
                </a:outerShdw>
              </a:effectLst>
              <a:latin typeface="Arial" charset="0"/>
            </a:endParaRPr>
          </a:p>
        </p:txBody>
      </p:sp>
      <p:sp>
        <p:nvSpPr>
          <p:cNvPr id="755715" name="Rectangle 3"/>
          <p:cNvSpPr>
            <a:spLocks noGrp="1" noChangeArrowheads="1"/>
          </p:cNvSpPr>
          <p:nvPr>
            <p:ph type="body" idx="4294967295"/>
          </p:nvPr>
        </p:nvSpPr>
        <p:spPr>
          <a:xfrm>
            <a:off x="250825" y="1557338"/>
            <a:ext cx="8569325" cy="4967287"/>
          </a:xfrm>
          <a:solidFill>
            <a:schemeClr val="accent2">
              <a:lumMod val="20000"/>
              <a:lumOff val="80000"/>
            </a:schemeClr>
          </a:solidFill>
          <a:ln w="76200" cap="flat" algn="ctr">
            <a:solidFill>
              <a:schemeClr val="accent2">
                <a:lumMod val="75000"/>
              </a:schemeClr>
            </a:solidFill>
          </a:ln>
        </p:spPr>
        <p:txBody>
          <a:bodyPr/>
          <a:lstStyle/>
          <a:p>
            <a:pPr algn="just">
              <a:lnSpc>
                <a:spcPct val="90000"/>
              </a:lnSpc>
            </a:pPr>
            <a:r>
              <a:rPr lang="es-MX" sz="2800" i="1" dirty="0">
                <a:solidFill>
                  <a:srgbClr val="000099"/>
                </a:solidFill>
                <a:effectLst>
                  <a:outerShdw blurRad="38100" dist="38100" dir="2700000" algn="tl">
                    <a:srgbClr val="C0C0C0"/>
                  </a:outerShdw>
                </a:effectLst>
                <a:latin typeface="Arial" charset="0"/>
              </a:rPr>
              <a:t>Son una necesidad básica de cualquier computadora, desde hogareñas hasta servidores corporativos.</a:t>
            </a:r>
          </a:p>
          <a:p>
            <a:pPr algn="just">
              <a:lnSpc>
                <a:spcPct val="90000"/>
              </a:lnSpc>
            </a:pPr>
            <a:r>
              <a:rPr lang="es-MX" sz="2800" i="1" dirty="0">
                <a:solidFill>
                  <a:srgbClr val="000099"/>
                </a:solidFill>
                <a:effectLst>
                  <a:outerShdw blurRad="38100" dist="38100" dir="2700000" algn="tl">
                    <a:srgbClr val="C0C0C0"/>
                  </a:outerShdw>
                </a:effectLst>
                <a:latin typeface="Arial" charset="0"/>
              </a:rPr>
              <a:t>La defensa de estos ante un virus informático dependen de la brecha de tiempo entre el reporte del incidente de seguridad y la respuesta y solución por parte del fabricante.</a:t>
            </a:r>
            <a:endParaRPr lang="es-ES" sz="2800" i="1" dirty="0">
              <a:solidFill>
                <a:srgbClr val="000099"/>
              </a:solidFill>
              <a:effectLst>
                <a:outerShdw blurRad="38100" dist="38100" dir="2700000" algn="tl">
                  <a:srgbClr val="C0C0C0"/>
                </a:outerShdw>
              </a:effectLst>
              <a:latin typeface="Arial" charset="0"/>
            </a:endParaRPr>
          </a:p>
          <a:p>
            <a:pPr algn="just">
              <a:lnSpc>
                <a:spcPct val="90000"/>
              </a:lnSpc>
            </a:pPr>
            <a:r>
              <a:rPr lang="es-MX" sz="2800" i="1" dirty="0">
                <a:solidFill>
                  <a:srgbClr val="000099"/>
                </a:solidFill>
                <a:effectLst>
                  <a:outerShdw blurRad="38100" dist="38100" dir="2700000" algn="tl">
                    <a:srgbClr val="C0C0C0"/>
                  </a:outerShdw>
                </a:effectLst>
                <a:latin typeface="Arial" charset="0"/>
              </a:rPr>
              <a:t>Las diferentes empresas de seguridad se atribuyen la mejor detección, pero la realidad es que el disponer de un Antivirus instalado no asegura la protección total de una computadora o servidor.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755714"/>
                                        </p:tgtEl>
                                        <p:attrNameLst>
                                          <p:attrName>style.visibility</p:attrName>
                                        </p:attrNameLst>
                                      </p:cBhvr>
                                      <p:to>
                                        <p:strVal val="visible"/>
                                      </p:to>
                                    </p:set>
                                    <p:anim calcmode="lin" valueType="num">
                                      <p:cBhvr>
                                        <p:cTn id="7" dur="1000" fill="hold"/>
                                        <p:tgtEl>
                                          <p:spTgt spid="755714"/>
                                        </p:tgtEl>
                                        <p:attrNameLst>
                                          <p:attrName>ppt_w</p:attrName>
                                        </p:attrNameLst>
                                      </p:cBhvr>
                                      <p:tavLst>
                                        <p:tav tm="0">
                                          <p:val>
                                            <p:fltVal val="0"/>
                                          </p:val>
                                        </p:tav>
                                        <p:tav tm="100000">
                                          <p:val>
                                            <p:strVal val="#ppt_w"/>
                                          </p:val>
                                        </p:tav>
                                      </p:tavLst>
                                    </p:anim>
                                    <p:anim calcmode="lin" valueType="num">
                                      <p:cBhvr>
                                        <p:cTn id="8" dur="1000" fill="hold"/>
                                        <p:tgtEl>
                                          <p:spTgt spid="755714"/>
                                        </p:tgtEl>
                                        <p:attrNameLst>
                                          <p:attrName>ppt_h</p:attrName>
                                        </p:attrNameLst>
                                      </p:cBhvr>
                                      <p:tavLst>
                                        <p:tav tm="0">
                                          <p:val>
                                            <p:fltVal val="0"/>
                                          </p:val>
                                        </p:tav>
                                        <p:tav tm="100000">
                                          <p:val>
                                            <p:strVal val="#ppt_h"/>
                                          </p:val>
                                        </p:tav>
                                      </p:tavLst>
                                    </p:anim>
                                    <p:anim calcmode="lin" valueType="num">
                                      <p:cBhvr>
                                        <p:cTn id="9" dur="1000" fill="hold"/>
                                        <p:tgtEl>
                                          <p:spTgt spid="755714"/>
                                        </p:tgtEl>
                                        <p:attrNameLst>
                                          <p:attrName>style.rotation</p:attrName>
                                        </p:attrNameLst>
                                      </p:cBhvr>
                                      <p:tavLst>
                                        <p:tav tm="0">
                                          <p:val>
                                            <p:fltVal val="90"/>
                                          </p:val>
                                        </p:tav>
                                        <p:tav tm="100000">
                                          <p:val>
                                            <p:fltVal val="0"/>
                                          </p:val>
                                        </p:tav>
                                      </p:tavLst>
                                    </p:anim>
                                    <p:animEffect transition="in" filter="fade">
                                      <p:cBhvr>
                                        <p:cTn id="10" dur="1000"/>
                                        <p:tgtEl>
                                          <p:spTgt spid="755714"/>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grpId="0" nodeType="clickEffect">
                                  <p:stCondLst>
                                    <p:cond delay="0"/>
                                  </p:stCondLst>
                                  <p:childTnLst>
                                    <p:set>
                                      <p:cBhvr>
                                        <p:cTn id="14" dur="1" fill="hold">
                                          <p:stCondLst>
                                            <p:cond delay="0"/>
                                          </p:stCondLst>
                                        </p:cTn>
                                        <p:tgtEl>
                                          <p:spTgt spid="755715">
                                            <p:bg/>
                                          </p:spTgt>
                                        </p:tgtEl>
                                        <p:attrNameLst>
                                          <p:attrName>style.visibility</p:attrName>
                                        </p:attrNameLst>
                                      </p:cBhvr>
                                      <p:to>
                                        <p:strVal val="visible"/>
                                      </p:to>
                                    </p:set>
                                    <p:anim calcmode="lin" valueType="num">
                                      <p:cBhvr>
                                        <p:cTn id="15" dur="1000" fill="hold"/>
                                        <p:tgtEl>
                                          <p:spTgt spid="755715">
                                            <p:bg/>
                                          </p:spTgt>
                                        </p:tgtEl>
                                        <p:attrNameLst>
                                          <p:attrName>ppt_w</p:attrName>
                                        </p:attrNameLst>
                                      </p:cBhvr>
                                      <p:tavLst>
                                        <p:tav tm="0">
                                          <p:val>
                                            <p:fltVal val="0"/>
                                          </p:val>
                                        </p:tav>
                                        <p:tav tm="100000">
                                          <p:val>
                                            <p:strVal val="#ppt_w"/>
                                          </p:val>
                                        </p:tav>
                                      </p:tavLst>
                                    </p:anim>
                                    <p:anim calcmode="lin" valueType="num">
                                      <p:cBhvr>
                                        <p:cTn id="16" dur="1000" fill="hold"/>
                                        <p:tgtEl>
                                          <p:spTgt spid="755715">
                                            <p:bg/>
                                          </p:spTgt>
                                        </p:tgtEl>
                                        <p:attrNameLst>
                                          <p:attrName>ppt_h</p:attrName>
                                        </p:attrNameLst>
                                      </p:cBhvr>
                                      <p:tavLst>
                                        <p:tav tm="0">
                                          <p:val>
                                            <p:fltVal val="0"/>
                                          </p:val>
                                        </p:tav>
                                        <p:tav tm="100000">
                                          <p:val>
                                            <p:strVal val="#ppt_h"/>
                                          </p:val>
                                        </p:tav>
                                      </p:tavLst>
                                    </p:anim>
                                    <p:anim calcmode="lin" valueType="num">
                                      <p:cBhvr>
                                        <p:cTn id="17" dur="1000" fill="hold"/>
                                        <p:tgtEl>
                                          <p:spTgt spid="755715">
                                            <p:bg/>
                                          </p:spTgt>
                                        </p:tgtEl>
                                        <p:attrNameLst>
                                          <p:attrName>style.rotation</p:attrName>
                                        </p:attrNameLst>
                                      </p:cBhvr>
                                      <p:tavLst>
                                        <p:tav tm="0">
                                          <p:val>
                                            <p:fltVal val="90"/>
                                          </p:val>
                                        </p:tav>
                                        <p:tav tm="100000">
                                          <p:val>
                                            <p:fltVal val="0"/>
                                          </p:val>
                                        </p:tav>
                                      </p:tavLst>
                                    </p:anim>
                                    <p:animEffect transition="in" filter="fade">
                                      <p:cBhvr>
                                        <p:cTn id="18" dur="1000"/>
                                        <p:tgtEl>
                                          <p:spTgt spid="755715">
                                            <p:bg/>
                                          </p:spTgt>
                                        </p:tgtEl>
                                      </p:cBhvr>
                                    </p:animEffect>
                                  </p:childTnLst>
                                </p:cTn>
                              </p:par>
                            </p:childTnLst>
                          </p:cTn>
                        </p:par>
                      </p:childTnLst>
                    </p:cTn>
                  </p:par>
                  <p:par>
                    <p:cTn id="19" fill="hold">
                      <p:stCondLst>
                        <p:cond delay="indefinite"/>
                      </p:stCondLst>
                      <p:childTnLst>
                        <p:par>
                          <p:cTn id="20" fill="hold">
                            <p:stCondLst>
                              <p:cond delay="0"/>
                            </p:stCondLst>
                            <p:childTnLst>
                              <p:par>
                                <p:cTn id="21" presetID="31" presetClass="entr" presetSubtype="0" fill="hold" grpId="0" nodeType="clickEffect">
                                  <p:stCondLst>
                                    <p:cond delay="0"/>
                                  </p:stCondLst>
                                  <p:childTnLst>
                                    <p:set>
                                      <p:cBhvr>
                                        <p:cTn id="22" dur="1" fill="hold">
                                          <p:stCondLst>
                                            <p:cond delay="0"/>
                                          </p:stCondLst>
                                        </p:cTn>
                                        <p:tgtEl>
                                          <p:spTgt spid="755715">
                                            <p:txEl>
                                              <p:pRg st="0" end="0"/>
                                            </p:txEl>
                                          </p:spTgt>
                                        </p:tgtEl>
                                        <p:attrNameLst>
                                          <p:attrName>style.visibility</p:attrName>
                                        </p:attrNameLst>
                                      </p:cBhvr>
                                      <p:to>
                                        <p:strVal val="visible"/>
                                      </p:to>
                                    </p:set>
                                    <p:anim calcmode="lin" valueType="num">
                                      <p:cBhvr>
                                        <p:cTn id="23" dur="1000" fill="hold"/>
                                        <p:tgtEl>
                                          <p:spTgt spid="755715">
                                            <p:txEl>
                                              <p:pRg st="0" end="0"/>
                                            </p:txEl>
                                          </p:spTgt>
                                        </p:tgtEl>
                                        <p:attrNameLst>
                                          <p:attrName>ppt_w</p:attrName>
                                        </p:attrNameLst>
                                      </p:cBhvr>
                                      <p:tavLst>
                                        <p:tav tm="0">
                                          <p:val>
                                            <p:fltVal val="0"/>
                                          </p:val>
                                        </p:tav>
                                        <p:tav tm="100000">
                                          <p:val>
                                            <p:strVal val="#ppt_w"/>
                                          </p:val>
                                        </p:tav>
                                      </p:tavLst>
                                    </p:anim>
                                    <p:anim calcmode="lin" valueType="num">
                                      <p:cBhvr>
                                        <p:cTn id="24" dur="1000" fill="hold"/>
                                        <p:tgtEl>
                                          <p:spTgt spid="755715">
                                            <p:txEl>
                                              <p:pRg st="0" end="0"/>
                                            </p:txEl>
                                          </p:spTgt>
                                        </p:tgtEl>
                                        <p:attrNameLst>
                                          <p:attrName>ppt_h</p:attrName>
                                        </p:attrNameLst>
                                      </p:cBhvr>
                                      <p:tavLst>
                                        <p:tav tm="0">
                                          <p:val>
                                            <p:fltVal val="0"/>
                                          </p:val>
                                        </p:tav>
                                        <p:tav tm="100000">
                                          <p:val>
                                            <p:strVal val="#ppt_h"/>
                                          </p:val>
                                        </p:tav>
                                      </p:tavLst>
                                    </p:anim>
                                    <p:anim calcmode="lin" valueType="num">
                                      <p:cBhvr>
                                        <p:cTn id="25" dur="1000" fill="hold"/>
                                        <p:tgtEl>
                                          <p:spTgt spid="755715">
                                            <p:txEl>
                                              <p:pRg st="0" end="0"/>
                                            </p:txEl>
                                          </p:spTgt>
                                        </p:tgtEl>
                                        <p:attrNameLst>
                                          <p:attrName>style.rotation</p:attrName>
                                        </p:attrNameLst>
                                      </p:cBhvr>
                                      <p:tavLst>
                                        <p:tav tm="0">
                                          <p:val>
                                            <p:fltVal val="90"/>
                                          </p:val>
                                        </p:tav>
                                        <p:tav tm="100000">
                                          <p:val>
                                            <p:fltVal val="0"/>
                                          </p:val>
                                        </p:tav>
                                      </p:tavLst>
                                    </p:anim>
                                    <p:animEffect transition="in" filter="fade">
                                      <p:cBhvr>
                                        <p:cTn id="26" dur="1000"/>
                                        <p:tgtEl>
                                          <p:spTgt spid="755715">
                                            <p:txEl>
                                              <p:pRg st="0" end="0"/>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31" presetClass="entr" presetSubtype="0" fill="hold" grpId="0" nodeType="clickEffect">
                                  <p:stCondLst>
                                    <p:cond delay="0"/>
                                  </p:stCondLst>
                                  <p:childTnLst>
                                    <p:set>
                                      <p:cBhvr>
                                        <p:cTn id="30" dur="1" fill="hold">
                                          <p:stCondLst>
                                            <p:cond delay="0"/>
                                          </p:stCondLst>
                                        </p:cTn>
                                        <p:tgtEl>
                                          <p:spTgt spid="755715">
                                            <p:txEl>
                                              <p:pRg st="1" end="1"/>
                                            </p:txEl>
                                          </p:spTgt>
                                        </p:tgtEl>
                                        <p:attrNameLst>
                                          <p:attrName>style.visibility</p:attrName>
                                        </p:attrNameLst>
                                      </p:cBhvr>
                                      <p:to>
                                        <p:strVal val="visible"/>
                                      </p:to>
                                    </p:set>
                                    <p:anim calcmode="lin" valueType="num">
                                      <p:cBhvr>
                                        <p:cTn id="31" dur="1000" fill="hold"/>
                                        <p:tgtEl>
                                          <p:spTgt spid="755715">
                                            <p:txEl>
                                              <p:pRg st="1" end="1"/>
                                            </p:txEl>
                                          </p:spTgt>
                                        </p:tgtEl>
                                        <p:attrNameLst>
                                          <p:attrName>ppt_w</p:attrName>
                                        </p:attrNameLst>
                                      </p:cBhvr>
                                      <p:tavLst>
                                        <p:tav tm="0">
                                          <p:val>
                                            <p:fltVal val="0"/>
                                          </p:val>
                                        </p:tav>
                                        <p:tav tm="100000">
                                          <p:val>
                                            <p:strVal val="#ppt_w"/>
                                          </p:val>
                                        </p:tav>
                                      </p:tavLst>
                                    </p:anim>
                                    <p:anim calcmode="lin" valueType="num">
                                      <p:cBhvr>
                                        <p:cTn id="32" dur="1000" fill="hold"/>
                                        <p:tgtEl>
                                          <p:spTgt spid="755715">
                                            <p:txEl>
                                              <p:pRg st="1" end="1"/>
                                            </p:txEl>
                                          </p:spTgt>
                                        </p:tgtEl>
                                        <p:attrNameLst>
                                          <p:attrName>ppt_h</p:attrName>
                                        </p:attrNameLst>
                                      </p:cBhvr>
                                      <p:tavLst>
                                        <p:tav tm="0">
                                          <p:val>
                                            <p:fltVal val="0"/>
                                          </p:val>
                                        </p:tav>
                                        <p:tav tm="100000">
                                          <p:val>
                                            <p:strVal val="#ppt_h"/>
                                          </p:val>
                                        </p:tav>
                                      </p:tavLst>
                                    </p:anim>
                                    <p:anim calcmode="lin" valueType="num">
                                      <p:cBhvr>
                                        <p:cTn id="33" dur="1000" fill="hold"/>
                                        <p:tgtEl>
                                          <p:spTgt spid="755715">
                                            <p:txEl>
                                              <p:pRg st="1" end="1"/>
                                            </p:txEl>
                                          </p:spTgt>
                                        </p:tgtEl>
                                        <p:attrNameLst>
                                          <p:attrName>style.rotation</p:attrName>
                                        </p:attrNameLst>
                                      </p:cBhvr>
                                      <p:tavLst>
                                        <p:tav tm="0">
                                          <p:val>
                                            <p:fltVal val="90"/>
                                          </p:val>
                                        </p:tav>
                                        <p:tav tm="100000">
                                          <p:val>
                                            <p:fltVal val="0"/>
                                          </p:val>
                                        </p:tav>
                                      </p:tavLst>
                                    </p:anim>
                                    <p:animEffect transition="in" filter="fade">
                                      <p:cBhvr>
                                        <p:cTn id="34" dur="1000"/>
                                        <p:tgtEl>
                                          <p:spTgt spid="755715">
                                            <p:txEl>
                                              <p:pRg st="1" end="1"/>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31" presetClass="entr" presetSubtype="0" fill="hold" grpId="0" nodeType="clickEffect">
                                  <p:stCondLst>
                                    <p:cond delay="0"/>
                                  </p:stCondLst>
                                  <p:childTnLst>
                                    <p:set>
                                      <p:cBhvr>
                                        <p:cTn id="38" dur="1" fill="hold">
                                          <p:stCondLst>
                                            <p:cond delay="0"/>
                                          </p:stCondLst>
                                        </p:cTn>
                                        <p:tgtEl>
                                          <p:spTgt spid="755715">
                                            <p:txEl>
                                              <p:pRg st="2" end="2"/>
                                            </p:txEl>
                                          </p:spTgt>
                                        </p:tgtEl>
                                        <p:attrNameLst>
                                          <p:attrName>style.visibility</p:attrName>
                                        </p:attrNameLst>
                                      </p:cBhvr>
                                      <p:to>
                                        <p:strVal val="visible"/>
                                      </p:to>
                                    </p:set>
                                    <p:anim calcmode="lin" valueType="num">
                                      <p:cBhvr>
                                        <p:cTn id="39" dur="1000" fill="hold"/>
                                        <p:tgtEl>
                                          <p:spTgt spid="755715">
                                            <p:txEl>
                                              <p:pRg st="2" end="2"/>
                                            </p:txEl>
                                          </p:spTgt>
                                        </p:tgtEl>
                                        <p:attrNameLst>
                                          <p:attrName>ppt_w</p:attrName>
                                        </p:attrNameLst>
                                      </p:cBhvr>
                                      <p:tavLst>
                                        <p:tav tm="0">
                                          <p:val>
                                            <p:fltVal val="0"/>
                                          </p:val>
                                        </p:tav>
                                        <p:tav tm="100000">
                                          <p:val>
                                            <p:strVal val="#ppt_w"/>
                                          </p:val>
                                        </p:tav>
                                      </p:tavLst>
                                    </p:anim>
                                    <p:anim calcmode="lin" valueType="num">
                                      <p:cBhvr>
                                        <p:cTn id="40" dur="1000" fill="hold"/>
                                        <p:tgtEl>
                                          <p:spTgt spid="755715">
                                            <p:txEl>
                                              <p:pRg st="2" end="2"/>
                                            </p:txEl>
                                          </p:spTgt>
                                        </p:tgtEl>
                                        <p:attrNameLst>
                                          <p:attrName>ppt_h</p:attrName>
                                        </p:attrNameLst>
                                      </p:cBhvr>
                                      <p:tavLst>
                                        <p:tav tm="0">
                                          <p:val>
                                            <p:fltVal val="0"/>
                                          </p:val>
                                        </p:tav>
                                        <p:tav tm="100000">
                                          <p:val>
                                            <p:strVal val="#ppt_h"/>
                                          </p:val>
                                        </p:tav>
                                      </p:tavLst>
                                    </p:anim>
                                    <p:anim calcmode="lin" valueType="num">
                                      <p:cBhvr>
                                        <p:cTn id="41" dur="1000" fill="hold"/>
                                        <p:tgtEl>
                                          <p:spTgt spid="755715">
                                            <p:txEl>
                                              <p:pRg st="2" end="2"/>
                                            </p:txEl>
                                          </p:spTgt>
                                        </p:tgtEl>
                                        <p:attrNameLst>
                                          <p:attrName>style.rotation</p:attrName>
                                        </p:attrNameLst>
                                      </p:cBhvr>
                                      <p:tavLst>
                                        <p:tav tm="0">
                                          <p:val>
                                            <p:fltVal val="90"/>
                                          </p:val>
                                        </p:tav>
                                        <p:tav tm="100000">
                                          <p:val>
                                            <p:fltVal val="0"/>
                                          </p:val>
                                        </p:tav>
                                      </p:tavLst>
                                    </p:anim>
                                    <p:animEffect transition="in" filter="fade">
                                      <p:cBhvr>
                                        <p:cTn id="42" dur="1000"/>
                                        <p:tgtEl>
                                          <p:spTgt spid="75571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5714" grpId="0" animBg="1"/>
      <p:bldP spid="755715" grpId="0" build="p"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Marcador de fecha"/>
          <p:cNvSpPr>
            <a:spLocks noGrp="1"/>
          </p:cNvSpPr>
          <p:nvPr>
            <p:ph type="dt" sz="quarter" idx="10"/>
          </p:nvPr>
        </p:nvSpPr>
        <p:spPr/>
        <p:txBody>
          <a:bodyPr/>
          <a:lstStyle/>
          <a:p>
            <a:pPr>
              <a:defRPr/>
            </a:pPr>
            <a:fld id="{C4D5F664-23AD-4A31-88E2-AFD47387A19E}" type="datetime1">
              <a:rPr lang="es-ES"/>
              <a:pPr>
                <a:defRPr/>
              </a:pPr>
              <a:t>26/03/2023</a:t>
            </a:fld>
            <a:endParaRPr lang="en-US"/>
          </a:p>
        </p:txBody>
      </p:sp>
      <p:sp>
        <p:nvSpPr>
          <p:cNvPr id="6" name="3 Marcador de número de diapositiva"/>
          <p:cNvSpPr>
            <a:spLocks noGrp="1"/>
          </p:cNvSpPr>
          <p:nvPr>
            <p:ph type="sldNum" sz="quarter" idx="12"/>
          </p:nvPr>
        </p:nvSpPr>
        <p:spPr/>
        <p:txBody>
          <a:bodyPr/>
          <a:lstStyle/>
          <a:p>
            <a:pPr>
              <a:defRPr/>
            </a:pPr>
            <a:fld id="{50CC70A2-547B-4C62-A63E-774313728402}" type="slidenum">
              <a:rPr lang="en-US"/>
              <a:pPr>
                <a:defRPr/>
              </a:pPr>
              <a:t>13</a:t>
            </a:fld>
            <a:endParaRPr lang="en-US"/>
          </a:p>
        </p:txBody>
      </p:sp>
      <p:sp>
        <p:nvSpPr>
          <p:cNvPr id="757762" name="Rectangle 2"/>
          <p:cNvSpPr>
            <a:spLocks noGrp="1" noChangeArrowheads="1"/>
          </p:cNvSpPr>
          <p:nvPr>
            <p:ph type="title" idx="4294967295"/>
          </p:nvPr>
        </p:nvSpPr>
        <p:spPr>
          <a:xfrm>
            <a:off x="684213" y="188913"/>
            <a:ext cx="8208962" cy="1143000"/>
          </a:xfrm>
          <a:solidFill>
            <a:schemeClr val="accent2">
              <a:lumMod val="20000"/>
              <a:lumOff val="80000"/>
            </a:schemeClr>
          </a:solidFill>
          <a:ln w="76200" cap="flat" algn="ctr">
            <a:solidFill>
              <a:srgbClr val="0000FF"/>
            </a:solidFill>
          </a:ln>
        </p:spPr>
        <p:txBody>
          <a:bodyPr/>
          <a:lstStyle/>
          <a:p>
            <a:pPr>
              <a:defRPr/>
            </a:pPr>
            <a:r>
              <a:rPr lang="es-MX" sz="6600" i="1" dirty="0">
                <a:solidFill>
                  <a:schemeClr val="accent2">
                    <a:lumMod val="75000"/>
                  </a:schemeClr>
                </a:solidFill>
                <a:effectLst>
                  <a:outerShdw blurRad="38100" dist="38100" dir="2700000" algn="tl">
                    <a:srgbClr val="C0C0C0"/>
                  </a:outerShdw>
                </a:effectLst>
                <a:latin typeface="Arial" charset="0"/>
              </a:rPr>
              <a:t>Antivirus</a:t>
            </a:r>
            <a:endParaRPr lang="es-ES" sz="6600" i="1" dirty="0">
              <a:solidFill>
                <a:schemeClr val="accent2">
                  <a:lumMod val="75000"/>
                </a:schemeClr>
              </a:solidFill>
              <a:effectLst>
                <a:outerShdw blurRad="38100" dist="38100" dir="2700000" algn="tl">
                  <a:srgbClr val="C0C0C0"/>
                </a:outerShdw>
              </a:effectLst>
              <a:latin typeface="Arial" charset="0"/>
            </a:endParaRPr>
          </a:p>
        </p:txBody>
      </p:sp>
      <p:sp>
        <p:nvSpPr>
          <p:cNvPr id="757763" name="Rectangle 3"/>
          <p:cNvSpPr>
            <a:spLocks noGrp="1" noChangeArrowheads="1"/>
          </p:cNvSpPr>
          <p:nvPr>
            <p:ph type="body" idx="4294967295"/>
          </p:nvPr>
        </p:nvSpPr>
        <p:spPr>
          <a:xfrm>
            <a:off x="323850" y="1557338"/>
            <a:ext cx="8569325" cy="4967287"/>
          </a:xfrm>
          <a:solidFill>
            <a:schemeClr val="accent2">
              <a:lumMod val="20000"/>
              <a:lumOff val="80000"/>
            </a:schemeClr>
          </a:solidFill>
          <a:ln w="76200" cap="flat" algn="ctr">
            <a:solidFill>
              <a:srgbClr val="000080"/>
            </a:solidFill>
          </a:ln>
        </p:spPr>
        <p:txBody>
          <a:bodyPr/>
          <a:lstStyle/>
          <a:p>
            <a:pPr algn="just">
              <a:lnSpc>
                <a:spcPct val="90000"/>
              </a:lnSpc>
              <a:defRPr/>
            </a:pPr>
            <a:r>
              <a:rPr lang="es-MX" i="1">
                <a:solidFill>
                  <a:srgbClr val="000099"/>
                </a:solidFill>
                <a:effectLst>
                  <a:outerShdw blurRad="38100" dist="38100" dir="2700000" algn="tl">
                    <a:srgbClr val="C0C0C0"/>
                  </a:outerShdw>
                </a:effectLst>
                <a:latin typeface="Arial" charset="0"/>
              </a:rPr>
              <a:t>Su función primordial es la prevención de ejecución de código malicioso y su replicación en memoria.</a:t>
            </a:r>
          </a:p>
          <a:p>
            <a:pPr algn="just">
              <a:lnSpc>
                <a:spcPct val="90000"/>
              </a:lnSpc>
              <a:defRPr/>
            </a:pPr>
            <a:r>
              <a:rPr lang="es-MX" i="1">
                <a:solidFill>
                  <a:srgbClr val="000099"/>
                </a:solidFill>
                <a:effectLst>
                  <a:outerShdw blurRad="38100" dist="38100" dir="2700000" algn="tl">
                    <a:srgbClr val="C0C0C0"/>
                  </a:outerShdw>
                </a:effectLst>
                <a:latin typeface="Arial" charset="0"/>
              </a:rPr>
              <a:t>Analizan desde archivos hasta comunicaciones (E-mail, trafico Web, etc.)</a:t>
            </a:r>
          </a:p>
          <a:p>
            <a:pPr algn="just">
              <a:lnSpc>
                <a:spcPct val="90000"/>
              </a:lnSpc>
              <a:defRPr/>
            </a:pPr>
            <a:r>
              <a:rPr lang="es-MX" i="1">
                <a:solidFill>
                  <a:srgbClr val="000099"/>
                </a:solidFill>
                <a:effectLst>
                  <a:outerShdw blurRad="38100" dist="38100" dir="2700000" algn="tl">
                    <a:srgbClr val="C0C0C0"/>
                  </a:outerShdw>
                </a:effectLst>
                <a:latin typeface="Arial" charset="0"/>
              </a:rPr>
              <a:t>NO protegen la computadora de vulnerabilidades particulares de algunas aplicaciones de servicio, sin embargo generalmente si lo hacen con los servicios estándar del S.O.</a:t>
            </a:r>
            <a:endParaRPr lang="es-ES" i="1">
              <a:solidFill>
                <a:srgbClr val="000099"/>
              </a:solidFill>
              <a:effectLst>
                <a:outerShdw blurRad="38100" dist="38100" dir="2700000" algn="tl">
                  <a:srgbClr val="C0C0C0"/>
                </a:outerShdw>
              </a:effectLst>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757762"/>
                                        </p:tgtEl>
                                        <p:attrNameLst>
                                          <p:attrName>style.visibility</p:attrName>
                                        </p:attrNameLst>
                                      </p:cBhvr>
                                      <p:to>
                                        <p:strVal val="visible"/>
                                      </p:to>
                                    </p:set>
                                    <p:anim calcmode="lin" valueType="num">
                                      <p:cBhvr>
                                        <p:cTn id="7" dur="1000" fill="hold"/>
                                        <p:tgtEl>
                                          <p:spTgt spid="757762"/>
                                        </p:tgtEl>
                                        <p:attrNameLst>
                                          <p:attrName>ppt_w</p:attrName>
                                        </p:attrNameLst>
                                      </p:cBhvr>
                                      <p:tavLst>
                                        <p:tav tm="0">
                                          <p:val>
                                            <p:fltVal val="0"/>
                                          </p:val>
                                        </p:tav>
                                        <p:tav tm="100000">
                                          <p:val>
                                            <p:strVal val="#ppt_w"/>
                                          </p:val>
                                        </p:tav>
                                      </p:tavLst>
                                    </p:anim>
                                    <p:anim calcmode="lin" valueType="num">
                                      <p:cBhvr>
                                        <p:cTn id="8" dur="1000" fill="hold"/>
                                        <p:tgtEl>
                                          <p:spTgt spid="757762"/>
                                        </p:tgtEl>
                                        <p:attrNameLst>
                                          <p:attrName>ppt_h</p:attrName>
                                        </p:attrNameLst>
                                      </p:cBhvr>
                                      <p:tavLst>
                                        <p:tav tm="0">
                                          <p:val>
                                            <p:fltVal val="0"/>
                                          </p:val>
                                        </p:tav>
                                        <p:tav tm="100000">
                                          <p:val>
                                            <p:strVal val="#ppt_h"/>
                                          </p:val>
                                        </p:tav>
                                      </p:tavLst>
                                    </p:anim>
                                    <p:anim calcmode="lin" valueType="num">
                                      <p:cBhvr>
                                        <p:cTn id="9" dur="1000" fill="hold"/>
                                        <p:tgtEl>
                                          <p:spTgt spid="757762"/>
                                        </p:tgtEl>
                                        <p:attrNameLst>
                                          <p:attrName>style.rotation</p:attrName>
                                        </p:attrNameLst>
                                      </p:cBhvr>
                                      <p:tavLst>
                                        <p:tav tm="0">
                                          <p:val>
                                            <p:fltVal val="90"/>
                                          </p:val>
                                        </p:tav>
                                        <p:tav tm="100000">
                                          <p:val>
                                            <p:fltVal val="0"/>
                                          </p:val>
                                        </p:tav>
                                      </p:tavLst>
                                    </p:anim>
                                    <p:animEffect transition="in" filter="fade">
                                      <p:cBhvr>
                                        <p:cTn id="10" dur="1000"/>
                                        <p:tgtEl>
                                          <p:spTgt spid="757762"/>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grpId="0" nodeType="clickEffect">
                                  <p:stCondLst>
                                    <p:cond delay="0"/>
                                  </p:stCondLst>
                                  <p:childTnLst>
                                    <p:set>
                                      <p:cBhvr>
                                        <p:cTn id="14" dur="1" fill="hold">
                                          <p:stCondLst>
                                            <p:cond delay="0"/>
                                          </p:stCondLst>
                                        </p:cTn>
                                        <p:tgtEl>
                                          <p:spTgt spid="757763">
                                            <p:bg/>
                                          </p:spTgt>
                                        </p:tgtEl>
                                        <p:attrNameLst>
                                          <p:attrName>style.visibility</p:attrName>
                                        </p:attrNameLst>
                                      </p:cBhvr>
                                      <p:to>
                                        <p:strVal val="visible"/>
                                      </p:to>
                                    </p:set>
                                    <p:anim calcmode="lin" valueType="num">
                                      <p:cBhvr>
                                        <p:cTn id="15" dur="1000" fill="hold"/>
                                        <p:tgtEl>
                                          <p:spTgt spid="757763">
                                            <p:bg/>
                                          </p:spTgt>
                                        </p:tgtEl>
                                        <p:attrNameLst>
                                          <p:attrName>ppt_w</p:attrName>
                                        </p:attrNameLst>
                                      </p:cBhvr>
                                      <p:tavLst>
                                        <p:tav tm="0">
                                          <p:val>
                                            <p:fltVal val="0"/>
                                          </p:val>
                                        </p:tav>
                                        <p:tav tm="100000">
                                          <p:val>
                                            <p:strVal val="#ppt_w"/>
                                          </p:val>
                                        </p:tav>
                                      </p:tavLst>
                                    </p:anim>
                                    <p:anim calcmode="lin" valueType="num">
                                      <p:cBhvr>
                                        <p:cTn id="16" dur="1000" fill="hold"/>
                                        <p:tgtEl>
                                          <p:spTgt spid="757763">
                                            <p:bg/>
                                          </p:spTgt>
                                        </p:tgtEl>
                                        <p:attrNameLst>
                                          <p:attrName>ppt_h</p:attrName>
                                        </p:attrNameLst>
                                      </p:cBhvr>
                                      <p:tavLst>
                                        <p:tav tm="0">
                                          <p:val>
                                            <p:fltVal val="0"/>
                                          </p:val>
                                        </p:tav>
                                        <p:tav tm="100000">
                                          <p:val>
                                            <p:strVal val="#ppt_h"/>
                                          </p:val>
                                        </p:tav>
                                      </p:tavLst>
                                    </p:anim>
                                    <p:anim calcmode="lin" valueType="num">
                                      <p:cBhvr>
                                        <p:cTn id="17" dur="1000" fill="hold"/>
                                        <p:tgtEl>
                                          <p:spTgt spid="757763">
                                            <p:bg/>
                                          </p:spTgt>
                                        </p:tgtEl>
                                        <p:attrNameLst>
                                          <p:attrName>style.rotation</p:attrName>
                                        </p:attrNameLst>
                                      </p:cBhvr>
                                      <p:tavLst>
                                        <p:tav tm="0">
                                          <p:val>
                                            <p:fltVal val="90"/>
                                          </p:val>
                                        </p:tav>
                                        <p:tav tm="100000">
                                          <p:val>
                                            <p:fltVal val="0"/>
                                          </p:val>
                                        </p:tav>
                                      </p:tavLst>
                                    </p:anim>
                                    <p:animEffect transition="in" filter="fade">
                                      <p:cBhvr>
                                        <p:cTn id="18" dur="1000"/>
                                        <p:tgtEl>
                                          <p:spTgt spid="757763">
                                            <p:bg/>
                                          </p:spTgt>
                                        </p:tgtEl>
                                      </p:cBhvr>
                                    </p:animEffect>
                                  </p:childTnLst>
                                </p:cTn>
                              </p:par>
                            </p:childTnLst>
                          </p:cTn>
                        </p:par>
                      </p:childTnLst>
                    </p:cTn>
                  </p:par>
                  <p:par>
                    <p:cTn id="19" fill="hold">
                      <p:stCondLst>
                        <p:cond delay="indefinite"/>
                      </p:stCondLst>
                      <p:childTnLst>
                        <p:par>
                          <p:cTn id="20" fill="hold">
                            <p:stCondLst>
                              <p:cond delay="0"/>
                            </p:stCondLst>
                            <p:childTnLst>
                              <p:par>
                                <p:cTn id="21" presetID="31" presetClass="entr" presetSubtype="0" fill="hold" grpId="0" nodeType="clickEffect">
                                  <p:stCondLst>
                                    <p:cond delay="0"/>
                                  </p:stCondLst>
                                  <p:childTnLst>
                                    <p:set>
                                      <p:cBhvr>
                                        <p:cTn id="22" dur="1" fill="hold">
                                          <p:stCondLst>
                                            <p:cond delay="0"/>
                                          </p:stCondLst>
                                        </p:cTn>
                                        <p:tgtEl>
                                          <p:spTgt spid="757763">
                                            <p:txEl>
                                              <p:pRg st="0" end="0"/>
                                            </p:txEl>
                                          </p:spTgt>
                                        </p:tgtEl>
                                        <p:attrNameLst>
                                          <p:attrName>style.visibility</p:attrName>
                                        </p:attrNameLst>
                                      </p:cBhvr>
                                      <p:to>
                                        <p:strVal val="visible"/>
                                      </p:to>
                                    </p:set>
                                    <p:anim calcmode="lin" valueType="num">
                                      <p:cBhvr>
                                        <p:cTn id="23" dur="1000" fill="hold"/>
                                        <p:tgtEl>
                                          <p:spTgt spid="757763">
                                            <p:txEl>
                                              <p:pRg st="0" end="0"/>
                                            </p:txEl>
                                          </p:spTgt>
                                        </p:tgtEl>
                                        <p:attrNameLst>
                                          <p:attrName>ppt_w</p:attrName>
                                        </p:attrNameLst>
                                      </p:cBhvr>
                                      <p:tavLst>
                                        <p:tav tm="0">
                                          <p:val>
                                            <p:fltVal val="0"/>
                                          </p:val>
                                        </p:tav>
                                        <p:tav tm="100000">
                                          <p:val>
                                            <p:strVal val="#ppt_w"/>
                                          </p:val>
                                        </p:tav>
                                      </p:tavLst>
                                    </p:anim>
                                    <p:anim calcmode="lin" valueType="num">
                                      <p:cBhvr>
                                        <p:cTn id="24" dur="1000" fill="hold"/>
                                        <p:tgtEl>
                                          <p:spTgt spid="757763">
                                            <p:txEl>
                                              <p:pRg st="0" end="0"/>
                                            </p:txEl>
                                          </p:spTgt>
                                        </p:tgtEl>
                                        <p:attrNameLst>
                                          <p:attrName>ppt_h</p:attrName>
                                        </p:attrNameLst>
                                      </p:cBhvr>
                                      <p:tavLst>
                                        <p:tav tm="0">
                                          <p:val>
                                            <p:fltVal val="0"/>
                                          </p:val>
                                        </p:tav>
                                        <p:tav tm="100000">
                                          <p:val>
                                            <p:strVal val="#ppt_h"/>
                                          </p:val>
                                        </p:tav>
                                      </p:tavLst>
                                    </p:anim>
                                    <p:anim calcmode="lin" valueType="num">
                                      <p:cBhvr>
                                        <p:cTn id="25" dur="1000" fill="hold"/>
                                        <p:tgtEl>
                                          <p:spTgt spid="757763">
                                            <p:txEl>
                                              <p:pRg st="0" end="0"/>
                                            </p:txEl>
                                          </p:spTgt>
                                        </p:tgtEl>
                                        <p:attrNameLst>
                                          <p:attrName>style.rotation</p:attrName>
                                        </p:attrNameLst>
                                      </p:cBhvr>
                                      <p:tavLst>
                                        <p:tav tm="0">
                                          <p:val>
                                            <p:fltVal val="90"/>
                                          </p:val>
                                        </p:tav>
                                        <p:tav tm="100000">
                                          <p:val>
                                            <p:fltVal val="0"/>
                                          </p:val>
                                        </p:tav>
                                      </p:tavLst>
                                    </p:anim>
                                    <p:animEffect transition="in" filter="fade">
                                      <p:cBhvr>
                                        <p:cTn id="26" dur="1000"/>
                                        <p:tgtEl>
                                          <p:spTgt spid="757763">
                                            <p:txEl>
                                              <p:pRg st="0" end="0"/>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31" presetClass="entr" presetSubtype="0" fill="hold" grpId="0" nodeType="clickEffect">
                                  <p:stCondLst>
                                    <p:cond delay="0"/>
                                  </p:stCondLst>
                                  <p:childTnLst>
                                    <p:set>
                                      <p:cBhvr>
                                        <p:cTn id="30" dur="1" fill="hold">
                                          <p:stCondLst>
                                            <p:cond delay="0"/>
                                          </p:stCondLst>
                                        </p:cTn>
                                        <p:tgtEl>
                                          <p:spTgt spid="757763">
                                            <p:txEl>
                                              <p:pRg st="1" end="1"/>
                                            </p:txEl>
                                          </p:spTgt>
                                        </p:tgtEl>
                                        <p:attrNameLst>
                                          <p:attrName>style.visibility</p:attrName>
                                        </p:attrNameLst>
                                      </p:cBhvr>
                                      <p:to>
                                        <p:strVal val="visible"/>
                                      </p:to>
                                    </p:set>
                                    <p:anim calcmode="lin" valueType="num">
                                      <p:cBhvr>
                                        <p:cTn id="31" dur="1000" fill="hold"/>
                                        <p:tgtEl>
                                          <p:spTgt spid="757763">
                                            <p:txEl>
                                              <p:pRg st="1" end="1"/>
                                            </p:txEl>
                                          </p:spTgt>
                                        </p:tgtEl>
                                        <p:attrNameLst>
                                          <p:attrName>ppt_w</p:attrName>
                                        </p:attrNameLst>
                                      </p:cBhvr>
                                      <p:tavLst>
                                        <p:tav tm="0">
                                          <p:val>
                                            <p:fltVal val="0"/>
                                          </p:val>
                                        </p:tav>
                                        <p:tav tm="100000">
                                          <p:val>
                                            <p:strVal val="#ppt_w"/>
                                          </p:val>
                                        </p:tav>
                                      </p:tavLst>
                                    </p:anim>
                                    <p:anim calcmode="lin" valueType="num">
                                      <p:cBhvr>
                                        <p:cTn id="32" dur="1000" fill="hold"/>
                                        <p:tgtEl>
                                          <p:spTgt spid="757763">
                                            <p:txEl>
                                              <p:pRg st="1" end="1"/>
                                            </p:txEl>
                                          </p:spTgt>
                                        </p:tgtEl>
                                        <p:attrNameLst>
                                          <p:attrName>ppt_h</p:attrName>
                                        </p:attrNameLst>
                                      </p:cBhvr>
                                      <p:tavLst>
                                        <p:tav tm="0">
                                          <p:val>
                                            <p:fltVal val="0"/>
                                          </p:val>
                                        </p:tav>
                                        <p:tav tm="100000">
                                          <p:val>
                                            <p:strVal val="#ppt_h"/>
                                          </p:val>
                                        </p:tav>
                                      </p:tavLst>
                                    </p:anim>
                                    <p:anim calcmode="lin" valueType="num">
                                      <p:cBhvr>
                                        <p:cTn id="33" dur="1000" fill="hold"/>
                                        <p:tgtEl>
                                          <p:spTgt spid="757763">
                                            <p:txEl>
                                              <p:pRg st="1" end="1"/>
                                            </p:txEl>
                                          </p:spTgt>
                                        </p:tgtEl>
                                        <p:attrNameLst>
                                          <p:attrName>style.rotation</p:attrName>
                                        </p:attrNameLst>
                                      </p:cBhvr>
                                      <p:tavLst>
                                        <p:tav tm="0">
                                          <p:val>
                                            <p:fltVal val="90"/>
                                          </p:val>
                                        </p:tav>
                                        <p:tav tm="100000">
                                          <p:val>
                                            <p:fltVal val="0"/>
                                          </p:val>
                                        </p:tav>
                                      </p:tavLst>
                                    </p:anim>
                                    <p:animEffect transition="in" filter="fade">
                                      <p:cBhvr>
                                        <p:cTn id="34" dur="1000"/>
                                        <p:tgtEl>
                                          <p:spTgt spid="757763">
                                            <p:txEl>
                                              <p:pRg st="1" end="1"/>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31" presetClass="entr" presetSubtype="0" fill="hold" grpId="0" nodeType="clickEffect">
                                  <p:stCondLst>
                                    <p:cond delay="0"/>
                                  </p:stCondLst>
                                  <p:childTnLst>
                                    <p:set>
                                      <p:cBhvr>
                                        <p:cTn id="38" dur="1" fill="hold">
                                          <p:stCondLst>
                                            <p:cond delay="0"/>
                                          </p:stCondLst>
                                        </p:cTn>
                                        <p:tgtEl>
                                          <p:spTgt spid="757763">
                                            <p:txEl>
                                              <p:pRg st="2" end="2"/>
                                            </p:txEl>
                                          </p:spTgt>
                                        </p:tgtEl>
                                        <p:attrNameLst>
                                          <p:attrName>style.visibility</p:attrName>
                                        </p:attrNameLst>
                                      </p:cBhvr>
                                      <p:to>
                                        <p:strVal val="visible"/>
                                      </p:to>
                                    </p:set>
                                    <p:anim calcmode="lin" valueType="num">
                                      <p:cBhvr>
                                        <p:cTn id="39" dur="1000" fill="hold"/>
                                        <p:tgtEl>
                                          <p:spTgt spid="757763">
                                            <p:txEl>
                                              <p:pRg st="2" end="2"/>
                                            </p:txEl>
                                          </p:spTgt>
                                        </p:tgtEl>
                                        <p:attrNameLst>
                                          <p:attrName>ppt_w</p:attrName>
                                        </p:attrNameLst>
                                      </p:cBhvr>
                                      <p:tavLst>
                                        <p:tav tm="0">
                                          <p:val>
                                            <p:fltVal val="0"/>
                                          </p:val>
                                        </p:tav>
                                        <p:tav tm="100000">
                                          <p:val>
                                            <p:strVal val="#ppt_w"/>
                                          </p:val>
                                        </p:tav>
                                      </p:tavLst>
                                    </p:anim>
                                    <p:anim calcmode="lin" valueType="num">
                                      <p:cBhvr>
                                        <p:cTn id="40" dur="1000" fill="hold"/>
                                        <p:tgtEl>
                                          <p:spTgt spid="757763">
                                            <p:txEl>
                                              <p:pRg st="2" end="2"/>
                                            </p:txEl>
                                          </p:spTgt>
                                        </p:tgtEl>
                                        <p:attrNameLst>
                                          <p:attrName>ppt_h</p:attrName>
                                        </p:attrNameLst>
                                      </p:cBhvr>
                                      <p:tavLst>
                                        <p:tav tm="0">
                                          <p:val>
                                            <p:fltVal val="0"/>
                                          </p:val>
                                        </p:tav>
                                        <p:tav tm="100000">
                                          <p:val>
                                            <p:strVal val="#ppt_h"/>
                                          </p:val>
                                        </p:tav>
                                      </p:tavLst>
                                    </p:anim>
                                    <p:anim calcmode="lin" valueType="num">
                                      <p:cBhvr>
                                        <p:cTn id="41" dur="1000" fill="hold"/>
                                        <p:tgtEl>
                                          <p:spTgt spid="757763">
                                            <p:txEl>
                                              <p:pRg st="2" end="2"/>
                                            </p:txEl>
                                          </p:spTgt>
                                        </p:tgtEl>
                                        <p:attrNameLst>
                                          <p:attrName>style.rotation</p:attrName>
                                        </p:attrNameLst>
                                      </p:cBhvr>
                                      <p:tavLst>
                                        <p:tav tm="0">
                                          <p:val>
                                            <p:fltVal val="90"/>
                                          </p:val>
                                        </p:tav>
                                        <p:tav tm="100000">
                                          <p:val>
                                            <p:fltVal val="0"/>
                                          </p:val>
                                        </p:tav>
                                      </p:tavLst>
                                    </p:anim>
                                    <p:animEffect transition="in" filter="fade">
                                      <p:cBhvr>
                                        <p:cTn id="42" dur="1000"/>
                                        <p:tgtEl>
                                          <p:spTgt spid="75776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7762" grpId="0" animBg="1"/>
      <p:bldP spid="757763" grpId="0" build="p"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1 Marcador de fecha"/>
          <p:cNvSpPr>
            <a:spLocks noGrp="1"/>
          </p:cNvSpPr>
          <p:nvPr>
            <p:ph type="dt" sz="quarter" idx="10"/>
          </p:nvPr>
        </p:nvSpPr>
        <p:spPr/>
        <p:txBody>
          <a:bodyPr/>
          <a:lstStyle/>
          <a:p>
            <a:pPr>
              <a:defRPr/>
            </a:pPr>
            <a:fld id="{648D6593-7094-4CD2-AEEF-315018F1D369}" type="datetime1">
              <a:rPr lang="es-ES"/>
              <a:pPr>
                <a:defRPr/>
              </a:pPr>
              <a:t>26/03/2023</a:t>
            </a:fld>
            <a:endParaRPr lang="en-US"/>
          </a:p>
        </p:txBody>
      </p:sp>
      <p:sp>
        <p:nvSpPr>
          <p:cNvPr id="7" name="3 Marcador de número de diapositiva"/>
          <p:cNvSpPr>
            <a:spLocks noGrp="1"/>
          </p:cNvSpPr>
          <p:nvPr>
            <p:ph type="sldNum" sz="quarter" idx="12"/>
          </p:nvPr>
        </p:nvSpPr>
        <p:spPr/>
        <p:txBody>
          <a:bodyPr/>
          <a:lstStyle/>
          <a:p>
            <a:pPr>
              <a:defRPr/>
            </a:pPr>
            <a:fld id="{958CC15C-6374-43CB-932D-01AD5A9A06DC}" type="slidenum">
              <a:rPr lang="en-US"/>
              <a:pPr>
                <a:defRPr/>
              </a:pPr>
              <a:t>14</a:t>
            </a:fld>
            <a:endParaRPr lang="en-US"/>
          </a:p>
        </p:txBody>
      </p:sp>
      <p:sp>
        <p:nvSpPr>
          <p:cNvPr id="761858" name="Rectangle 2"/>
          <p:cNvSpPr>
            <a:spLocks noGrp="1" noChangeArrowheads="1"/>
          </p:cNvSpPr>
          <p:nvPr>
            <p:ph type="title" idx="4294967295"/>
          </p:nvPr>
        </p:nvSpPr>
        <p:spPr>
          <a:xfrm>
            <a:off x="684213" y="0"/>
            <a:ext cx="7772400" cy="1143000"/>
          </a:xfrm>
          <a:solidFill>
            <a:schemeClr val="accent2">
              <a:lumMod val="20000"/>
              <a:lumOff val="80000"/>
            </a:schemeClr>
          </a:solidFill>
          <a:ln w="76200" cap="flat" algn="ctr">
            <a:solidFill>
              <a:srgbClr val="0000FF"/>
            </a:solidFill>
          </a:ln>
        </p:spPr>
        <p:txBody>
          <a:bodyPr/>
          <a:lstStyle/>
          <a:p>
            <a:pPr>
              <a:defRPr/>
            </a:pPr>
            <a:r>
              <a:rPr lang="es-MX" sz="4800" b="1" i="1">
                <a:solidFill>
                  <a:schemeClr val="accent2">
                    <a:lumMod val="75000"/>
                  </a:schemeClr>
                </a:solidFill>
                <a:effectLst>
                  <a:outerShdw blurRad="38100" dist="38100" dir="2700000" algn="tl">
                    <a:srgbClr val="C0C0C0"/>
                  </a:outerShdw>
                </a:effectLst>
                <a:latin typeface="Arial" charset="0"/>
              </a:rPr>
              <a:t>Appliances Antivirus</a:t>
            </a:r>
            <a:endParaRPr lang="es-ES" sz="4800" b="1" i="1">
              <a:solidFill>
                <a:schemeClr val="accent2">
                  <a:lumMod val="75000"/>
                </a:schemeClr>
              </a:solidFill>
              <a:effectLst>
                <a:outerShdw blurRad="38100" dist="38100" dir="2700000" algn="tl">
                  <a:srgbClr val="C0C0C0"/>
                </a:outerShdw>
              </a:effectLst>
              <a:latin typeface="Arial" charset="0"/>
            </a:endParaRPr>
          </a:p>
        </p:txBody>
      </p:sp>
      <p:sp>
        <p:nvSpPr>
          <p:cNvPr id="761859" name="Rectangle 3"/>
          <p:cNvSpPr>
            <a:spLocks noGrp="1" noChangeArrowheads="1"/>
          </p:cNvSpPr>
          <p:nvPr>
            <p:ph type="body" idx="4294967295"/>
          </p:nvPr>
        </p:nvSpPr>
        <p:spPr>
          <a:xfrm>
            <a:off x="179388" y="1268413"/>
            <a:ext cx="8785225" cy="5026025"/>
          </a:xfrm>
          <a:solidFill>
            <a:schemeClr val="accent2">
              <a:lumMod val="20000"/>
              <a:lumOff val="80000"/>
            </a:schemeClr>
          </a:solidFill>
          <a:ln w="76200" cap="flat" algn="ctr">
            <a:solidFill>
              <a:srgbClr val="000080"/>
            </a:solidFill>
          </a:ln>
        </p:spPr>
        <p:txBody>
          <a:bodyPr/>
          <a:lstStyle/>
          <a:p>
            <a:pPr>
              <a:lnSpc>
                <a:spcPct val="90000"/>
              </a:lnSpc>
              <a:defRPr/>
            </a:pPr>
            <a:r>
              <a:rPr lang="es-MX" sz="2800" i="1" dirty="0">
                <a:solidFill>
                  <a:srgbClr val="000099"/>
                </a:solidFill>
                <a:effectLst>
                  <a:outerShdw blurRad="38100" dist="38100" dir="2700000" algn="tl">
                    <a:srgbClr val="C0C0C0"/>
                  </a:outerShdw>
                </a:effectLst>
                <a:latin typeface="Arial" charset="0"/>
              </a:rPr>
              <a:t>Dispositivos de hardware avocados al análisis de protocolos y aplicaciones en particular. </a:t>
            </a:r>
          </a:p>
          <a:p>
            <a:pPr>
              <a:lnSpc>
                <a:spcPct val="90000"/>
              </a:lnSpc>
              <a:defRPr/>
            </a:pPr>
            <a:r>
              <a:rPr lang="es-MX" sz="2800" i="1" dirty="0">
                <a:solidFill>
                  <a:srgbClr val="000099"/>
                </a:solidFill>
                <a:effectLst>
                  <a:outerShdw blurRad="38100" dist="38100" dir="2700000" algn="tl">
                    <a:srgbClr val="C0C0C0"/>
                  </a:outerShdw>
                </a:effectLst>
                <a:latin typeface="Arial" charset="0"/>
              </a:rPr>
              <a:t>Colocados de forma perimetral pues estos no pueden actuar directamente sobre las estaciones de trabajo sino sobre las comunicaciones que se llevan a cabo en la red.</a:t>
            </a:r>
          </a:p>
          <a:p>
            <a:pPr>
              <a:lnSpc>
                <a:spcPct val="90000"/>
              </a:lnSpc>
              <a:defRPr/>
            </a:pPr>
            <a:r>
              <a:rPr lang="es-MX" sz="2800" i="1" dirty="0">
                <a:solidFill>
                  <a:srgbClr val="000099"/>
                </a:solidFill>
                <a:effectLst>
                  <a:outerShdw blurRad="38100" dist="38100" dir="2700000" algn="tl">
                    <a:srgbClr val="C0C0C0"/>
                  </a:outerShdw>
                </a:effectLst>
                <a:latin typeface="Arial" charset="0"/>
              </a:rPr>
              <a:t>Proveen una independencia en cuanto a capacidad de procesamiento de las computadoras que protegen.</a:t>
            </a:r>
          </a:p>
          <a:p>
            <a:pPr>
              <a:lnSpc>
                <a:spcPct val="90000"/>
              </a:lnSpc>
              <a:defRPr/>
            </a:pPr>
            <a:r>
              <a:rPr lang="es-MX" sz="2800" i="1" dirty="0">
                <a:solidFill>
                  <a:srgbClr val="000099"/>
                </a:solidFill>
                <a:effectLst>
                  <a:outerShdw blurRad="38100" dist="38100" dir="2700000" algn="tl">
                    <a:srgbClr val="C0C0C0"/>
                  </a:outerShdw>
                </a:effectLst>
                <a:latin typeface="Arial" charset="0"/>
              </a:rPr>
              <a:t>Son independientes del sistema operativo usado en la estación de trabajo.</a:t>
            </a:r>
            <a:endParaRPr lang="es-ES" sz="2800" i="1" dirty="0">
              <a:solidFill>
                <a:srgbClr val="000099"/>
              </a:solidFill>
              <a:effectLst>
                <a:outerShdw blurRad="38100" dist="38100" dir="2700000" algn="tl">
                  <a:srgbClr val="C0C0C0"/>
                </a:outerShdw>
              </a:effectLst>
              <a:latin typeface="Arial" charset="0"/>
            </a:endParaRPr>
          </a:p>
        </p:txBody>
      </p:sp>
      <p:pic>
        <p:nvPicPr>
          <p:cNvPr id="39942" name="Picture 4" descr="fortigate"/>
          <p:cNvPicPr>
            <a:picLocks noChangeAspect="1" noChangeArrowheads="1"/>
          </p:cNvPicPr>
          <p:nvPr/>
        </p:nvPicPr>
        <p:blipFill>
          <a:blip r:embed="rId3" cstate="print"/>
          <a:srcRect/>
          <a:stretch>
            <a:fillRect/>
          </a:stretch>
        </p:blipFill>
        <p:spPr bwMode="auto">
          <a:xfrm>
            <a:off x="5940425" y="5643563"/>
            <a:ext cx="2700338" cy="1214437"/>
          </a:xfrm>
          <a:prstGeom prst="rect">
            <a:avLst/>
          </a:prstGeom>
          <a:blipFill dpi="0" rotWithShape="0">
            <a:blip r:embed="rId4" cstate="print"/>
            <a:srcRect/>
            <a:tile tx="0" ty="0" sx="100000" sy="100000" flip="none" algn="tl"/>
          </a:blipFill>
          <a:ln w="76200" algn="ctr">
            <a:solidFill>
              <a:srgbClr val="0000FF"/>
            </a:solid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761858"/>
                                        </p:tgtEl>
                                        <p:attrNameLst>
                                          <p:attrName>style.visibility</p:attrName>
                                        </p:attrNameLst>
                                      </p:cBhvr>
                                      <p:to>
                                        <p:strVal val="visible"/>
                                      </p:to>
                                    </p:set>
                                    <p:anim calcmode="lin" valueType="num">
                                      <p:cBhvr>
                                        <p:cTn id="7" dur="1000" fill="hold"/>
                                        <p:tgtEl>
                                          <p:spTgt spid="761858"/>
                                        </p:tgtEl>
                                        <p:attrNameLst>
                                          <p:attrName>ppt_w</p:attrName>
                                        </p:attrNameLst>
                                      </p:cBhvr>
                                      <p:tavLst>
                                        <p:tav tm="0">
                                          <p:val>
                                            <p:fltVal val="0"/>
                                          </p:val>
                                        </p:tav>
                                        <p:tav tm="100000">
                                          <p:val>
                                            <p:strVal val="#ppt_w"/>
                                          </p:val>
                                        </p:tav>
                                      </p:tavLst>
                                    </p:anim>
                                    <p:anim calcmode="lin" valueType="num">
                                      <p:cBhvr>
                                        <p:cTn id="8" dur="1000" fill="hold"/>
                                        <p:tgtEl>
                                          <p:spTgt spid="761858"/>
                                        </p:tgtEl>
                                        <p:attrNameLst>
                                          <p:attrName>ppt_h</p:attrName>
                                        </p:attrNameLst>
                                      </p:cBhvr>
                                      <p:tavLst>
                                        <p:tav tm="0">
                                          <p:val>
                                            <p:fltVal val="0"/>
                                          </p:val>
                                        </p:tav>
                                        <p:tav tm="100000">
                                          <p:val>
                                            <p:strVal val="#ppt_h"/>
                                          </p:val>
                                        </p:tav>
                                      </p:tavLst>
                                    </p:anim>
                                    <p:anim calcmode="lin" valueType="num">
                                      <p:cBhvr>
                                        <p:cTn id="9" dur="1000" fill="hold"/>
                                        <p:tgtEl>
                                          <p:spTgt spid="761858"/>
                                        </p:tgtEl>
                                        <p:attrNameLst>
                                          <p:attrName>style.rotation</p:attrName>
                                        </p:attrNameLst>
                                      </p:cBhvr>
                                      <p:tavLst>
                                        <p:tav tm="0">
                                          <p:val>
                                            <p:fltVal val="90"/>
                                          </p:val>
                                        </p:tav>
                                        <p:tav tm="100000">
                                          <p:val>
                                            <p:fltVal val="0"/>
                                          </p:val>
                                        </p:tav>
                                      </p:tavLst>
                                    </p:anim>
                                    <p:animEffect transition="in" filter="fade">
                                      <p:cBhvr>
                                        <p:cTn id="10" dur="1000"/>
                                        <p:tgtEl>
                                          <p:spTgt spid="761858"/>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grpId="0" nodeType="clickEffect">
                                  <p:stCondLst>
                                    <p:cond delay="0"/>
                                  </p:stCondLst>
                                  <p:childTnLst>
                                    <p:set>
                                      <p:cBhvr>
                                        <p:cTn id="14" dur="1" fill="hold">
                                          <p:stCondLst>
                                            <p:cond delay="0"/>
                                          </p:stCondLst>
                                        </p:cTn>
                                        <p:tgtEl>
                                          <p:spTgt spid="761859">
                                            <p:bg/>
                                          </p:spTgt>
                                        </p:tgtEl>
                                        <p:attrNameLst>
                                          <p:attrName>style.visibility</p:attrName>
                                        </p:attrNameLst>
                                      </p:cBhvr>
                                      <p:to>
                                        <p:strVal val="visible"/>
                                      </p:to>
                                    </p:set>
                                    <p:anim calcmode="lin" valueType="num">
                                      <p:cBhvr>
                                        <p:cTn id="15" dur="1000" fill="hold"/>
                                        <p:tgtEl>
                                          <p:spTgt spid="761859">
                                            <p:bg/>
                                          </p:spTgt>
                                        </p:tgtEl>
                                        <p:attrNameLst>
                                          <p:attrName>ppt_w</p:attrName>
                                        </p:attrNameLst>
                                      </p:cBhvr>
                                      <p:tavLst>
                                        <p:tav tm="0">
                                          <p:val>
                                            <p:fltVal val="0"/>
                                          </p:val>
                                        </p:tav>
                                        <p:tav tm="100000">
                                          <p:val>
                                            <p:strVal val="#ppt_w"/>
                                          </p:val>
                                        </p:tav>
                                      </p:tavLst>
                                    </p:anim>
                                    <p:anim calcmode="lin" valueType="num">
                                      <p:cBhvr>
                                        <p:cTn id="16" dur="1000" fill="hold"/>
                                        <p:tgtEl>
                                          <p:spTgt spid="761859">
                                            <p:bg/>
                                          </p:spTgt>
                                        </p:tgtEl>
                                        <p:attrNameLst>
                                          <p:attrName>ppt_h</p:attrName>
                                        </p:attrNameLst>
                                      </p:cBhvr>
                                      <p:tavLst>
                                        <p:tav tm="0">
                                          <p:val>
                                            <p:fltVal val="0"/>
                                          </p:val>
                                        </p:tav>
                                        <p:tav tm="100000">
                                          <p:val>
                                            <p:strVal val="#ppt_h"/>
                                          </p:val>
                                        </p:tav>
                                      </p:tavLst>
                                    </p:anim>
                                    <p:anim calcmode="lin" valueType="num">
                                      <p:cBhvr>
                                        <p:cTn id="17" dur="1000" fill="hold"/>
                                        <p:tgtEl>
                                          <p:spTgt spid="761859">
                                            <p:bg/>
                                          </p:spTgt>
                                        </p:tgtEl>
                                        <p:attrNameLst>
                                          <p:attrName>style.rotation</p:attrName>
                                        </p:attrNameLst>
                                      </p:cBhvr>
                                      <p:tavLst>
                                        <p:tav tm="0">
                                          <p:val>
                                            <p:fltVal val="90"/>
                                          </p:val>
                                        </p:tav>
                                        <p:tav tm="100000">
                                          <p:val>
                                            <p:fltVal val="0"/>
                                          </p:val>
                                        </p:tav>
                                      </p:tavLst>
                                    </p:anim>
                                    <p:animEffect transition="in" filter="fade">
                                      <p:cBhvr>
                                        <p:cTn id="18" dur="1000"/>
                                        <p:tgtEl>
                                          <p:spTgt spid="761859">
                                            <p:bg/>
                                          </p:spTgt>
                                        </p:tgtEl>
                                      </p:cBhvr>
                                    </p:animEffect>
                                  </p:childTnLst>
                                </p:cTn>
                              </p:par>
                            </p:childTnLst>
                          </p:cTn>
                        </p:par>
                      </p:childTnLst>
                    </p:cTn>
                  </p:par>
                  <p:par>
                    <p:cTn id="19" fill="hold">
                      <p:stCondLst>
                        <p:cond delay="indefinite"/>
                      </p:stCondLst>
                      <p:childTnLst>
                        <p:par>
                          <p:cTn id="20" fill="hold">
                            <p:stCondLst>
                              <p:cond delay="0"/>
                            </p:stCondLst>
                            <p:childTnLst>
                              <p:par>
                                <p:cTn id="21" presetID="31" presetClass="entr" presetSubtype="0" fill="hold" grpId="0" nodeType="clickEffect">
                                  <p:stCondLst>
                                    <p:cond delay="0"/>
                                  </p:stCondLst>
                                  <p:childTnLst>
                                    <p:set>
                                      <p:cBhvr>
                                        <p:cTn id="22" dur="1" fill="hold">
                                          <p:stCondLst>
                                            <p:cond delay="0"/>
                                          </p:stCondLst>
                                        </p:cTn>
                                        <p:tgtEl>
                                          <p:spTgt spid="761859">
                                            <p:txEl>
                                              <p:pRg st="0" end="0"/>
                                            </p:txEl>
                                          </p:spTgt>
                                        </p:tgtEl>
                                        <p:attrNameLst>
                                          <p:attrName>style.visibility</p:attrName>
                                        </p:attrNameLst>
                                      </p:cBhvr>
                                      <p:to>
                                        <p:strVal val="visible"/>
                                      </p:to>
                                    </p:set>
                                    <p:anim calcmode="lin" valueType="num">
                                      <p:cBhvr>
                                        <p:cTn id="23" dur="1000" fill="hold"/>
                                        <p:tgtEl>
                                          <p:spTgt spid="761859">
                                            <p:txEl>
                                              <p:pRg st="0" end="0"/>
                                            </p:txEl>
                                          </p:spTgt>
                                        </p:tgtEl>
                                        <p:attrNameLst>
                                          <p:attrName>ppt_w</p:attrName>
                                        </p:attrNameLst>
                                      </p:cBhvr>
                                      <p:tavLst>
                                        <p:tav tm="0">
                                          <p:val>
                                            <p:fltVal val="0"/>
                                          </p:val>
                                        </p:tav>
                                        <p:tav tm="100000">
                                          <p:val>
                                            <p:strVal val="#ppt_w"/>
                                          </p:val>
                                        </p:tav>
                                      </p:tavLst>
                                    </p:anim>
                                    <p:anim calcmode="lin" valueType="num">
                                      <p:cBhvr>
                                        <p:cTn id="24" dur="1000" fill="hold"/>
                                        <p:tgtEl>
                                          <p:spTgt spid="761859">
                                            <p:txEl>
                                              <p:pRg st="0" end="0"/>
                                            </p:txEl>
                                          </p:spTgt>
                                        </p:tgtEl>
                                        <p:attrNameLst>
                                          <p:attrName>ppt_h</p:attrName>
                                        </p:attrNameLst>
                                      </p:cBhvr>
                                      <p:tavLst>
                                        <p:tav tm="0">
                                          <p:val>
                                            <p:fltVal val="0"/>
                                          </p:val>
                                        </p:tav>
                                        <p:tav tm="100000">
                                          <p:val>
                                            <p:strVal val="#ppt_h"/>
                                          </p:val>
                                        </p:tav>
                                      </p:tavLst>
                                    </p:anim>
                                    <p:anim calcmode="lin" valueType="num">
                                      <p:cBhvr>
                                        <p:cTn id="25" dur="1000" fill="hold"/>
                                        <p:tgtEl>
                                          <p:spTgt spid="761859">
                                            <p:txEl>
                                              <p:pRg st="0" end="0"/>
                                            </p:txEl>
                                          </p:spTgt>
                                        </p:tgtEl>
                                        <p:attrNameLst>
                                          <p:attrName>style.rotation</p:attrName>
                                        </p:attrNameLst>
                                      </p:cBhvr>
                                      <p:tavLst>
                                        <p:tav tm="0">
                                          <p:val>
                                            <p:fltVal val="90"/>
                                          </p:val>
                                        </p:tav>
                                        <p:tav tm="100000">
                                          <p:val>
                                            <p:fltVal val="0"/>
                                          </p:val>
                                        </p:tav>
                                      </p:tavLst>
                                    </p:anim>
                                    <p:animEffect transition="in" filter="fade">
                                      <p:cBhvr>
                                        <p:cTn id="26" dur="1000"/>
                                        <p:tgtEl>
                                          <p:spTgt spid="761859">
                                            <p:txEl>
                                              <p:pRg st="0" end="0"/>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31" presetClass="entr" presetSubtype="0" fill="hold" grpId="0" nodeType="clickEffect">
                                  <p:stCondLst>
                                    <p:cond delay="0"/>
                                  </p:stCondLst>
                                  <p:childTnLst>
                                    <p:set>
                                      <p:cBhvr>
                                        <p:cTn id="30" dur="1" fill="hold">
                                          <p:stCondLst>
                                            <p:cond delay="0"/>
                                          </p:stCondLst>
                                        </p:cTn>
                                        <p:tgtEl>
                                          <p:spTgt spid="761859">
                                            <p:txEl>
                                              <p:pRg st="1" end="1"/>
                                            </p:txEl>
                                          </p:spTgt>
                                        </p:tgtEl>
                                        <p:attrNameLst>
                                          <p:attrName>style.visibility</p:attrName>
                                        </p:attrNameLst>
                                      </p:cBhvr>
                                      <p:to>
                                        <p:strVal val="visible"/>
                                      </p:to>
                                    </p:set>
                                    <p:anim calcmode="lin" valueType="num">
                                      <p:cBhvr>
                                        <p:cTn id="31" dur="1000" fill="hold"/>
                                        <p:tgtEl>
                                          <p:spTgt spid="761859">
                                            <p:txEl>
                                              <p:pRg st="1" end="1"/>
                                            </p:txEl>
                                          </p:spTgt>
                                        </p:tgtEl>
                                        <p:attrNameLst>
                                          <p:attrName>ppt_w</p:attrName>
                                        </p:attrNameLst>
                                      </p:cBhvr>
                                      <p:tavLst>
                                        <p:tav tm="0">
                                          <p:val>
                                            <p:fltVal val="0"/>
                                          </p:val>
                                        </p:tav>
                                        <p:tav tm="100000">
                                          <p:val>
                                            <p:strVal val="#ppt_w"/>
                                          </p:val>
                                        </p:tav>
                                      </p:tavLst>
                                    </p:anim>
                                    <p:anim calcmode="lin" valueType="num">
                                      <p:cBhvr>
                                        <p:cTn id="32" dur="1000" fill="hold"/>
                                        <p:tgtEl>
                                          <p:spTgt spid="761859">
                                            <p:txEl>
                                              <p:pRg st="1" end="1"/>
                                            </p:txEl>
                                          </p:spTgt>
                                        </p:tgtEl>
                                        <p:attrNameLst>
                                          <p:attrName>ppt_h</p:attrName>
                                        </p:attrNameLst>
                                      </p:cBhvr>
                                      <p:tavLst>
                                        <p:tav tm="0">
                                          <p:val>
                                            <p:fltVal val="0"/>
                                          </p:val>
                                        </p:tav>
                                        <p:tav tm="100000">
                                          <p:val>
                                            <p:strVal val="#ppt_h"/>
                                          </p:val>
                                        </p:tav>
                                      </p:tavLst>
                                    </p:anim>
                                    <p:anim calcmode="lin" valueType="num">
                                      <p:cBhvr>
                                        <p:cTn id="33" dur="1000" fill="hold"/>
                                        <p:tgtEl>
                                          <p:spTgt spid="761859">
                                            <p:txEl>
                                              <p:pRg st="1" end="1"/>
                                            </p:txEl>
                                          </p:spTgt>
                                        </p:tgtEl>
                                        <p:attrNameLst>
                                          <p:attrName>style.rotation</p:attrName>
                                        </p:attrNameLst>
                                      </p:cBhvr>
                                      <p:tavLst>
                                        <p:tav tm="0">
                                          <p:val>
                                            <p:fltVal val="90"/>
                                          </p:val>
                                        </p:tav>
                                        <p:tav tm="100000">
                                          <p:val>
                                            <p:fltVal val="0"/>
                                          </p:val>
                                        </p:tav>
                                      </p:tavLst>
                                    </p:anim>
                                    <p:animEffect transition="in" filter="fade">
                                      <p:cBhvr>
                                        <p:cTn id="34" dur="1000"/>
                                        <p:tgtEl>
                                          <p:spTgt spid="761859">
                                            <p:txEl>
                                              <p:pRg st="1" end="1"/>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31" presetClass="entr" presetSubtype="0" fill="hold" grpId="0" nodeType="clickEffect">
                                  <p:stCondLst>
                                    <p:cond delay="0"/>
                                  </p:stCondLst>
                                  <p:childTnLst>
                                    <p:set>
                                      <p:cBhvr>
                                        <p:cTn id="38" dur="1" fill="hold">
                                          <p:stCondLst>
                                            <p:cond delay="0"/>
                                          </p:stCondLst>
                                        </p:cTn>
                                        <p:tgtEl>
                                          <p:spTgt spid="761859">
                                            <p:txEl>
                                              <p:pRg st="2" end="2"/>
                                            </p:txEl>
                                          </p:spTgt>
                                        </p:tgtEl>
                                        <p:attrNameLst>
                                          <p:attrName>style.visibility</p:attrName>
                                        </p:attrNameLst>
                                      </p:cBhvr>
                                      <p:to>
                                        <p:strVal val="visible"/>
                                      </p:to>
                                    </p:set>
                                    <p:anim calcmode="lin" valueType="num">
                                      <p:cBhvr>
                                        <p:cTn id="39" dur="1000" fill="hold"/>
                                        <p:tgtEl>
                                          <p:spTgt spid="761859">
                                            <p:txEl>
                                              <p:pRg st="2" end="2"/>
                                            </p:txEl>
                                          </p:spTgt>
                                        </p:tgtEl>
                                        <p:attrNameLst>
                                          <p:attrName>ppt_w</p:attrName>
                                        </p:attrNameLst>
                                      </p:cBhvr>
                                      <p:tavLst>
                                        <p:tav tm="0">
                                          <p:val>
                                            <p:fltVal val="0"/>
                                          </p:val>
                                        </p:tav>
                                        <p:tav tm="100000">
                                          <p:val>
                                            <p:strVal val="#ppt_w"/>
                                          </p:val>
                                        </p:tav>
                                      </p:tavLst>
                                    </p:anim>
                                    <p:anim calcmode="lin" valueType="num">
                                      <p:cBhvr>
                                        <p:cTn id="40" dur="1000" fill="hold"/>
                                        <p:tgtEl>
                                          <p:spTgt spid="761859">
                                            <p:txEl>
                                              <p:pRg st="2" end="2"/>
                                            </p:txEl>
                                          </p:spTgt>
                                        </p:tgtEl>
                                        <p:attrNameLst>
                                          <p:attrName>ppt_h</p:attrName>
                                        </p:attrNameLst>
                                      </p:cBhvr>
                                      <p:tavLst>
                                        <p:tav tm="0">
                                          <p:val>
                                            <p:fltVal val="0"/>
                                          </p:val>
                                        </p:tav>
                                        <p:tav tm="100000">
                                          <p:val>
                                            <p:strVal val="#ppt_h"/>
                                          </p:val>
                                        </p:tav>
                                      </p:tavLst>
                                    </p:anim>
                                    <p:anim calcmode="lin" valueType="num">
                                      <p:cBhvr>
                                        <p:cTn id="41" dur="1000" fill="hold"/>
                                        <p:tgtEl>
                                          <p:spTgt spid="761859">
                                            <p:txEl>
                                              <p:pRg st="2" end="2"/>
                                            </p:txEl>
                                          </p:spTgt>
                                        </p:tgtEl>
                                        <p:attrNameLst>
                                          <p:attrName>style.rotation</p:attrName>
                                        </p:attrNameLst>
                                      </p:cBhvr>
                                      <p:tavLst>
                                        <p:tav tm="0">
                                          <p:val>
                                            <p:fltVal val="90"/>
                                          </p:val>
                                        </p:tav>
                                        <p:tav tm="100000">
                                          <p:val>
                                            <p:fltVal val="0"/>
                                          </p:val>
                                        </p:tav>
                                      </p:tavLst>
                                    </p:anim>
                                    <p:animEffect transition="in" filter="fade">
                                      <p:cBhvr>
                                        <p:cTn id="42" dur="1000"/>
                                        <p:tgtEl>
                                          <p:spTgt spid="761859">
                                            <p:txEl>
                                              <p:pRg st="2" end="2"/>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1" presetClass="entr" presetSubtype="0" fill="hold" grpId="0" nodeType="clickEffect">
                                  <p:stCondLst>
                                    <p:cond delay="0"/>
                                  </p:stCondLst>
                                  <p:childTnLst>
                                    <p:set>
                                      <p:cBhvr>
                                        <p:cTn id="46" dur="1" fill="hold">
                                          <p:stCondLst>
                                            <p:cond delay="0"/>
                                          </p:stCondLst>
                                        </p:cTn>
                                        <p:tgtEl>
                                          <p:spTgt spid="761859">
                                            <p:txEl>
                                              <p:pRg st="3" end="3"/>
                                            </p:txEl>
                                          </p:spTgt>
                                        </p:tgtEl>
                                        <p:attrNameLst>
                                          <p:attrName>style.visibility</p:attrName>
                                        </p:attrNameLst>
                                      </p:cBhvr>
                                      <p:to>
                                        <p:strVal val="visible"/>
                                      </p:to>
                                    </p:set>
                                    <p:anim calcmode="lin" valueType="num">
                                      <p:cBhvr>
                                        <p:cTn id="47" dur="1000" fill="hold"/>
                                        <p:tgtEl>
                                          <p:spTgt spid="761859">
                                            <p:txEl>
                                              <p:pRg st="3" end="3"/>
                                            </p:txEl>
                                          </p:spTgt>
                                        </p:tgtEl>
                                        <p:attrNameLst>
                                          <p:attrName>ppt_w</p:attrName>
                                        </p:attrNameLst>
                                      </p:cBhvr>
                                      <p:tavLst>
                                        <p:tav tm="0">
                                          <p:val>
                                            <p:fltVal val="0"/>
                                          </p:val>
                                        </p:tav>
                                        <p:tav tm="100000">
                                          <p:val>
                                            <p:strVal val="#ppt_w"/>
                                          </p:val>
                                        </p:tav>
                                      </p:tavLst>
                                    </p:anim>
                                    <p:anim calcmode="lin" valueType="num">
                                      <p:cBhvr>
                                        <p:cTn id="48" dur="1000" fill="hold"/>
                                        <p:tgtEl>
                                          <p:spTgt spid="761859">
                                            <p:txEl>
                                              <p:pRg st="3" end="3"/>
                                            </p:txEl>
                                          </p:spTgt>
                                        </p:tgtEl>
                                        <p:attrNameLst>
                                          <p:attrName>ppt_h</p:attrName>
                                        </p:attrNameLst>
                                      </p:cBhvr>
                                      <p:tavLst>
                                        <p:tav tm="0">
                                          <p:val>
                                            <p:fltVal val="0"/>
                                          </p:val>
                                        </p:tav>
                                        <p:tav tm="100000">
                                          <p:val>
                                            <p:strVal val="#ppt_h"/>
                                          </p:val>
                                        </p:tav>
                                      </p:tavLst>
                                    </p:anim>
                                    <p:anim calcmode="lin" valueType="num">
                                      <p:cBhvr>
                                        <p:cTn id="49" dur="1000" fill="hold"/>
                                        <p:tgtEl>
                                          <p:spTgt spid="761859">
                                            <p:txEl>
                                              <p:pRg st="3" end="3"/>
                                            </p:txEl>
                                          </p:spTgt>
                                        </p:tgtEl>
                                        <p:attrNameLst>
                                          <p:attrName>style.rotation</p:attrName>
                                        </p:attrNameLst>
                                      </p:cBhvr>
                                      <p:tavLst>
                                        <p:tav tm="0">
                                          <p:val>
                                            <p:fltVal val="90"/>
                                          </p:val>
                                        </p:tav>
                                        <p:tav tm="100000">
                                          <p:val>
                                            <p:fltVal val="0"/>
                                          </p:val>
                                        </p:tav>
                                      </p:tavLst>
                                    </p:anim>
                                    <p:animEffect transition="in" filter="fade">
                                      <p:cBhvr>
                                        <p:cTn id="50" dur="1000"/>
                                        <p:tgtEl>
                                          <p:spTgt spid="761859">
                                            <p:txEl>
                                              <p:pRg st="3" end="3"/>
                                            </p:txEl>
                                          </p:spTgt>
                                        </p:tgtEl>
                                      </p:cBhvr>
                                    </p:animEffect>
                                  </p:childTnLst>
                                </p:cTn>
                              </p:par>
                              <p:par>
                                <p:cTn id="51" presetID="14" presetClass="entr" presetSubtype="10" fill="hold" nodeType="withEffect">
                                  <p:stCondLst>
                                    <p:cond delay="0"/>
                                  </p:stCondLst>
                                  <p:childTnLst>
                                    <p:set>
                                      <p:cBhvr>
                                        <p:cTn id="52" dur="1" fill="hold">
                                          <p:stCondLst>
                                            <p:cond delay="0"/>
                                          </p:stCondLst>
                                        </p:cTn>
                                        <p:tgtEl>
                                          <p:spTgt spid="39942"/>
                                        </p:tgtEl>
                                        <p:attrNameLst>
                                          <p:attrName>style.visibility</p:attrName>
                                        </p:attrNameLst>
                                      </p:cBhvr>
                                      <p:to>
                                        <p:strVal val="visible"/>
                                      </p:to>
                                    </p:set>
                                    <p:animEffect transition="in" filter="randombar(horizontal)">
                                      <p:cBhvr>
                                        <p:cTn id="53" dur="500"/>
                                        <p:tgtEl>
                                          <p:spTgt spid="399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1858" grpId="0" animBg="1"/>
      <p:bldP spid="761859" grpId="0" build="p"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Marcador de fecha"/>
          <p:cNvSpPr txBox="1">
            <a:spLocks noGrp="1"/>
          </p:cNvSpPr>
          <p:nvPr/>
        </p:nvSpPr>
        <p:spPr bwMode="auto">
          <a:xfrm>
            <a:off x="685800" y="6248400"/>
            <a:ext cx="1905000" cy="457200"/>
          </a:xfrm>
          <a:prstGeom prst="rect">
            <a:avLst/>
          </a:prstGeom>
          <a:noFill/>
          <a:ln>
            <a:miter lim="800000"/>
            <a:headEnd/>
            <a:tailEnd/>
          </a:ln>
        </p:spPr>
        <p:txBody>
          <a:bodyPr/>
          <a:lstStyle/>
          <a:p>
            <a:pPr>
              <a:defRPr/>
            </a:pPr>
            <a:fld id="{C4D5F664-23AD-4A31-88E2-AFD47387A19E}" type="datetime1">
              <a:rPr lang="es-ES" sz="1400">
                <a:latin typeface="+mn-lt"/>
              </a:rPr>
              <a:pPr>
                <a:defRPr/>
              </a:pPr>
              <a:t>26/03/2023</a:t>
            </a:fld>
            <a:endParaRPr lang="en-US" sz="1400">
              <a:latin typeface="+mn-lt"/>
            </a:endParaRPr>
          </a:p>
        </p:txBody>
      </p:sp>
      <p:sp>
        <p:nvSpPr>
          <p:cNvPr id="6" name="3 Marcador de número de diapositiva"/>
          <p:cNvSpPr txBox="1">
            <a:spLocks noGrp="1"/>
          </p:cNvSpPr>
          <p:nvPr/>
        </p:nvSpPr>
        <p:spPr bwMode="auto">
          <a:xfrm>
            <a:off x="6553200" y="6248400"/>
            <a:ext cx="1905000" cy="457200"/>
          </a:xfrm>
          <a:prstGeom prst="rect">
            <a:avLst/>
          </a:prstGeom>
          <a:noFill/>
          <a:ln>
            <a:miter lim="800000"/>
            <a:headEnd/>
            <a:tailEnd/>
          </a:ln>
        </p:spPr>
        <p:txBody>
          <a:bodyPr/>
          <a:lstStyle/>
          <a:p>
            <a:pPr algn="r">
              <a:defRPr/>
            </a:pPr>
            <a:fld id="{ED010DD9-4183-476D-BC37-43E90BA25A16}" type="slidenum">
              <a:rPr lang="en-US" sz="1400">
                <a:latin typeface="+mn-lt"/>
              </a:rPr>
              <a:pPr algn="r">
                <a:defRPr/>
              </a:pPr>
              <a:t>15</a:t>
            </a:fld>
            <a:endParaRPr lang="en-US" sz="1400">
              <a:latin typeface="+mn-lt"/>
            </a:endParaRPr>
          </a:p>
        </p:txBody>
      </p:sp>
      <p:sp>
        <p:nvSpPr>
          <p:cNvPr id="757762" name="Rectangle 2"/>
          <p:cNvSpPr>
            <a:spLocks noGrp="1" noChangeArrowheads="1"/>
          </p:cNvSpPr>
          <p:nvPr>
            <p:ph type="title" idx="4294967295"/>
          </p:nvPr>
        </p:nvSpPr>
        <p:spPr>
          <a:xfrm>
            <a:off x="684213" y="0"/>
            <a:ext cx="7772400" cy="1143000"/>
          </a:xfrm>
          <a:solidFill>
            <a:schemeClr val="accent2">
              <a:lumMod val="20000"/>
              <a:lumOff val="80000"/>
            </a:schemeClr>
          </a:solidFill>
          <a:ln w="76200" cap="flat" algn="ctr">
            <a:solidFill>
              <a:srgbClr val="0000FF"/>
            </a:solidFill>
          </a:ln>
        </p:spPr>
        <p:txBody>
          <a:bodyPr/>
          <a:lstStyle/>
          <a:p>
            <a:r>
              <a:rPr lang="es-MX" sz="4000" b="1" i="1" dirty="0">
                <a:solidFill>
                  <a:schemeClr val="accent2">
                    <a:lumMod val="75000"/>
                  </a:schemeClr>
                </a:solidFill>
                <a:effectLst>
                  <a:outerShdw blurRad="38100" dist="38100" dir="2700000" algn="tl">
                    <a:srgbClr val="C0C0C0"/>
                  </a:outerShdw>
                </a:effectLst>
                <a:latin typeface="Arial" charset="0"/>
              </a:rPr>
              <a:t>Consola de Administración</a:t>
            </a:r>
            <a:br>
              <a:rPr lang="es-MX" sz="4000" b="1" i="1" dirty="0">
                <a:solidFill>
                  <a:schemeClr val="accent2">
                    <a:lumMod val="75000"/>
                  </a:schemeClr>
                </a:solidFill>
                <a:effectLst>
                  <a:outerShdw blurRad="38100" dist="38100" dir="2700000" algn="tl">
                    <a:srgbClr val="C0C0C0"/>
                  </a:outerShdw>
                </a:effectLst>
                <a:latin typeface="Arial" charset="0"/>
              </a:rPr>
            </a:br>
            <a:r>
              <a:rPr lang="es-MX" sz="4000" b="1" i="1" dirty="0">
                <a:solidFill>
                  <a:schemeClr val="accent2">
                    <a:lumMod val="75000"/>
                  </a:schemeClr>
                </a:solidFill>
                <a:effectLst>
                  <a:outerShdw blurRad="38100" dist="38100" dir="2700000" algn="tl">
                    <a:srgbClr val="C0C0C0"/>
                  </a:outerShdw>
                </a:effectLst>
                <a:latin typeface="Arial" charset="0"/>
              </a:rPr>
              <a:t>Antivirus</a:t>
            </a:r>
            <a:endParaRPr lang="es-ES" sz="4000" b="1" i="1" dirty="0">
              <a:solidFill>
                <a:schemeClr val="accent2">
                  <a:lumMod val="75000"/>
                </a:schemeClr>
              </a:solidFill>
              <a:effectLst>
                <a:outerShdw blurRad="38100" dist="38100" dir="2700000" algn="tl">
                  <a:srgbClr val="C0C0C0"/>
                </a:outerShdw>
              </a:effectLst>
              <a:latin typeface="Arial" charset="0"/>
            </a:endParaRPr>
          </a:p>
        </p:txBody>
      </p:sp>
      <p:pic>
        <p:nvPicPr>
          <p:cNvPr id="136198" name="Picture 6" descr="Forefront"/>
          <p:cNvPicPr>
            <a:picLocks noChangeAspect="1" noChangeArrowheads="1"/>
          </p:cNvPicPr>
          <p:nvPr/>
        </p:nvPicPr>
        <p:blipFill>
          <a:blip r:embed="rId3" cstate="print"/>
          <a:srcRect/>
          <a:stretch>
            <a:fillRect/>
          </a:stretch>
        </p:blipFill>
        <p:spPr bwMode="auto">
          <a:xfrm>
            <a:off x="0" y="1412875"/>
            <a:ext cx="9144000" cy="5445125"/>
          </a:xfrm>
          <a:prstGeom prst="rect">
            <a:avLst/>
          </a:prstGeom>
          <a:blipFill dpi="0" rotWithShape="0">
            <a:blip r:embed="rId4" cstate="print"/>
            <a:srcRect/>
            <a:tile tx="0" ty="0" sx="100000" sy="100000" flip="none" algn="tl"/>
          </a:blipFill>
          <a:ln w="76200" algn="ctr">
            <a:solidFill>
              <a:srgbClr val="0000FF"/>
            </a:solid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757762"/>
                                        </p:tgtEl>
                                        <p:attrNameLst>
                                          <p:attrName>style.visibility</p:attrName>
                                        </p:attrNameLst>
                                      </p:cBhvr>
                                      <p:to>
                                        <p:strVal val="visible"/>
                                      </p:to>
                                    </p:set>
                                    <p:anim calcmode="lin" valueType="num">
                                      <p:cBhvr>
                                        <p:cTn id="7" dur="1000" fill="hold"/>
                                        <p:tgtEl>
                                          <p:spTgt spid="757762"/>
                                        </p:tgtEl>
                                        <p:attrNameLst>
                                          <p:attrName>ppt_w</p:attrName>
                                        </p:attrNameLst>
                                      </p:cBhvr>
                                      <p:tavLst>
                                        <p:tav tm="0">
                                          <p:val>
                                            <p:fltVal val="0"/>
                                          </p:val>
                                        </p:tav>
                                        <p:tav tm="100000">
                                          <p:val>
                                            <p:strVal val="#ppt_w"/>
                                          </p:val>
                                        </p:tav>
                                      </p:tavLst>
                                    </p:anim>
                                    <p:anim calcmode="lin" valueType="num">
                                      <p:cBhvr>
                                        <p:cTn id="8" dur="1000" fill="hold"/>
                                        <p:tgtEl>
                                          <p:spTgt spid="757762"/>
                                        </p:tgtEl>
                                        <p:attrNameLst>
                                          <p:attrName>ppt_h</p:attrName>
                                        </p:attrNameLst>
                                      </p:cBhvr>
                                      <p:tavLst>
                                        <p:tav tm="0">
                                          <p:val>
                                            <p:fltVal val="0"/>
                                          </p:val>
                                        </p:tav>
                                        <p:tav tm="100000">
                                          <p:val>
                                            <p:strVal val="#ppt_h"/>
                                          </p:val>
                                        </p:tav>
                                      </p:tavLst>
                                    </p:anim>
                                    <p:anim calcmode="lin" valueType="num">
                                      <p:cBhvr>
                                        <p:cTn id="9" dur="1000" fill="hold"/>
                                        <p:tgtEl>
                                          <p:spTgt spid="757762"/>
                                        </p:tgtEl>
                                        <p:attrNameLst>
                                          <p:attrName>style.rotation</p:attrName>
                                        </p:attrNameLst>
                                      </p:cBhvr>
                                      <p:tavLst>
                                        <p:tav tm="0">
                                          <p:val>
                                            <p:fltVal val="90"/>
                                          </p:val>
                                        </p:tav>
                                        <p:tav tm="100000">
                                          <p:val>
                                            <p:fltVal val="0"/>
                                          </p:val>
                                        </p:tav>
                                      </p:tavLst>
                                    </p:anim>
                                    <p:animEffect transition="in" filter="fade">
                                      <p:cBhvr>
                                        <p:cTn id="10" dur="1000"/>
                                        <p:tgtEl>
                                          <p:spTgt spid="757762"/>
                                        </p:tgtEl>
                                      </p:cBhvr>
                                    </p:animEffect>
                                  </p:childTnLst>
                                </p:cTn>
                              </p:par>
                            </p:childTnLst>
                          </p:cTn>
                        </p:par>
                      </p:childTnLst>
                    </p:cTn>
                  </p:par>
                  <p:par>
                    <p:cTn id="11" fill="hold">
                      <p:stCondLst>
                        <p:cond delay="indefinite"/>
                      </p:stCondLst>
                      <p:childTnLst>
                        <p:par>
                          <p:cTn id="12" fill="hold">
                            <p:stCondLst>
                              <p:cond delay="0"/>
                            </p:stCondLst>
                            <p:childTnLst>
                              <p:par>
                                <p:cTn id="13" presetID="21" presetClass="entr" presetSubtype="1" fill="hold" nodeType="clickEffect">
                                  <p:stCondLst>
                                    <p:cond delay="0"/>
                                  </p:stCondLst>
                                  <p:childTnLst>
                                    <p:set>
                                      <p:cBhvr>
                                        <p:cTn id="14" dur="1" fill="hold">
                                          <p:stCondLst>
                                            <p:cond delay="0"/>
                                          </p:stCondLst>
                                        </p:cTn>
                                        <p:tgtEl>
                                          <p:spTgt spid="136198"/>
                                        </p:tgtEl>
                                        <p:attrNameLst>
                                          <p:attrName>style.visibility</p:attrName>
                                        </p:attrNameLst>
                                      </p:cBhvr>
                                      <p:to>
                                        <p:strVal val="visible"/>
                                      </p:to>
                                    </p:set>
                                    <p:animEffect transition="in" filter="wheel(1)">
                                      <p:cBhvr>
                                        <p:cTn id="15" dur="2000"/>
                                        <p:tgtEl>
                                          <p:spTgt spid="1361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7762"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Marcador de fecha"/>
          <p:cNvSpPr txBox="1">
            <a:spLocks noGrp="1"/>
          </p:cNvSpPr>
          <p:nvPr/>
        </p:nvSpPr>
        <p:spPr bwMode="auto">
          <a:xfrm>
            <a:off x="685800" y="6248400"/>
            <a:ext cx="1905000" cy="457200"/>
          </a:xfrm>
          <a:prstGeom prst="rect">
            <a:avLst/>
          </a:prstGeom>
          <a:noFill/>
          <a:ln>
            <a:miter lim="800000"/>
            <a:headEnd/>
            <a:tailEnd/>
          </a:ln>
        </p:spPr>
        <p:txBody>
          <a:bodyPr/>
          <a:lstStyle/>
          <a:p>
            <a:pPr>
              <a:defRPr/>
            </a:pPr>
            <a:fld id="{C4D5F664-23AD-4A31-88E2-AFD47387A19E}" type="datetime1">
              <a:rPr lang="es-ES" sz="1400">
                <a:latin typeface="+mn-lt"/>
              </a:rPr>
              <a:pPr>
                <a:defRPr/>
              </a:pPr>
              <a:t>26/03/2023</a:t>
            </a:fld>
            <a:endParaRPr lang="en-US" sz="1400">
              <a:latin typeface="+mn-lt"/>
            </a:endParaRPr>
          </a:p>
        </p:txBody>
      </p:sp>
      <p:sp>
        <p:nvSpPr>
          <p:cNvPr id="6" name="3 Marcador de número de diapositiva"/>
          <p:cNvSpPr txBox="1">
            <a:spLocks noGrp="1"/>
          </p:cNvSpPr>
          <p:nvPr/>
        </p:nvSpPr>
        <p:spPr bwMode="auto">
          <a:xfrm>
            <a:off x="6553200" y="6248400"/>
            <a:ext cx="1905000" cy="457200"/>
          </a:xfrm>
          <a:prstGeom prst="rect">
            <a:avLst/>
          </a:prstGeom>
          <a:noFill/>
          <a:ln>
            <a:miter lim="800000"/>
            <a:headEnd/>
            <a:tailEnd/>
          </a:ln>
        </p:spPr>
        <p:txBody>
          <a:bodyPr/>
          <a:lstStyle/>
          <a:p>
            <a:pPr algn="r">
              <a:defRPr/>
            </a:pPr>
            <a:fld id="{17B66831-D789-4421-90B7-749F438906A1}" type="slidenum">
              <a:rPr lang="en-US" sz="1400">
                <a:latin typeface="+mn-lt"/>
              </a:rPr>
              <a:pPr algn="r">
                <a:defRPr/>
              </a:pPr>
              <a:t>16</a:t>
            </a:fld>
            <a:endParaRPr lang="en-US" sz="1400">
              <a:latin typeface="+mn-lt"/>
            </a:endParaRPr>
          </a:p>
        </p:txBody>
      </p:sp>
      <p:sp>
        <p:nvSpPr>
          <p:cNvPr id="757762" name="Rectangle 2"/>
          <p:cNvSpPr>
            <a:spLocks noGrp="1" noChangeArrowheads="1"/>
          </p:cNvSpPr>
          <p:nvPr>
            <p:ph type="title" idx="4294967295"/>
          </p:nvPr>
        </p:nvSpPr>
        <p:spPr>
          <a:xfrm>
            <a:off x="684212" y="0"/>
            <a:ext cx="8459787" cy="1143000"/>
          </a:xfrm>
          <a:solidFill>
            <a:schemeClr val="accent2">
              <a:lumMod val="20000"/>
              <a:lumOff val="80000"/>
            </a:schemeClr>
          </a:solidFill>
          <a:ln w="76200" cap="flat" algn="ctr">
            <a:solidFill>
              <a:srgbClr val="0000FF"/>
            </a:solidFill>
          </a:ln>
        </p:spPr>
        <p:txBody>
          <a:bodyPr/>
          <a:lstStyle/>
          <a:p>
            <a:r>
              <a:rPr lang="es-MX" sz="4800" b="1" i="1" dirty="0">
                <a:solidFill>
                  <a:schemeClr val="accent2">
                    <a:lumMod val="75000"/>
                  </a:schemeClr>
                </a:solidFill>
                <a:effectLst>
                  <a:outerShdw blurRad="38100" dist="38100" dir="2700000" algn="tl">
                    <a:srgbClr val="C0C0C0"/>
                  </a:outerShdw>
                </a:effectLst>
                <a:latin typeface="Arial" charset="0"/>
              </a:rPr>
              <a:t>Política Antivirus…..</a:t>
            </a:r>
            <a:endParaRPr lang="es-ES" sz="4800" b="1" i="1" dirty="0">
              <a:solidFill>
                <a:schemeClr val="accent2">
                  <a:lumMod val="75000"/>
                </a:schemeClr>
              </a:solidFill>
              <a:effectLst>
                <a:outerShdw blurRad="38100" dist="38100" dir="2700000" algn="tl">
                  <a:srgbClr val="C0C0C0"/>
                </a:outerShdw>
              </a:effectLst>
              <a:latin typeface="Arial" charset="0"/>
            </a:endParaRPr>
          </a:p>
        </p:txBody>
      </p:sp>
      <p:sp>
        <p:nvSpPr>
          <p:cNvPr id="757763" name="Rectangle 3"/>
          <p:cNvSpPr>
            <a:spLocks noGrp="1" noChangeArrowheads="1"/>
          </p:cNvSpPr>
          <p:nvPr>
            <p:ph type="body" idx="4294967295"/>
          </p:nvPr>
        </p:nvSpPr>
        <p:spPr>
          <a:xfrm>
            <a:off x="250825" y="1341438"/>
            <a:ext cx="8893175" cy="5229225"/>
          </a:xfrm>
          <a:solidFill>
            <a:schemeClr val="accent2">
              <a:lumMod val="20000"/>
              <a:lumOff val="80000"/>
            </a:schemeClr>
          </a:solidFill>
          <a:ln w="76200" cap="flat" algn="ctr">
            <a:solidFill>
              <a:srgbClr val="000080"/>
            </a:solidFill>
          </a:ln>
        </p:spPr>
        <p:txBody>
          <a:bodyPr/>
          <a:lstStyle/>
          <a:p>
            <a:pPr>
              <a:lnSpc>
                <a:spcPct val="90000"/>
              </a:lnSpc>
            </a:pPr>
            <a:r>
              <a:rPr lang="es-ES" sz="2400" b="1" i="1" dirty="0">
                <a:solidFill>
                  <a:schemeClr val="accent2">
                    <a:lumMod val="75000"/>
                  </a:schemeClr>
                </a:solidFill>
                <a:effectLst>
                  <a:outerShdw blurRad="38100" dist="38100" dir="2700000" algn="tl">
                    <a:srgbClr val="C0C0C0"/>
                  </a:outerShdw>
                </a:effectLst>
                <a:latin typeface="Arial" charset="0"/>
              </a:rPr>
              <a:t>Ejecutar siempre el antivirus corporativo y mantener actualizados tanto el </a:t>
            </a:r>
            <a:r>
              <a:rPr lang="es-ES" sz="2400" b="1" i="1" dirty="0" err="1">
                <a:solidFill>
                  <a:schemeClr val="accent2">
                    <a:lumMod val="75000"/>
                  </a:schemeClr>
                </a:solidFill>
                <a:effectLst>
                  <a:outerShdw blurRad="38100" dist="38100" dir="2700000" algn="tl">
                    <a:srgbClr val="C0C0C0"/>
                  </a:outerShdw>
                </a:effectLst>
                <a:latin typeface="Arial" charset="0"/>
              </a:rPr>
              <a:t>engine</a:t>
            </a:r>
            <a:r>
              <a:rPr lang="es-ES" sz="2400" b="1" i="1" dirty="0">
                <a:solidFill>
                  <a:schemeClr val="accent2">
                    <a:lumMod val="75000"/>
                  </a:schemeClr>
                </a:solidFill>
                <a:effectLst>
                  <a:outerShdw blurRad="38100" dist="38100" dir="2700000" algn="tl">
                    <a:srgbClr val="C0C0C0"/>
                  </a:outerShdw>
                </a:effectLst>
                <a:latin typeface="Arial" charset="0"/>
              </a:rPr>
              <a:t> como los patrones de virus.</a:t>
            </a:r>
          </a:p>
          <a:p>
            <a:pPr>
              <a:lnSpc>
                <a:spcPct val="90000"/>
              </a:lnSpc>
            </a:pPr>
            <a:r>
              <a:rPr lang="es-ES" sz="2400" b="1" i="1" dirty="0">
                <a:solidFill>
                  <a:schemeClr val="accent2">
                    <a:lumMod val="75000"/>
                  </a:schemeClr>
                </a:solidFill>
                <a:effectLst>
                  <a:outerShdw blurRad="38100" dist="38100" dir="2700000" algn="tl">
                    <a:srgbClr val="C0C0C0"/>
                  </a:outerShdw>
                </a:effectLst>
                <a:latin typeface="Arial" charset="0"/>
              </a:rPr>
              <a:t>Nunca abrir archivos o macros de remitente desconocido, no confiable sospechoso. Borrarlos y vaciarlos de la papelera.</a:t>
            </a:r>
          </a:p>
          <a:p>
            <a:pPr>
              <a:lnSpc>
                <a:spcPct val="90000"/>
              </a:lnSpc>
            </a:pPr>
            <a:r>
              <a:rPr lang="es-ES" sz="2400" b="1" i="1" dirty="0">
                <a:solidFill>
                  <a:schemeClr val="accent2">
                    <a:lumMod val="75000"/>
                  </a:schemeClr>
                </a:solidFill>
                <a:effectLst>
                  <a:outerShdw blurRad="38100" dist="38100" dir="2700000" algn="tl">
                    <a:srgbClr val="C0C0C0"/>
                  </a:outerShdw>
                </a:effectLst>
                <a:latin typeface="Arial" charset="0"/>
              </a:rPr>
              <a:t>Eliminar el spam, cadenas de correo y correo basura similar, sin reenviar; de acuerdo con la Política Corporativa de Uso Aceptable de e-mail</a:t>
            </a:r>
          </a:p>
          <a:p>
            <a:pPr>
              <a:lnSpc>
                <a:spcPct val="90000"/>
              </a:lnSpc>
            </a:pPr>
            <a:r>
              <a:rPr lang="es-ES" sz="2400" b="1" i="1" dirty="0">
                <a:solidFill>
                  <a:schemeClr val="accent2">
                    <a:lumMod val="75000"/>
                  </a:schemeClr>
                </a:solidFill>
                <a:effectLst>
                  <a:outerShdw blurRad="38100" dist="38100" dir="2700000" algn="tl">
                    <a:srgbClr val="C0C0C0"/>
                  </a:outerShdw>
                </a:effectLst>
                <a:latin typeface="Arial" charset="0"/>
              </a:rPr>
              <a:t>Nunca descargar archivos de fuentes sospechosas. En la media de lo posible, ejecutar solamente los programas descargados de la URL original o de la intranet corporativa.</a:t>
            </a:r>
          </a:p>
          <a:p>
            <a:pPr>
              <a:lnSpc>
                <a:spcPct val="90000"/>
              </a:lnSpc>
            </a:pPr>
            <a:r>
              <a:rPr lang="es-ES" sz="2400" b="1" i="1" dirty="0">
                <a:solidFill>
                  <a:schemeClr val="accent2">
                    <a:lumMod val="75000"/>
                  </a:schemeClr>
                </a:solidFill>
                <a:effectLst>
                  <a:outerShdw blurRad="38100" dist="38100" dir="2700000" algn="tl">
                    <a:srgbClr val="C0C0C0"/>
                  </a:outerShdw>
                </a:effectLst>
                <a:latin typeface="Arial" charset="0"/>
              </a:rPr>
              <a:t>Evitar las carpetas compartidas salvo que sea requisito indispensable.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757762"/>
                                        </p:tgtEl>
                                        <p:attrNameLst>
                                          <p:attrName>style.visibility</p:attrName>
                                        </p:attrNameLst>
                                      </p:cBhvr>
                                      <p:to>
                                        <p:strVal val="visible"/>
                                      </p:to>
                                    </p:set>
                                    <p:anim calcmode="lin" valueType="num">
                                      <p:cBhvr>
                                        <p:cTn id="7" dur="1000" fill="hold"/>
                                        <p:tgtEl>
                                          <p:spTgt spid="757762"/>
                                        </p:tgtEl>
                                        <p:attrNameLst>
                                          <p:attrName>ppt_w</p:attrName>
                                        </p:attrNameLst>
                                      </p:cBhvr>
                                      <p:tavLst>
                                        <p:tav tm="0">
                                          <p:val>
                                            <p:fltVal val="0"/>
                                          </p:val>
                                        </p:tav>
                                        <p:tav tm="100000">
                                          <p:val>
                                            <p:strVal val="#ppt_w"/>
                                          </p:val>
                                        </p:tav>
                                      </p:tavLst>
                                    </p:anim>
                                    <p:anim calcmode="lin" valueType="num">
                                      <p:cBhvr>
                                        <p:cTn id="8" dur="1000" fill="hold"/>
                                        <p:tgtEl>
                                          <p:spTgt spid="757762"/>
                                        </p:tgtEl>
                                        <p:attrNameLst>
                                          <p:attrName>ppt_h</p:attrName>
                                        </p:attrNameLst>
                                      </p:cBhvr>
                                      <p:tavLst>
                                        <p:tav tm="0">
                                          <p:val>
                                            <p:fltVal val="0"/>
                                          </p:val>
                                        </p:tav>
                                        <p:tav tm="100000">
                                          <p:val>
                                            <p:strVal val="#ppt_h"/>
                                          </p:val>
                                        </p:tav>
                                      </p:tavLst>
                                    </p:anim>
                                    <p:anim calcmode="lin" valueType="num">
                                      <p:cBhvr>
                                        <p:cTn id="9" dur="1000" fill="hold"/>
                                        <p:tgtEl>
                                          <p:spTgt spid="757762"/>
                                        </p:tgtEl>
                                        <p:attrNameLst>
                                          <p:attrName>style.rotation</p:attrName>
                                        </p:attrNameLst>
                                      </p:cBhvr>
                                      <p:tavLst>
                                        <p:tav tm="0">
                                          <p:val>
                                            <p:fltVal val="90"/>
                                          </p:val>
                                        </p:tav>
                                        <p:tav tm="100000">
                                          <p:val>
                                            <p:fltVal val="0"/>
                                          </p:val>
                                        </p:tav>
                                      </p:tavLst>
                                    </p:anim>
                                    <p:animEffect transition="in" filter="fade">
                                      <p:cBhvr>
                                        <p:cTn id="10" dur="1000"/>
                                        <p:tgtEl>
                                          <p:spTgt spid="757762"/>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grpId="0" nodeType="clickEffect">
                                  <p:stCondLst>
                                    <p:cond delay="0"/>
                                  </p:stCondLst>
                                  <p:childTnLst>
                                    <p:set>
                                      <p:cBhvr>
                                        <p:cTn id="14" dur="1" fill="hold">
                                          <p:stCondLst>
                                            <p:cond delay="0"/>
                                          </p:stCondLst>
                                        </p:cTn>
                                        <p:tgtEl>
                                          <p:spTgt spid="757763">
                                            <p:bg/>
                                          </p:spTgt>
                                        </p:tgtEl>
                                        <p:attrNameLst>
                                          <p:attrName>style.visibility</p:attrName>
                                        </p:attrNameLst>
                                      </p:cBhvr>
                                      <p:to>
                                        <p:strVal val="visible"/>
                                      </p:to>
                                    </p:set>
                                    <p:anim calcmode="lin" valueType="num">
                                      <p:cBhvr>
                                        <p:cTn id="15" dur="1000" fill="hold"/>
                                        <p:tgtEl>
                                          <p:spTgt spid="757763">
                                            <p:bg/>
                                          </p:spTgt>
                                        </p:tgtEl>
                                        <p:attrNameLst>
                                          <p:attrName>ppt_w</p:attrName>
                                        </p:attrNameLst>
                                      </p:cBhvr>
                                      <p:tavLst>
                                        <p:tav tm="0">
                                          <p:val>
                                            <p:fltVal val="0"/>
                                          </p:val>
                                        </p:tav>
                                        <p:tav tm="100000">
                                          <p:val>
                                            <p:strVal val="#ppt_w"/>
                                          </p:val>
                                        </p:tav>
                                      </p:tavLst>
                                    </p:anim>
                                    <p:anim calcmode="lin" valueType="num">
                                      <p:cBhvr>
                                        <p:cTn id="16" dur="1000" fill="hold"/>
                                        <p:tgtEl>
                                          <p:spTgt spid="757763">
                                            <p:bg/>
                                          </p:spTgt>
                                        </p:tgtEl>
                                        <p:attrNameLst>
                                          <p:attrName>ppt_h</p:attrName>
                                        </p:attrNameLst>
                                      </p:cBhvr>
                                      <p:tavLst>
                                        <p:tav tm="0">
                                          <p:val>
                                            <p:fltVal val="0"/>
                                          </p:val>
                                        </p:tav>
                                        <p:tav tm="100000">
                                          <p:val>
                                            <p:strVal val="#ppt_h"/>
                                          </p:val>
                                        </p:tav>
                                      </p:tavLst>
                                    </p:anim>
                                    <p:anim calcmode="lin" valueType="num">
                                      <p:cBhvr>
                                        <p:cTn id="17" dur="1000" fill="hold"/>
                                        <p:tgtEl>
                                          <p:spTgt spid="757763">
                                            <p:bg/>
                                          </p:spTgt>
                                        </p:tgtEl>
                                        <p:attrNameLst>
                                          <p:attrName>style.rotation</p:attrName>
                                        </p:attrNameLst>
                                      </p:cBhvr>
                                      <p:tavLst>
                                        <p:tav tm="0">
                                          <p:val>
                                            <p:fltVal val="90"/>
                                          </p:val>
                                        </p:tav>
                                        <p:tav tm="100000">
                                          <p:val>
                                            <p:fltVal val="0"/>
                                          </p:val>
                                        </p:tav>
                                      </p:tavLst>
                                    </p:anim>
                                    <p:animEffect transition="in" filter="fade">
                                      <p:cBhvr>
                                        <p:cTn id="18" dur="1000"/>
                                        <p:tgtEl>
                                          <p:spTgt spid="757763">
                                            <p:bg/>
                                          </p:spTgt>
                                        </p:tgtEl>
                                      </p:cBhvr>
                                    </p:animEffect>
                                  </p:childTnLst>
                                </p:cTn>
                              </p:par>
                            </p:childTnLst>
                          </p:cTn>
                        </p:par>
                      </p:childTnLst>
                    </p:cTn>
                  </p:par>
                  <p:par>
                    <p:cTn id="19" fill="hold">
                      <p:stCondLst>
                        <p:cond delay="indefinite"/>
                      </p:stCondLst>
                      <p:childTnLst>
                        <p:par>
                          <p:cTn id="20" fill="hold">
                            <p:stCondLst>
                              <p:cond delay="0"/>
                            </p:stCondLst>
                            <p:childTnLst>
                              <p:par>
                                <p:cTn id="21" presetID="31" presetClass="entr" presetSubtype="0" fill="hold" grpId="0" nodeType="clickEffect">
                                  <p:stCondLst>
                                    <p:cond delay="0"/>
                                  </p:stCondLst>
                                  <p:childTnLst>
                                    <p:set>
                                      <p:cBhvr>
                                        <p:cTn id="22" dur="1" fill="hold">
                                          <p:stCondLst>
                                            <p:cond delay="0"/>
                                          </p:stCondLst>
                                        </p:cTn>
                                        <p:tgtEl>
                                          <p:spTgt spid="757763">
                                            <p:txEl>
                                              <p:pRg st="0" end="0"/>
                                            </p:txEl>
                                          </p:spTgt>
                                        </p:tgtEl>
                                        <p:attrNameLst>
                                          <p:attrName>style.visibility</p:attrName>
                                        </p:attrNameLst>
                                      </p:cBhvr>
                                      <p:to>
                                        <p:strVal val="visible"/>
                                      </p:to>
                                    </p:set>
                                    <p:anim calcmode="lin" valueType="num">
                                      <p:cBhvr>
                                        <p:cTn id="23" dur="1000" fill="hold"/>
                                        <p:tgtEl>
                                          <p:spTgt spid="757763">
                                            <p:txEl>
                                              <p:pRg st="0" end="0"/>
                                            </p:txEl>
                                          </p:spTgt>
                                        </p:tgtEl>
                                        <p:attrNameLst>
                                          <p:attrName>ppt_w</p:attrName>
                                        </p:attrNameLst>
                                      </p:cBhvr>
                                      <p:tavLst>
                                        <p:tav tm="0">
                                          <p:val>
                                            <p:fltVal val="0"/>
                                          </p:val>
                                        </p:tav>
                                        <p:tav tm="100000">
                                          <p:val>
                                            <p:strVal val="#ppt_w"/>
                                          </p:val>
                                        </p:tav>
                                      </p:tavLst>
                                    </p:anim>
                                    <p:anim calcmode="lin" valueType="num">
                                      <p:cBhvr>
                                        <p:cTn id="24" dur="1000" fill="hold"/>
                                        <p:tgtEl>
                                          <p:spTgt spid="757763">
                                            <p:txEl>
                                              <p:pRg st="0" end="0"/>
                                            </p:txEl>
                                          </p:spTgt>
                                        </p:tgtEl>
                                        <p:attrNameLst>
                                          <p:attrName>ppt_h</p:attrName>
                                        </p:attrNameLst>
                                      </p:cBhvr>
                                      <p:tavLst>
                                        <p:tav tm="0">
                                          <p:val>
                                            <p:fltVal val="0"/>
                                          </p:val>
                                        </p:tav>
                                        <p:tav tm="100000">
                                          <p:val>
                                            <p:strVal val="#ppt_h"/>
                                          </p:val>
                                        </p:tav>
                                      </p:tavLst>
                                    </p:anim>
                                    <p:anim calcmode="lin" valueType="num">
                                      <p:cBhvr>
                                        <p:cTn id="25" dur="1000" fill="hold"/>
                                        <p:tgtEl>
                                          <p:spTgt spid="757763">
                                            <p:txEl>
                                              <p:pRg st="0" end="0"/>
                                            </p:txEl>
                                          </p:spTgt>
                                        </p:tgtEl>
                                        <p:attrNameLst>
                                          <p:attrName>style.rotation</p:attrName>
                                        </p:attrNameLst>
                                      </p:cBhvr>
                                      <p:tavLst>
                                        <p:tav tm="0">
                                          <p:val>
                                            <p:fltVal val="90"/>
                                          </p:val>
                                        </p:tav>
                                        <p:tav tm="100000">
                                          <p:val>
                                            <p:fltVal val="0"/>
                                          </p:val>
                                        </p:tav>
                                      </p:tavLst>
                                    </p:anim>
                                    <p:animEffect transition="in" filter="fade">
                                      <p:cBhvr>
                                        <p:cTn id="26" dur="1000"/>
                                        <p:tgtEl>
                                          <p:spTgt spid="757763">
                                            <p:txEl>
                                              <p:pRg st="0" end="0"/>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31" presetClass="entr" presetSubtype="0" fill="hold" grpId="0" nodeType="clickEffect">
                                  <p:stCondLst>
                                    <p:cond delay="0"/>
                                  </p:stCondLst>
                                  <p:childTnLst>
                                    <p:set>
                                      <p:cBhvr>
                                        <p:cTn id="30" dur="1" fill="hold">
                                          <p:stCondLst>
                                            <p:cond delay="0"/>
                                          </p:stCondLst>
                                        </p:cTn>
                                        <p:tgtEl>
                                          <p:spTgt spid="757763">
                                            <p:txEl>
                                              <p:pRg st="1" end="1"/>
                                            </p:txEl>
                                          </p:spTgt>
                                        </p:tgtEl>
                                        <p:attrNameLst>
                                          <p:attrName>style.visibility</p:attrName>
                                        </p:attrNameLst>
                                      </p:cBhvr>
                                      <p:to>
                                        <p:strVal val="visible"/>
                                      </p:to>
                                    </p:set>
                                    <p:anim calcmode="lin" valueType="num">
                                      <p:cBhvr>
                                        <p:cTn id="31" dur="1000" fill="hold"/>
                                        <p:tgtEl>
                                          <p:spTgt spid="757763">
                                            <p:txEl>
                                              <p:pRg st="1" end="1"/>
                                            </p:txEl>
                                          </p:spTgt>
                                        </p:tgtEl>
                                        <p:attrNameLst>
                                          <p:attrName>ppt_w</p:attrName>
                                        </p:attrNameLst>
                                      </p:cBhvr>
                                      <p:tavLst>
                                        <p:tav tm="0">
                                          <p:val>
                                            <p:fltVal val="0"/>
                                          </p:val>
                                        </p:tav>
                                        <p:tav tm="100000">
                                          <p:val>
                                            <p:strVal val="#ppt_w"/>
                                          </p:val>
                                        </p:tav>
                                      </p:tavLst>
                                    </p:anim>
                                    <p:anim calcmode="lin" valueType="num">
                                      <p:cBhvr>
                                        <p:cTn id="32" dur="1000" fill="hold"/>
                                        <p:tgtEl>
                                          <p:spTgt spid="757763">
                                            <p:txEl>
                                              <p:pRg st="1" end="1"/>
                                            </p:txEl>
                                          </p:spTgt>
                                        </p:tgtEl>
                                        <p:attrNameLst>
                                          <p:attrName>ppt_h</p:attrName>
                                        </p:attrNameLst>
                                      </p:cBhvr>
                                      <p:tavLst>
                                        <p:tav tm="0">
                                          <p:val>
                                            <p:fltVal val="0"/>
                                          </p:val>
                                        </p:tav>
                                        <p:tav tm="100000">
                                          <p:val>
                                            <p:strVal val="#ppt_h"/>
                                          </p:val>
                                        </p:tav>
                                      </p:tavLst>
                                    </p:anim>
                                    <p:anim calcmode="lin" valueType="num">
                                      <p:cBhvr>
                                        <p:cTn id="33" dur="1000" fill="hold"/>
                                        <p:tgtEl>
                                          <p:spTgt spid="757763">
                                            <p:txEl>
                                              <p:pRg st="1" end="1"/>
                                            </p:txEl>
                                          </p:spTgt>
                                        </p:tgtEl>
                                        <p:attrNameLst>
                                          <p:attrName>style.rotation</p:attrName>
                                        </p:attrNameLst>
                                      </p:cBhvr>
                                      <p:tavLst>
                                        <p:tav tm="0">
                                          <p:val>
                                            <p:fltVal val="90"/>
                                          </p:val>
                                        </p:tav>
                                        <p:tav tm="100000">
                                          <p:val>
                                            <p:fltVal val="0"/>
                                          </p:val>
                                        </p:tav>
                                      </p:tavLst>
                                    </p:anim>
                                    <p:animEffect transition="in" filter="fade">
                                      <p:cBhvr>
                                        <p:cTn id="34" dur="1000"/>
                                        <p:tgtEl>
                                          <p:spTgt spid="757763">
                                            <p:txEl>
                                              <p:pRg st="1" end="1"/>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31" presetClass="entr" presetSubtype="0" fill="hold" grpId="0" nodeType="clickEffect">
                                  <p:stCondLst>
                                    <p:cond delay="0"/>
                                  </p:stCondLst>
                                  <p:childTnLst>
                                    <p:set>
                                      <p:cBhvr>
                                        <p:cTn id="38" dur="1" fill="hold">
                                          <p:stCondLst>
                                            <p:cond delay="0"/>
                                          </p:stCondLst>
                                        </p:cTn>
                                        <p:tgtEl>
                                          <p:spTgt spid="757763">
                                            <p:txEl>
                                              <p:pRg st="2" end="2"/>
                                            </p:txEl>
                                          </p:spTgt>
                                        </p:tgtEl>
                                        <p:attrNameLst>
                                          <p:attrName>style.visibility</p:attrName>
                                        </p:attrNameLst>
                                      </p:cBhvr>
                                      <p:to>
                                        <p:strVal val="visible"/>
                                      </p:to>
                                    </p:set>
                                    <p:anim calcmode="lin" valueType="num">
                                      <p:cBhvr>
                                        <p:cTn id="39" dur="1000" fill="hold"/>
                                        <p:tgtEl>
                                          <p:spTgt spid="757763">
                                            <p:txEl>
                                              <p:pRg st="2" end="2"/>
                                            </p:txEl>
                                          </p:spTgt>
                                        </p:tgtEl>
                                        <p:attrNameLst>
                                          <p:attrName>ppt_w</p:attrName>
                                        </p:attrNameLst>
                                      </p:cBhvr>
                                      <p:tavLst>
                                        <p:tav tm="0">
                                          <p:val>
                                            <p:fltVal val="0"/>
                                          </p:val>
                                        </p:tav>
                                        <p:tav tm="100000">
                                          <p:val>
                                            <p:strVal val="#ppt_w"/>
                                          </p:val>
                                        </p:tav>
                                      </p:tavLst>
                                    </p:anim>
                                    <p:anim calcmode="lin" valueType="num">
                                      <p:cBhvr>
                                        <p:cTn id="40" dur="1000" fill="hold"/>
                                        <p:tgtEl>
                                          <p:spTgt spid="757763">
                                            <p:txEl>
                                              <p:pRg st="2" end="2"/>
                                            </p:txEl>
                                          </p:spTgt>
                                        </p:tgtEl>
                                        <p:attrNameLst>
                                          <p:attrName>ppt_h</p:attrName>
                                        </p:attrNameLst>
                                      </p:cBhvr>
                                      <p:tavLst>
                                        <p:tav tm="0">
                                          <p:val>
                                            <p:fltVal val="0"/>
                                          </p:val>
                                        </p:tav>
                                        <p:tav tm="100000">
                                          <p:val>
                                            <p:strVal val="#ppt_h"/>
                                          </p:val>
                                        </p:tav>
                                      </p:tavLst>
                                    </p:anim>
                                    <p:anim calcmode="lin" valueType="num">
                                      <p:cBhvr>
                                        <p:cTn id="41" dur="1000" fill="hold"/>
                                        <p:tgtEl>
                                          <p:spTgt spid="757763">
                                            <p:txEl>
                                              <p:pRg st="2" end="2"/>
                                            </p:txEl>
                                          </p:spTgt>
                                        </p:tgtEl>
                                        <p:attrNameLst>
                                          <p:attrName>style.rotation</p:attrName>
                                        </p:attrNameLst>
                                      </p:cBhvr>
                                      <p:tavLst>
                                        <p:tav tm="0">
                                          <p:val>
                                            <p:fltVal val="90"/>
                                          </p:val>
                                        </p:tav>
                                        <p:tav tm="100000">
                                          <p:val>
                                            <p:fltVal val="0"/>
                                          </p:val>
                                        </p:tav>
                                      </p:tavLst>
                                    </p:anim>
                                    <p:animEffect transition="in" filter="fade">
                                      <p:cBhvr>
                                        <p:cTn id="42" dur="1000"/>
                                        <p:tgtEl>
                                          <p:spTgt spid="757763">
                                            <p:txEl>
                                              <p:pRg st="2" end="2"/>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1" presetClass="entr" presetSubtype="0" fill="hold" grpId="0" nodeType="clickEffect">
                                  <p:stCondLst>
                                    <p:cond delay="0"/>
                                  </p:stCondLst>
                                  <p:childTnLst>
                                    <p:set>
                                      <p:cBhvr>
                                        <p:cTn id="46" dur="1" fill="hold">
                                          <p:stCondLst>
                                            <p:cond delay="0"/>
                                          </p:stCondLst>
                                        </p:cTn>
                                        <p:tgtEl>
                                          <p:spTgt spid="757763">
                                            <p:txEl>
                                              <p:pRg st="3" end="3"/>
                                            </p:txEl>
                                          </p:spTgt>
                                        </p:tgtEl>
                                        <p:attrNameLst>
                                          <p:attrName>style.visibility</p:attrName>
                                        </p:attrNameLst>
                                      </p:cBhvr>
                                      <p:to>
                                        <p:strVal val="visible"/>
                                      </p:to>
                                    </p:set>
                                    <p:anim calcmode="lin" valueType="num">
                                      <p:cBhvr>
                                        <p:cTn id="47" dur="1000" fill="hold"/>
                                        <p:tgtEl>
                                          <p:spTgt spid="757763">
                                            <p:txEl>
                                              <p:pRg st="3" end="3"/>
                                            </p:txEl>
                                          </p:spTgt>
                                        </p:tgtEl>
                                        <p:attrNameLst>
                                          <p:attrName>ppt_w</p:attrName>
                                        </p:attrNameLst>
                                      </p:cBhvr>
                                      <p:tavLst>
                                        <p:tav tm="0">
                                          <p:val>
                                            <p:fltVal val="0"/>
                                          </p:val>
                                        </p:tav>
                                        <p:tav tm="100000">
                                          <p:val>
                                            <p:strVal val="#ppt_w"/>
                                          </p:val>
                                        </p:tav>
                                      </p:tavLst>
                                    </p:anim>
                                    <p:anim calcmode="lin" valueType="num">
                                      <p:cBhvr>
                                        <p:cTn id="48" dur="1000" fill="hold"/>
                                        <p:tgtEl>
                                          <p:spTgt spid="757763">
                                            <p:txEl>
                                              <p:pRg st="3" end="3"/>
                                            </p:txEl>
                                          </p:spTgt>
                                        </p:tgtEl>
                                        <p:attrNameLst>
                                          <p:attrName>ppt_h</p:attrName>
                                        </p:attrNameLst>
                                      </p:cBhvr>
                                      <p:tavLst>
                                        <p:tav tm="0">
                                          <p:val>
                                            <p:fltVal val="0"/>
                                          </p:val>
                                        </p:tav>
                                        <p:tav tm="100000">
                                          <p:val>
                                            <p:strVal val="#ppt_h"/>
                                          </p:val>
                                        </p:tav>
                                      </p:tavLst>
                                    </p:anim>
                                    <p:anim calcmode="lin" valueType="num">
                                      <p:cBhvr>
                                        <p:cTn id="49" dur="1000" fill="hold"/>
                                        <p:tgtEl>
                                          <p:spTgt spid="757763">
                                            <p:txEl>
                                              <p:pRg st="3" end="3"/>
                                            </p:txEl>
                                          </p:spTgt>
                                        </p:tgtEl>
                                        <p:attrNameLst>
                                          <p:attrName>style.rotation</p:attrName>
                                        </p:attrNameLst>
                                      </p:cBhvr>
                                      <p:tavLst>
                                        <p:tav tm="0">
                                          <p:val>
                                            <p:fltVal val="90"/>
                                          </p:val>
                                        </p:tav>
                                        <p:tav tm="100000">
                                          <p:val>
                                            <p:fltVal val="0"/>
                                          </p:val>
                                        </p:tav>
                                      </p:tavLst>
                                    </p:anim>
                                    <p:animEffect transition="in" filter="fade">
                                      <p:cBhvr>
                                        <p:cTn id="50" dur="1000"/>
                                        <p:tgtEl>
                                          <p:spTgt spid="757763">
                                            <p:txEl>
                                              <p:pRg st="3" end="3"/>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31" presetClass="entr" presetSubtype="0" fill="hold" grpId="0" nodeType="clickEffect">
                                  <p:stCondLst>
                                    <p:cond delay="0"/>
                                  </p:stCondLst>
                                  <p:childTnLst>
                                    <p:set>
                                      <p:cBhvr>
                                        <p:cTn id="54" dur="1" fill="hold">
                                          <p:stCondLst>
                                            <p:cond delay="0"/>
                                          </p:stCondLst>
                                        </p:cTn>
                                        <p:tgtEl>
                                          <p:spTgt spid="757763">
                                            <p:txEl>
                                              <p:pRg st="4" end="4"/>
                                            </p:txEl>
                                          </p:spTgt>
                                        </p:tgtEl>
                                        <p:attrNameLst>
                                          <p:attrName>style.visibility</p:attrName>
                                        </p:attrNameLst>
                                      </p:cBhvr>
                                      <p:to>
                                        <p:strVal val="visible"/>
                                      </p:to>
                                    </p:set>
                                    <p:anim calcmode="lin" valueType="num">
                                      <p:cBhvr>
                                        <p:cTn id="55" dur="1000" fill="hold"/>
                                        <p:tgtEl>
                                          <p:spTgt spid="757763">
                                            <p:txEl>
                                              <p:pRg st="4" end="4"/>
                                            </p:txEl>
                                          </p:spTgt>
                                        </p:tgtEl>
                                        <p:attrNameLst>
                                          <p:attrName>ppt_w</p:attrName>
                                        </p:attrNameLst>
                                      </p:cBhvr>
                                      <p:tavLst>
                                        <p:tav tm="0">
                                          <p:val>
                                            <p:fltVal val="0"/>
                                          </p:val>
                                        </p:tav>
                                        <p:tav tm="100000">
                                          <p:val>
                                            <p:strVal val="#ppt_w"/>
                                          </p:val>
                                        </p:tav>
                                      </p:tavLst>
                                    </p:anim>
                                    <p:anim calcmode="lin" valueType="num">
                                      <p:cBhvr>
                                        <p:cTn id="56" dur="1000" fill="hold"/>
                                        <p:tgtEl>
                                          <p:spTgt spid="757763">
                                            <p:txEl>
                                              <p:pRg st="4" end="4"/>
                                            </p:txEl>
                                          </p:spTgt>
                                        </p:tgtEl>
                                        <p:attrNameLst>
                                          <p:attrName>ppt_h</p:attrName>
                                        </p:attrNameLst>
                                      </p:cBhvr>
                                      <p:tavLst>
                                        <p:tav tm="0">
                                          <p:val>
                                            <p:fltVal val="0"/>
                                          </p:val>
                                        </p:tav>
                                        <p:tav tm="100000">
                                          <p:val>
                                            <p:strVal val="#ppt_h"/>
                                          </p:val>
                                        </p:tav>
                                      </p:tavLst>
                                    </p:anim>
                                    <p:anim calcmode="lin" valueType="num">
                                      <p:cBhvr>
                                        <p:cTn id="57" dur="1000" fill="hold"/>
                                        <p:tgtEl>
                                          <p:spTgt spid="757763">
                                            <p:txEl>
                                              <p:pRg st="4" end="4"/>
                                            </p:txEl>
                                          </p:spTgt>
                                        </p:tgtEl>
                                        <p:attrNameLst>
                                          <p:attrName>style.rotation</p:attrName>
                                        </p:attrNameLst>
                                      </p:cBhvr>
                                      <p:tavLst>
                                        <p:tav tm="0">
                                          <p:val>
                                            <p:fltVal val="90"/>
                                          </p:val>
                                        </p:tav>
                                        <p:tav tm="100000">
                                          <p:val>
                                            <p:fltVal val="0"/>
                                          </p:val>
                                        </p:tav>
                                      </p:tavLst>
                                    </p:anim>
                                    <p:animEffect transition="in" filter="fade">
                                      <p:cBhvr>
                                        <p:cTn id="58" dur="1000"/>
                                        <p:tgtEl>
                                          <p:spTgt spid="75776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7762" grpId="0" animBg="1"/>
      <p:bldP spid="757763" grpId="0" build="p"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Marcador de fecha"/>
          <p:cNvSpPr txBox="1">
            <a:spLocks noGrp="1"/>
          </p:cNvSpPr>
          <p:nvPr/>
        </p:nvSpPr>
        <p:spPr bwMode="auto">
          <a:xfrm>
            <a:off x="685800" y="6248400"/>
            <a:ext cx="1905000" cy="457200"/>
          </a:xfrm>
          <a:prstGeom prst="rect">
            <a:avLst/>
          </a:prstGeom>
          <a:noFill/>
          <a:ln>
            <a:miter lim="800000"/>
            <a:headEnd/>
            <a:tailEnd/>
          </a:ln>
        </p:spPr>
        <p:txBody>
          <a:bodyPr/>
          <a:lstStyle/>
          <a:p>
            <a:pPr>
              <a:defRPr/>
            </a:pPr>
            <a:fld id="{C4D5F664-23AD-4A31-88E2-AFD47387A19E}" type="datetime1">
              <a:rPr lang="es-ES" sz="1400">
                <a:latin typeface="+mn-lt"/>
              </a:rPr>
              <a:pPr>
                <a:defRPr/>
              </a:pPr>
              <a:t>26/03/2023</a:t>
            </a:fld>
            <a:endParaRPr lang="en-US" sz="1400">
              <a:latin typeface="+mn-lt"/>
            </a:endParaRPr>
          </a:p>
        </p:txBody>
      </p:sp>
      <p:sp>
        <p:nvSpPr>
          <p:cNvPr id="6" name="3 Marcador de número de diapositiva"/>
          <p:cNvSpPr txBox="1">
            <a:spLocks noGrp="1"/>
          </p:cNvSpPr>
          <p:nvPr/>
        </p:nvSpPr>
        <p:spPr bwMode="auto">
          <a:xfrm>
            <a:off x="6553200" y="6248400"/>
            <a:ext cx="1905000" cy="457200"/>
          </a:xfrm>
          <a:prstGeom prst="rect">
            <a:avLst/>
          </a:prstGeom>
          <a:noFill/>
          <a:ln>
            <a:miter lim="800000"/>
            <a:headEnd/>
            <a:tailEnd/>
          </a:ln>
        </p:spPr>
        <p:txBody>
          <a:bodyPr/>
          <a:lstStyle/>
          <a:p>
            <a:pPr algn="r">
              <a:defRPr/>
            </a:pPr>
            <a:fld id="{BF87EE79-D228-4BC9-ADA6-F50AB1593EF7}" type="slidenum">
              <a:rPr lang="en-US" sz="1400">
                <a:latin typeface="+mn-lt"/>
              </a:rPr>
              <a:pPr algn="r">
                <a:defRPr/>
              </a:pPr>
              <a:t>17</a:t>
            </a:fld>
            <a:endParaRPr lang="en-US" sz="1400">
              <a:latin typeface="+mn-lt"/>
            </a:endParaRPr>
          </a:p>
        </p:txBody>
      </p:sp>
      <p:sp>
        <p:nvSpPr>
          <p:cNvPr id="757762" name="Rectangle 2"/>
          <p:cNvSpPr>
            <a:spLocks noGrp="1" noChangeArrowheads="1"/>
          </p:cNvSpPr>
          <p:nvPr>
            <p:ph type="title" idx="4294967295"/>
          </p:nvPr>
        </p:nvSpPr>
        <p:spPr>
          <a:xfrm>
            <a:off x="684213" y="0"/>
            <a:ext cx="7772400" cy="990600"/>
          </a:xfrm>
          <a:solidFill>
            <a:schemeClr val="accent2">
              <a:lumMod val="20000"/>
              <a:lumOff val="80000"/>
            </a:schemeClr>
          </a:solidFill>
          <a:ln w="76200" cap="flat" algn="ctr">
            <a:solidFill>
              <a:srgbClr val="0000FF"/>
            </a:solidFill>
            <a:miter lim="800000"/>
            <a:headEnd/>
            <a:tailEnd/>
          </a:ln>
        </p:spPr>
        <p:txBody>
          <a:bodyPr vert="horz" wrap="square" lIns="91440" tIns="45720" rIns="91440" bIns="45720" numCol="1" anchor="ctr" anchorCtr="0" compatLnSpc="1">
            <a:prstTxWarp prst="textNoShape">
              <a:avLst/>
            </a:prstTxWarp>
          </a:bodyPr>
          <a:lstStyle/>
          <a:p>
            <a:r>
              <a:rPr lang="es-MX" sz="4800" b="1" i="1" dirty="0">
                <a:solidFill>
                  <a:schemeClr val="accent2">
                    <a:lumMod val="75000"/>
                  </a:schemeClr>
                </a:solidFill>
                <a:effectLst>
                  <a:outerShdw blurRad="38100" dist="38100" dir="2700000" algn="tl">
                    <a:srgbClr val="C0C0C0"/>
                  </a:outerShdw>
                </a:effectLst>
                <a:latin typeface="Arial" charset="0"/>
              </a:rPr>
              <a:t>Política Antivirus…</a:t>
            </a:r>
            <a:endParaRPr lang="es-ES" sz="4800" b="1" i="1" dirty="0">
              <a:solidFill>
                <a:schemeClr val="accent2">
                  <a:lumMod val="75000"/>
                </a:schemeClr>
              </a:solidFill>
              <a:effectLst>
                <a:outerShdw blurRad="38100" dist="38100" dir="2700000" algn="tl">
                  <a:srgbClr val="C0C0C0"/>
                </a:outerShdw>
              </a:effectLst>
              <a:latin typeface="Arial" charset="0"/>
            </a:endParaRPr>
          </a:p>
        </p:txBody>
      </p:sp>
      <p:sp>
        <p:nvSpPr>
          <p:cNvPr id="757763" name="Rectangle 3"/>
          <p:cNvSpPr>
            <a:spLocks noGrp="1" noChangeArrowheads="1"/>
          </p:cNvSpPr>
          <p:nvPr>
            <p:ph type="body" idx="4294967295"/>
          </p:nvPr>
        </p:nvSpPr>
        <p:spPr>
          <a:xfrm>
            <a:off x="0" y="1143000"/>
            <a:ext cx="9143999" cy="5715000"/>
          </a:xfrm>
          <a:solidFill>
            <a:schemeClr val="accent2">
              <a:lumMod val="20000"/>
              <a:lumOff val="80000"/>
            </a:schemeClr>
          </a:solidFill>
          <a:ln w="76200" cap="flat" algn="ctr">
            <a:solidFill>
              <a:srgbClr val="000080"/>
            </a:solidFill>
          </a:ln>
        </p:spPr>
        <p:txBody>
          <a:bodyPr/>
          <a:lstStyle/>
          <a:p>
            <a:pPr algn="just">
              <a:lnSpc>
                <a:spcPct val="90000"/>
              </a:lnSpc>
            </a:pPr>
            <a:r>
              <a:rPr lang="es-ES" sz="2800" i="1" dirty="0">
                <a:solidFill>
                  <a:srgbClr val="000099"/>
                </a:solidFill>
                <a:effectLst>
                  <a:outerShdw blurRad="38100" dist="38100" dir="2700000" algn="tl">
                    <a:srgbClr val="C0C0C0"/>
                  </a:outerShdw>
                </a:effectLst>
                <a:latin typeface="Arial" charset="0"/>
              </a:rPr>
              <a:t>Pasar SIEMPRE el antivirus a los Dispositivos USB. </a:t>
            </a:r>
          </a:p>
          <a:p>
            <a:pPr algn="just">
              <a:lnSpc>
                <a:spcPct val="90000"/>
              </a:lnSpc>
            </a:pPr>
            <a:r>
              <a:rPr lang="es-ES" sz="2800" i="1" dirty="0">
                <a:solidFill>
                  <a:srgbClr val="000099"/>
                </a:solidFill>
                <a:effectLst>
                  <a:outerShdw blurRad="38100" dist="38100" dir="2700000" algn="tl">
                    <a:srgbClr val="C0C0C0"/>
                  </a:outerShdw>
                </a:effectLst>
                <a:latin typeface="Arial" charset="0"/>
              </a:rPr>
              <a:t>Hacer copia de seguridad regular de los datos críticos y de las configuraciones, y almacenarlos en lugar seguro.</a:t>
            </a:r>
          </a:p>
          <a:p>
            <a:pPr algn="just">
              <a:lnSpc>
                <a:spcPct val="90000"/>
              </a:lnSpc>
            </a:pPr>
            <a:r>
              <a:rPr lang="es-ES" sz="2800" i="1" dirty="0">
                <a:solidFill>
                  <a:srgbClr val="000099"/>
                </a:solidFill>
                <a:effectLst>
                  <a:outerShdw blurRad="38100" dist="38100" dir="2700000" algn="tl">
                    <a:srgbClr val="C0C0C0"/>
                  </a:outerShdw>
                </a:effectLst>
                <a:latin typeface="Arial" charset="0"/>
              </a:rPr>
              <a:t>En caso de conflicto de pruebas de aplicaciones con el antivirus, pasarlo primero antes de deshabilitarlo. Pasar posteriormente la prueba e inmediatamente volver a activar el antivirus.</a:t>
            </a:r>
          </a:p>
          <a:p>
            <a:pPr algn="just">
              <a:lnSpc>
                <a:spcPct val="90000"/>
              </a:lnSpc>
            </a:pPr>
            <a:r>
              <a:rPr lang="es-ES" sz="2800" i="1" dirty="0">
                <a:solidFill>
                  <a:srgbClr val="000099"/>
                </a:solidFill>
                <a:effectLst>
                  <a:outerShdw blurRad="38100" dist="38100" dir="2700000" algn="tl">
                    <a:srgbClr val="C0C0C0"/>
                  </a:outerShdw>
                </a:effectLst>
                <a:latin typeface="Arial" charset="0"/>
              </a:rPr>
              <a:t>Comprobar esta política frecuentemente, debido a que prácticamente a diario se descubren nuevas formas de infección que podrían requerir un cambio en el procedimiento.</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757762"/>
                                        </p:tgtEl>
                                        <p:attrNameLst>
                                          <p:attrName>style.visibility</p:attrName>
                                        </p:attrNameLst>
                                      </p:cBhvr>
                                      <p:to>
                                        <p:strVal val="visible"/>
                                      </p:to>
                                    </p:set>
                                    <p:anim calcmode="lin" valueType="num">
                                      <p:cBhvr>
                                        <p:cTn id="7" dur="1000" fill="hold"/>
                                        <p:tgtEl>
                                          <p:spTgt spid="757762"/>
                                        </p:tgtEl>
                                        <p:attrNameLst>
                                          <p:attrName>ppt_w</p:attrName>
                                        </p:attrNameLst>
                                      </p:cBhvr>
                                      <p:tavLst>
                                        <p:tav tm="0">
                                          <p:val>
                                            <p:fltVal val="0"/>
                                          </p:val>
                                        </p:tav>
                                        <p:tav tm="100000">
                                          <p:val>
                                            <p:strVal val="#ppt_w"/>
                                          </p:val>
                                        </p:tav>
                                      </p:tavLst>
                                    </p:anim>
                                    <p:anim calcmode="lin" valueType="num">
                                      <p:cBhvr>
                                        <p:cTn id="8" dur="1000" fill="hold"/>
                                        <p:tgtEl>
                                          <p:spTgt spid="757762"/>
                                        </p:tgtEl>
                                        <p:attrNameLst>
                                          <p:attrName>ppt_h</p:attrName>
                                        </p:attrNameLst>
                                      </p:cBhvr>
                                      <p:tavLst>
                                        <p:tav tm="0">
                                          <p:val>
                                            <p:fltVal val="0"/>
                                          </p:val>
                                        </p:tav>
                                        <p:tav tm="100000">
                                          <p:val>
                                            <p:strVal val="#ppt_h"/>
                                          </p:val>
                                        </p:tav>
                                      </p:tavLst>
                                    </p:anim>
                                    <p:anim calcmode="lin" valueType="num">
                                      <p:cBhvr>
                                        <p:cTn id="9" dur="1000" fill="hold"/>
                                        <p:tgtEl>
                                          <p:spTgt spid="757762"/>
                                        </p:tgtEl>
                                        <p:attrNameLst>
                                          <p:attrName>style.rotation</p:attrName>
                                        </p:attrNameLst>
                                      </p:cBhvr>
                                      <p:tavLst>
                                        <p:tav tm="0">
                                          <p:val>
                                            <p:fltVal val="90"/>
                                          </p:val>
                                        </p:tav>
                                        <p:tav tm="100000">
                                          <p:val>
                                            <p:fltVal val="0"/>
                                          </p:val>
                                        </p:tav>
                                      </p:tavLst>
                                    </p:anim>
                                    <p:animEffect transition="in" filter="fade">
                                      <p:cBhvr>
                                        <p:cTn id="10" dur="1000"/>
                                        <p:tgtEl>
                                          <p:spTgt spid="757762"/>
                                        </p:tgtEl>
                                      </p:cBhvr>
                                    </p:animEffect>
                                  </p:childTnLst>
                                </p:cTn>
                              </p:par>
                            </p:childTnLst>
                          </p:cTn>
                        </p:par>
                      </p:childTnLst>
                    </p:cTn>
                  </p:par>
                  <p:par>
                    <p:cTn id="11" fill="hold">
                      <p:stCondLst>
                        <p:cond delay="indefinite"/>
                      </p:stCondLst>
                      <p:childTnLst>
                        <p:par>
                          <p:cTn id="12" fill="hold">
                            <p:stCondLst>
                              <p:cond delay="0"/>
                            </p:stCondLst>
                            <p:childTnLst>
                              <p:par>
                                <p:cTn id="13" presetID="55" presetClass="entr" presetSubtype="0" fill="hold" grpId="0" nodeType="clickEffect">
                                  <p:stCondLst>
                                    <p:cond delay="0"/>
                                  </p:stCondLst>
                                  <p:childTnLst>
                                    <p:set>
                                      <p:cBhvr>
                                        <p:cTn id="14" dur="1" fill="hold">
                                          <p:stCondLst>
                                            <p:cond delay="0"/>
                                          </p:stCondLst>
                                        </p:cTn>
                                        <p:tgtEl>
                                          <p:spTgt spid="757763">
                                            <p:bg/>
                                          </p:spTgt>
                                        </p:tgtEl>
                                        <p:attrNameLst>
                                          <p:attrName>style.visibility</p:attrName>
                                        </p:attrNameLst>
                                      </p:cBhvr>
                                      <p:to>
                                        <p:strVal val="visible"/>
                                      </p:to>
                                    </p:set>
                                    <p:anim calcmode="lin" valueType="num">
                                      <p:cBhvr>
                                        <p:cTn id="15" dur="1000" fill="hold"/>
                                        <p:tgtEl>
                                          <p:spTgt spid="757763">
                                            <p:bg/>
                                          </p:spTgt>
                                        </p:tgtEl>
                                        <p:attrNameLst>
                                          <p:attrName>ppt_w</p:attrName>
                                        </p:attrNameLst>
                                      </p:cBhvr>
                                      <p:tavLst>
                                        <p:tav tm="0">
                                          <p:val>
                                            <p:strVal val="#ppt_w*0.70"/>
                                          </p:val>
                                        </p:tav>
                                        <p:tav tm="100000">
                                          <p:val>
                                            <p:strVal val="#ppt_w"/>
                                          </p:val>
                                        </p:tav>
                                      </p:tavLst>
                                    </p:anim>
                                    <p:anim calcmode="lin" valueType="num">
                                      <p:cBhvr>
                                        <p:cTn id="16" dur="1000" fill="hold"/>
                                        <p:tgtEl>
                                          <p:spTgt spid="757763">
                                            <p:bg/>
                                          </p:spTgt>
                                        </p:tgtEl>
                                        <p:attrNameLst>
                                          <p:attrName>ppt_h</p:attrName>
                                        </p:attrNameLst>
                                      </p:cBhvr>
                                      <p:tavLst>
                                        <p:tav tm="0">
                                          <p:val>
                                            <p:strVal val="#ppt_h"/>
                                          </p:val>
                                        </p:tav>
                                        <p:tav tm="100000">
                                          <p:val>
                                            <p:strVal val="#ppt_h"/>
                                          </p:val>
                                        </p:tav>
                                      </p:tavLst>
                                    </p:anim>
                                    <p:animEffect transition="in" filter="fade">
                                      <p:cBhvr>
                                        <p:cTn id="17" dur="1000"/>
                                        <p:tgtEl>
                                          <p:spTgt spid="757763">
                                            <p:bg/>
                                          </p:spTgt>
                                        </p:tgtEl>
                                      </p:cBhvr>
                                    </p:animEffect>
                                  </p:childTnLst>
                                </p:cTn>
                              </p:par>
                            </p:childTnLst>
                          </p:cTn>
                        </p:par>
                      </p:childTnLst>
                    </p:cTn>
                  </p:par>
                  <p:par>
                    <p:cTn id="18" fill="hold">
                      <p:stCondLst>
                        <p:cond delay="indefinite"/>
                      </p:stCondLst>
                      <p:childTnLst>
                        <p:par>
                          <p:cTn id="19" fill="hold">
                            <p:stCondLst>
                              <p:cond delay="0"/>
                            </p:stCondLst>
                            <p:childTnLst>
                              <p:par>
                                <p:cTn id="20" presetID="55" presetClass="entr" presetSubtype="0" fill="hold" grpId="0" nodeType="clickEffect">
                                  <p:stCondLst>
                                    <p:cond delay="0"/>
                                  </p:stCondLst>
                                  <p:childTnLst>
                                    <p:set>
                                      <p:cBhvr>
                                        <p:cTn id="21" dur="1" fill="hold">
                                          <p:stCondLst>
                                            <p:cond delay="0"/>
                                          </p:stCondLst>
                                        </p:cTn>
                                        <p:tgtEl>
                                          <p:spTgt spid="757763">
                                            <p:txEl>
                                              <p:pRg st="0" end="0"/>
                                            </p:txEl>
                                          </p:spTgt>
                                        </p:tgtEl>
                                        <p:attrNameLst>
                                          <p:attrName>style.visibility</p:attrName>
                                        </p:attrNameLst>
                                      </p:cBhvr>
                                      <p:to>
                                        <p:strVal val="visible"/>
                                      </p:to>
                                    </p:set>
                                    <p:anim calcmode="lin" valueType="num">
                                      <p:cBhvr>
                                        <p:cTn id="22" dur="1000" fill="hold"/>
                                        <p:tgtEl>
                                          <p:spTgt spid="757763">
                                            <p:txEl>
                                              <p:pRg st="0" end="0"/>
                                            </p:txEl>
                                          </p:spTgt>
                                        </p:tgtEl>
                                        <p:attrNameLst>
                                          <p:attrName>ppt_w</p:attrName>
                                        </p:attrNameLst>
                                      </p:cBhvr>
                                      <p:tavLst>
                                        <p:tav tm="0">
                                          <p:val>
                                            <p:strVal val="#ppt_w*0.70"/>
                                          </p:val>
                                        </p:tav>
                                        <p:tav tm="100000">
                                          <p:val>
                                            <p:strVal val="#ppt_w"/>
                                          </p:val>
                                        </p:tav>
                                      </p:tavLst>
                                    </p:anim>
                                    <p:anim calcmode="lin" valueType="num">
                                      <p:cBhvr>
                                        <p:cTn id="23" dur="1000" fill="hold"/>
                                        <p:tgtEl>
                                          <p:spTgt spid="757763">
                                            <p:txEl>
                                              <p:pRg st="0" end="0"/>
                                            </p:txEl>
                                          </p:spTgt>
                                        </p:tgtEl>
                                        <p:attrNameLst>
                                          <p:attrName>ppt_h</p:attrName>
                                        </p:attrNameLst>
                                      </p:cBhvr>
                                      <p:tavLst>
                                        <p:tav tm="0">
                                          <p:val>
                                            <p:strVal val="#ppt_h"/>
                                          </p:val>
                                        </p:tav>
                                        <p:tav tm="100000">
                                          <p:val>
                                            <p:strVal val="#ppt_h"/>
                                          </p:val>
                                        </p:tav>
                                      </p:tavLst>
                                    </p:anim>
                                    <p:animEffect transition="in" filter="fade">
                                      <p:cBhvr>
                                        <p:cTn id="24" dur="1000"/>
                                        <p:tgtEl>
                                          <p:spTgt spid="757763">
                                            <p:txEl>
                                              <p:pRg st="0" end="0"/>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55" presetClass="entr" presetSubtype="0" fill="hold" grpId="0" nodeType="clickEffect">
                                  <p:stCondLst>
                                    <p:cond delay="0"/>
                                  </p:stCondLst>
                                  <p:childTnLst>
                                    <p:set>
                                      <p:cBhvr>
                                        <p:cTn id="28" dur="1" fill="hold">
                                          <p:stCondLst>
                                            <p:cond delay="0"/>
                                          </p:stCondLst>
                                        </p:cTn>
                                        <p:tgtEl>
                                          <p:spTgt spid="757763">
                                            <p:txEl>
                                              <p:pRg st="1" end="1"/>
                                            </p:txEl>
                                          </p:spTgt>
                                        </p:tgtEl>
                                        <p:attrNameLst>
                                          <p:attrName>style.visibility</p:attrName>
                                        </p:attrNameLst>
                                      </p:cBhvr>
                                      <p:to>
                                        <p:strVal val="visible"/>
                                      </p:to>
                                    </p:set>
                                    <p:anim calcmode="lin" valueType="num">
                                      <p:cBhvr>
                                        <p:cTn id="29" dur="1000" fill="hold"/>
                                        <p:tgtEl>
                                          <p:spTgt spid="757763">
                                            <p:txEl>
                                              <p:pRg st="1" end="1"/>
                                            </p:txEl>
                                          </p:spTgt>
                                        </p:tgtEl>
                                        <p:attrNameLst>
                                          <p:attrName>ppt_w</p:attrName>
                                        </p:attrNameLst>
                                      </p:cBhvr>
                                      <p:tavLst>
                                        <p:tav tm="0">
                                          <p:val>
                                            <p:strVal val="#ppt_w*0.70"/>
                                          </p:val>
                                        </p:tav>
                                        <p:tav tm="100000">
                                          <p:val>
                                            <p:strVal val="#ppt_w"/>
                                          </p:val>
                                        </p:tav>
                                      </p:tavLst>
                                    </p:anim>
                                    <p:anim calcmode="lin" valueType="num">
                                      <p:cBhvr>
                                        <p:cTn id="30" dur="1000" fill="hold"/>
                                        <p:tgtEl>
                                          <p:spTgt spid="757763">
                                            <p:txEl>
                                              <p:pRg st="1" end="1"/>
                                            </p:txEl>
                                          </p:spTgt>
                                        </p:tgtEl>
                                        <p:attrNameLst>
                                          <p:attrName>ppt_h</p:attrName>
                                        </p:attrNameLst>
                                      </p:cBhvr>
                                      <p:tavLst>
                                        <p:tav tm="0">
                                          <p:val>
                                            <p:strVal val="#ppt_h"/>
                                          </p:val>
                                        </p:tav>
                                        <p:tav tm="100000">
                                          <p:val>
                                            <p:strVal val="#ppt_h"/>
                                          </p:val>
                                        </p:tav>
                                      </p:tavLst>
                                    </p:anim>
                                    <p:animEffect transition="in" filter="fade">
                                      <p:cBhvr>
                                        <p:cTn id="31" dur="1000"/>
                                        <p:tgtEl>
                                          <p:spTgt spid="757763">
                                            <p:txEl>
                                              <p:pRg st="1" end="1"/>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55" presetClass="entr" presetSubtype="0" fill="hold" grpId="0" nodeType="clickEffect">
                                  <p:stCondLst>
                                    <p:cond delay="0"/>
                                  </p:stCondLst>
                                  <p:childTnLst>
                                    <p:set>
                                      <p:cBhvr>
                                        <p:cTn id="35" dur="1" fill="hold">
                                          <p:stCondLst>
                                            <p:cond delay="0"/>
                                          </p:stCondLst>
                                        </p:cTn>
                                        <p:tgtEl>
                                          <p:spTgt spid="757763">
                                            <p:txEl>
                                              <p:pRg st="2" end="2"/>
                                            </p:txEl>
                                          </p:spTgt>
                                        </p:tgtEl>
                                        <p:attrNameLst>
                                          <p:attrName>style.visibility</p:attrName>
                                        </p:attrNameLst>
                                      </p:cBhvr>
                                      <p:to>
                                        <p:strVal val="visible"/>
                                      </p:to>
                                    </p:set>
                                    <p:anim calcmode="lin" valueType="num">
                                      <p:cBhvr>
                                        <p:cTn id="36" dur="1000" fill="hold"/>
                                        <p:tgtEl>
                                          <p:spTgt spid="757763">
                                            <p:txEl>
                                              <p:pRg st="2" end="2"/>
                                            </p:txEl>
                                          </p:spTgt>
                                        </p:tgtEl>
                                        <p:attrNameLst>
                                          <p:attrName>ppt_w</p:attrName>
                                        </p:attrNameLst>
                                      </p:cBhvr>
                                      <p:tavLst>
                                        <p:tav tm="0">
                                          <p:val>
                                            <p:strVal val="#ppt_w*0.70"/>
                                          </p:val>
                                        </p:tav>
                                        <p:tav tm="100000">
                                          <p:val>
                                            <p:strVal val="#ppt_w"/>
                                          </p:val>
                                        </p:tav>
                                      </p:tavLst>
                                    </p:anim>
                                    <p:anim calcmode="lin" valueType="num">
                                      <p:cBhvr>
                                        <p:cTn id="37" dur="1000" fill="hold"/>
                                        <p:tgtEl>
                                          <p:spTgt spid="757763">
                                            <p:txEl>
                                              <p:pRg st="2" end="2"/>
                                            </p:txEl>
                                          </p:spTgt>
                                        </p:tgtEl>
                                        <p:attrNameLst>
                                          <p:attrName>ppt_h</p:attrName>
                                        </p:attrNameLst>
                                      </p:cBhvr>
                                      <p:tavLst>
                                        <p:tav tm="0">
                                          <p:val>
                                            <p:strVal val="#ppt_h"/>
                                          </p:val>
                                        </p:tav>
                                        <p:tav tm="100000">
                                          <p:val>
                                            <p:strVal val="#ppt_h"/>
                                          </p:val>
                                        </p:tav>
                                      </p:tavLst>
                                    </p:anim>
                                    <p:animEffect transition="in" filter="fade">
                                      <p:cBhvr>
                                        <p:cTn id="38" dur="1000"/>
                                        <p:tgtEl>
                                          <p:spTgt spid="757763">
                                            <p:txEl>
                                              <p:pRg st="2" end="2"/>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55" presetClass="entr" presetSubtype="0" fill="hold" grpId="0" nodeType="clickEffect">
                                  <p:stCondLst>
                                    <p:cond delay="0"/>
                                  </p:stCondLst>
                                  <p:childTnLst>
                                    <p:set>
                                      <p:cBhvr>
                                        <p:cTn id="42" dur="1" fill="hold">
                                          <p:stCondLst>
                                            <p:cond delay="0"/>
                                          </p:stCondLst>
                                        </p:cTn>
                                        <p:tgtEl>
                                          <p:spTgt spid="757763">
                                            <p:txEl>
                                              <p:pRg st="3" end="3"/>
                                            </p:txEl>
                                          </p:spTgt>
                                        </p:tgtEl>
                                        <p:attrNameLst>
                                          <p:attrName>style.visibility</p:attrName>
                                        </p:attrNameLst>
                                      </p:cBhvr>
                                      <p:to>
                                        <p:strVal val="visible"/>
                                      </p:to>
                                    </p:set>
                                    <p:anim calcmode="lin" valueType="num">
                                      <p:cBhvr>
                                        <p:cTn id="43" dur="1000" fill="hold"/>
                                        <p:tgtEl>
                                          <p:spTgt spid="757763">
                                            <p:txEl>
                                              <p:pRg st="3" end="3"/>
                                            </p:txEl>
                                          </p:spTgt>
                                        </p:tgtEl>
                                        <p:attrNameLst>
                                          <p:attrName>ppt_w</p:attrName>
                                        </p:attrNameLst>
                                      </p:cBhvr>
                                      <p:tavLst>
                                        <p:tav tm="0">
                                          <p:val>
                                            <p:strVal val="#ppt_w*0.70"/>
                                          </p:val>
                                        </p:tav>
                                        <p:tav tm="100000">
                                          <p:val>
                                            <p:strVal val="#ppt_w"/>
                                          </p:val>
                                        </p:tav>
                                      </p:tavLst>
                                    </p:anim>
                                    <p:anim calcmode="lin" valueType="num">
                                      <p:cBhvr>
                                        <p:cTn id="44" dur="1000" fill="hold"/>
                                        <p:tgtEl>
                                          <p:spTgt spid="757763">
                                            <p:txEl>
                                              <p:pRg st="3" end="3"/>
                                            </p:txEl>
                                          </p:spTgt>
                                        </p:tgtEl>
                                        <p:attrNameLst>
                                          <p:attrName>ppt_h</p:attrName>
                                        </p:attrNameLst>
                                      </p:cBhvr>
                                      <p:tavLst>
                                        <p:tav tm="0">
                                          <p:val>
                                            <p:strVal val="#ppt_h"/>
                                          </p:val>
                                        </p:tav>
                                        <p:tav tm="100000">
                                          <p:val>
                                            <p:strVal val="#ppt_h"/>
                                          </p:val>
                                        </p:tav>
                                      </p:tavLst>
                                    </p:anim>
                                    <p:animEffect transition="in" filter="fade">
                                      <p:cBhvr>
                                        <p:cTn id="45" dur="1000"/>
                                        <p:tgtEl>
                                          <p:spTgt spid="75776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7762" grpId="0" animBg="1"/>
      <p:bldP spid="757763" grpId="0" build="p"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fecha"/>
          <p:cNvSpPr>
            <a:spLocks noGrp="1"/>
          </p:cNvSpPr>
          <p:nvPr>
            <p:ph type="dt" sz="quarter" idx="10"/>
          </p:nvPr>
        </p:nvSpPr>
        <p:spPr/>
        <p:txBody>
          <a:bodyPr/>
          <a:lstStyle/>
          <a:p>
            <a:pPr>
              <a:defRPr/>
            </a:pPr>
            <a:fld id="{DEE36E31-9B51-476E-AEBB-52D27523707F}" type="datetime1">
              <a:rPr lang="es-ES"/>
              <a:pPr>
                <a:defRPr/>
              </a:pPr>
              <a:t>26/03/2023</a:t>
            </a:fld>
            <a:endParaRPr lang="en-US"/>
          </a:p>
        </p:txBody>
      </p:sp>
      <p:sp>
        <p:nvSpPr>
          <p:cNvPr id="6" name="5 Marcador de número de diapositiva"/>
          <p:cNvSpPr>
            <a:spLocks noGrp="1"/>
          </p:cNvSpPr>
          <p:nvPr>
            <p:ph type="sldNum" sz="quarter" idx="12"/>
          </p:nvPr>
        </p:nvSpPr>
        <p:spPr/>
        <p:txBody>
          <a:bodyPr/>
          <a:lstStyle/>
          <a:p>
            <a:pPr>
              <a:defRPr/>
            </a:pPr>
            <a:fld id="{61BEFA0E-48E7-4539-8837-68B4398CAD40}" type="slidenum">
              <a:rPr lang="en-US"/>
              <a:pPr>
                <a:defRPr/>
              </a:pPr>
              <a:t>18</a:t>
            </a:fld>
            <a:endParaRPr lang="en-US"/>
          </a:p>
        </p:txBody>
      </p:sp>
      <p:sp>
        <p:nvSpPr>
          <p:cNvPr id="483330" name="Rectangle 1026"/>
          <p:cNvSpPr>
            <a:spLocks noGrp="1" noChangeArrowheads="1"/>
          </p:cNvSpPr>
          <p:nvPr>
            <p:ph type="title"/>
          </p:nvPr>
        </p:nvSpPr>
        <p:spPr>
          <a:xfrm>
            <a:off x="250825" y="0"/>
            <a:ext cx="8893175" cy="1143000"/>
          </a:xfrm>
          <a:solidFill>
            <a:schemeClr val="accent2">
              <a:lumMod val="20000"/>
              <a:lumOff val="80000"/>
            </a:schemeClr>
          </a:solidFill>
          <a:ln w="76200" cap="flat" algn="ctr">
            <a:solidFill>
              <a:srgbClr val="0000FF"/>
            </a:solidFill>
          </a:ln>
        </p:spPr>
        <p:txBody>
          <a:bodyPr/>
          <a:lstStyle/>
          <a:p>
            <a:pPr>
              <a:defRPr/>
            </a:pPr>
            <a:r>
              <a:rPr lang="es-AR" sz="6000" b="1" i="1">
                <a:solidFill>
                  <a:schemeClr val="accent2">
                    <a:lumMod val="75000"/>
                  </a:schemeClr>
                </a:solidFill>
                <a:effectLst>
                  <a:outerShdw blurRad="38100" dist="38100" dir="2700000" algn="tl">
                    <a:srgbClr val="C0C0C0"/>
                  </a:outerShdw>
                </a:effectLst>
                <a:latin typeface="Arial" charset="0"/>
              </a:rPr>
              <a:t>Spyware</a:t>
            </a:r>
          </a:p>
        </p:txBody>
      </p:sp>
      <p:sp>
        <p:nvSpPr>
          <p:cNvPr id="483331" name="Rectangle 1027"/>
          <p:cNvSpPr>
            <a:spLocks noGrp="1" noChangeArrowheads="1"/>
          </p:cNvSpPr>
          <p:nvPr>
            <p:ph type="body" idx="1"/>
          </p:nvPr>
        </p:nvSpPr>
        <p:spPr>
          <a:xfrm>
            <a:off x="250825" y="1412875"/>
            <a:ext cx="8713788" cy="5111750"/>
          </a:xfrm>
          <a:solidFill>
            <a:schemeClr val="accent2">
              <a:lumMod val="20000"/>
              <a:lumOff val="80000"/>
            </a:schemeClr>
          </a:solidFill>
          <a:ln w="76200" cap="flat" algn="ctr">
            <a:solidFill>
              <a:srgbClr val="000080"/>
            </a:solidFill>
          </a:ln>
        </p:spPr>
        <p:txBody>
          <a:bodyPr/>
          <a:lstStyle/>
          <a:p>
            <a:pPr algn="just">
              <a:lnSpc>
                <a:spcPct val="90000"/>
              </a:lnSpc>
              <a:defRPr/>
            </a:pPr>
            <a:r>
              <a:rPr lang="es-AR" i="1" dirty="0">
                <a:solidFill>
                  <a:srgbClr val="000099"/>
                </a:solidFill>
                <a:effectLst>
                  <a:outerShdw blurRad="38100" dist="38100" dir="2700000" algn="tl">
                    <a:srgbClr val="C0C0C0"/>
                  </a:outerShdw>
                </a:effectLst>
                <a:latin typeface="Arial" charset="0"/>
              </a:rPr>
              <a:t>Se llama “</a:t>
            </a:r>
            <a:r>
              <a:rPr lang="es-AR" i="1" dirty="0" err="1">
                <a:solidFill>
                  <a:srgbClr val="000099"/>
                </a:solidFill>
                <a:effectLst>
                  <a:outerShdw blurRad="38100" dist="38100" dir="2700000" algn="tl">
                    <a:srgbClr val="C0C0C0"/>
                  </a:outerShdw>
                </a:effectLst>
                <a:latin typeface="Arial" charset="0"/>
              </a:rPr>
              <a:t>pest</a:t>
            </a:r>
            <a:r>
              <a:rPr lang="es-AR" i="1" dirty="0">
                <a:solidFill>
                  <a:srgbClr val="000099"/>
                </a:solidFill>
                <a:effectLst>
                  <a:outerShdw blurRad="38100" dist="38100" dir="2700000" algn="tl">
                    <a:srgbClr val="C0C0C0"/>
                  </a:outerShdw>
                </a:effectLst>
                <a:latin typeface="Arial" charset="0"/>
              </a:rPr>
              <a:t>” (peste o alimaña) a toda aplicación instalada en el PC de un usuario, sin su consentimiento o como parte de un consentimiento genérico, habitualmente se ejecuta en </a:t>
            </a:r>
            <a:r>
              <a:rPr lang="es-AR" i="1" dirty="0" err="1">
                <a:solidFill>
                  <a:srgbClr val="000099"/>
                </a:solidFill>
                <a:effectLst>
                  <a:outerShdw blurRad="38100" dist="38100" dir="2700000" algn="tl">
                    <a:srgbClr val="C0C0C0"/>
                  </a:outerShdw>
                </a:effectLst>
                <a:latin typeface="Arial" charset="0"/>
              </a:rPr>
              <a:t>background</a:t>
            </a:r>
            <a:r>
              <a:rPr lang="es-AR" i="1" dirty="0">
                <a:solidFill>
                  <a:srgbClr val="000099"/>
                </a:solidFill>
                <a:effectLst>
                  <a:outerShdw blurRad="38100" dist="38100" dir="2700000" algn="tl">
                    <a:srgbClr val="C0C0C0"/>
                  </a:outerShdw>
                </a:effectLst>
                <a:latin typeface="Arial" charset="0"/>
              </a:rPr>
              <a:t> y es resistente a su desinstalación. (quedan incluidos por definición los virus)</a:t>
            </a:r>
          </a:p>
          <a:p>
            <a:pPr>
              <a:lnSpc>
                <a:spcPct val="90000"/>
              </a:lnSpc>
              <a:defRPr/>
            </a:pPr>
            <a:r>
              <a:rPr lang="es-AR" i="1" dirty="0">
                <a:solidFill>
                  <a:srgbClr val="000099"/>
                </a:solidFill>
                <a:effectLst>
                  <a:outerShdw blurRad="38100" dist="38100" dir="2700000" algn="tl">
                    <a:srgbClr val="C0C0C0"/>
                  </a:outerShdw>
                </a:effectLst>
                <a:latin typeface="Arial" charset="0"/>
              </a:rPr>
              <a:t>El objetivo suele ser ilícito o por lo menos no acordado con el usuario</a:t>
            </a:r>
          </a:p>
          <a:p>
            <a:pPr>
              <a:lnSpc>
                <a:spcPct val="90000"/>
              </a:lnSpc>
              <a:defRPr/>
            </a:pPr>
            <a:endParaRPr lang="es-AR" i="1" dirty="0">
              <a:solidFill>
                <a:srgbClr val="000099"/>
              </a:solidFill>
              <a:effectLst>
                <a:outerShdw blurRad="38100" dist="38100" dir="2700000" algn="tl">
                  <a:srgbClr val="C0C0C0"/>
                </a:outerShdw>
              </a:effectLst>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483330"/>
                                        </p:tgtEl>
                                        <p:attrNameLst>
                                          <p:attrName>style.visibility</p:attrName>
                                        </p:attrNameLst>
                                      </p:cBhvr>
                                      <p:to>
                                        <p:strVal val="visible"/>
                                      </p:to>
                                    </p:set>
                                    <p:anim calcmode="lin" valueType="num">
                                      <p:cBhvr>
                                        <p:cTn id="7" dur="1000" fill="hold"/>
                                        <p:tgtEl>
                                          <p:spTgt spid="483330"/>
                                        </p:tgtEl>
                                        <p:attrNameLst>
                                          <p:attrName>ppt_w</p:attrName>
                                        </p:attrNameLst>
                                      </p:cBhvr>
                                      <p:tavLst>
                                        <p:tav tm="0">
                                          <p:val>
                                            <p:fltVal val="0"/>
                                          </p:val>
                                        </p:tav>
                                        <p:tav tm="100000">
                                          <p:val>
                                            <p:strVal val="#ppt_w"/>
                                          </p:val>
                                        </p:tav>
                                      </p:tavLst>
                                    </p:anim>
                                    <p:anim calcmode="lin" valueType="num">
                                      <p:cBhvr>
                                        <p:cTn id="8" dur="1000" fill="hold"/>
                                        <p:tgtEl>
                                          <p:spTgt spid="483330"/>
                                        </p:tgtEl>
                                        <p:attrNameLst>
                                          <p:attrName>ppt_h</p:attrName>
                                        </p:attrNameLst>
                                      </p:cBhvr>
                                      <p:tavLst>
                                        <p:tav tm="0">
                                          <p:val>
                                            <p:fltVal val="0"/>
                                          </p:val>
                                        </p:tav>
                                        <p:tav tm="100000">
                                          <p:val>
                                            <p:strVal val="#ppt_h"/>
                                          </p:val>
                                        </p:tav>
                                      </p:tavLst>
                                    </p:anim>
                                    <p:anim calcmode="lin" valueType="num">
                                      <p:cBhvr>
                                        <p:cTn id="9" dur="1000" fill="hold"/>
                                        <p:tgtEl>
                                          <p:spTgt spid="483330"/>
                                        </p:tgtEl>
                                        <p:attrNameLst>
                                          <p:attrName>style.rotation</p:attrName>
                                        </p:attrNameLst>
                                      </p:cBhvr>
                                      <p:tavLst>
                                        <p:tav tm="0">
                                          <p:val>
                                            <p:fltVal val="90"/>
                                          </p:val>
                                        </p:tav>
                                        <p:tav tm="100000">
                                          <p:val>
                                            <p:fltVal val="0"/>
                                          </p:val>
                                        </p:tav>
                                      </p:tavLst>
                                    </p:anim>
                                    <p:animEffect transition="in" filter="fade">
                                      <p:cBhvr>
                                        <p:cTn id="10" dur="1000"/>
                                        <p:tgtEl>
                                          <p:spTgt spid="483330"/>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grpId="0" nodeType="clickEffect">
                                  <p:stCondLst>
                                    <p:cond delay="0"/>
                                  </p:stCondLst>
                                  <p:childTnLst>
                                    <p:set>
                                      <p:cBhvr>
                                        <p:cTn id="14" dur="1" fill="hold">
                                          <p:stCondLst>
                                            <p:cond delay="0"/>
                                          </p:stCondLst>
                                        </p:cTn>
                                        <p:tgtEl>
                                          <p:spTgt spid="483331">
                                            <p:bg/>
                                          </p:spTgt>
                                        </p:tgtEl>
                                        <p:attrNameLst>
                                          <p:attrName>style.visibility</p:attrName>
                                        </p:attrNameLst>
                                      </p:cBhvr>
                                      <p:to>
                                        <p:strVal val="visible"/>
                                      </p:to>
                                    </p:set>
                                    <p:anim calcmode="lin" valueType="num">
                                      <p:cBhvr>
                                        <p:cTn id="15" dur="1000" fill="hold"/>
                                        <p:tgtEl>
                                          <p:spTgt spid="483331">
                                            <p:bg/>
                                          </p:spTgt>
                                        </p:tgtEl>
                                        <p:attrNameLst>
                                          <p:attrName>ppt_w</p:attrName>
                                        </p:attrNameLst>
                                      </p:cBhvr>
                                      <p:tavLst>
                                        <p:tav tm="0">
                                          <p:val>
                                            <p:fltVal val="0"/>
                                          </p:val>
                                        </p:tav>
                                        <p:tav tm="100000">
                                          <p:val>
                                            <p:strVal val="#ppt_w"/>
                                          </p:val>
                                        </p:tav>
                                      </p:tavLst>
                                    </p:anim>
                                    <p:anim calcmode="lin" valueType="num">
                                      <p:cBhvr>
                                        <p:cTn id="16" dur="1000" fill="hold"/>
                                        <p:tgtEl>
                                          <p:spTgt spid="483331">
                                            <p:bg/>
                                          </p:spTgt>
                                        </p:tgtEl>
                                        <p:attrNameLst>
                                          <p:attrName>ppt_h</p:attrName>
                                        </p:attrNameLst>
                                      </p:cBhvr>
                                      <p:tavLst>
                                        <p:tav tm="0">
                                          <p:val>
                                            <p:fltVal val="0"/>
                                          </p:val>
                                        </p:tav>
                                        <p:tav tm="100000">
                                          <p:val>
                                            <p:strVal val="#ppt_h"/>
                                          </p:val>
                                        </p:tav>
                                      </p:tavLst>
                                    </p:anim>
                                    <p:anim calcmode="lin" valueType="num">
                                      <p:cBhvr>
                                        <p:cTn id="17" dur="1000" fill="hold"/>
                                        <p:tgtEl>
                                          <p:spTgt spid="483331">
                                            <p:bg/>
                                          </p:spTgt>
                                        </p:tgtEl>
                                        <p:attrNameLst>
                                          <p:attrName>style.rotation</p:attrName>
                                        </p:attrNameLst>
                                      </p:cBhvr>
                                      <p:tavLst>
                                        <p:tav tm="0">
                                          <p:val>
                                            <p:fltVal val="90"/>
                                          </p:val>
                                        </p:tav>
                                        <p:tav tm="100000">
                                          <p:val>
                                            <p:fltVal val="0"/>
                                          </p:val>
                                        </p:tav>
                                      </p:tavLst>
                                    </p:anim>
                                    <p:animEffect transition="in" filter="fade">
                                      <p:cBhvr>
                                        <p:cTn id="18" dur="1000"/>
                                        <p:tgtEl>
                                          <p:spTgt spid="483331">
                                            <p:bg/>
                                          </p:spTgt>
                                        </p:tgtEl>
                                      </p:cBhvr>
                                    </p:animEffect>
                                  </p:childTnLst>
                                </p:cTn>
                              </p:par>
                            </p:childTnLst>
                          </p:cTn>
                        </p:par>
                      </p:childTnLst>
                    </p:cTn>
                  </p:par>
                  <p:par>
                    <p:cTn id="19" fill="hold">
                      <p:stCondLst>
                        <p:cond delay="indefinite"/>
                      </p:stCondLst>
                      <p:childTnLst>
                        <p:par>
                          <p:cTn id="20" fill="hold">
                            <p:stCondLst>
                              <p:cond delay="0"/>
                            </p:stCondLst>
                            <p:childTnLst>
                              <p:par>
                                <p:cTn id="21" presetID="31" presetClass="entr" presetSubtype="0" fill="hold" grpId="0" nodeType="clickEffect">
                                  <p:stCondLst>
                                    <p:cond delay="0"/>
                                  </p:stCondLst>
                                  <p:childTnLst>
                                    <p:set>
                                      <p:cBhvr>
                                        <p:cTn id="22" dur="1" fill="hold">
                                          <p:stCondLst>
                                            <p:cond delay="0"/>
                                          </p:stCondLst>
                                        </p:cTn>
                                        <p:tgtEl>
                                          <p:spTgt spid="483331">
                                            <p:txEl>
                                              <p:pRg st="0" end="0"/>
                                            </p:txEl>
                                          </p:spTgt>
                                        </p:tgtEl>
                                        <p:attrNameLst>
                                          <p:attrName>style.visibility</p:attrName>
                                        </p:attrNameLst>
                                      </p:cBhvr>
                                      <p:to>
                                        <p:strVal val="visible"/>
                                      </p:to>
                                    </p:set>
                                    <p:anim calcmode="lin" valueType="num">
                                      <p:cBhvr>
                                        <p:cTn id="23" dur="1000" fill="hold"/>
                                        <p:tgtEl>
                                          <p:spTgt spid="483331">
                                            <p:txEl>
                                              <p:pRg st="0" end="0"/>
                                            </p:txEl>
                                          </p:spTgt>
                                        </p:tgtEl>
                                        <p:attrNameLst>
                                          <p:attrName>ppt_w</p:attrName>
                                        </p:attrNameLst>
                                      </p:cBhvr>
                                      <p:tavLst>
                                        <p:tav tm="0">
                                          <p:val>
                                            <p:fltVal val="0"/>
                                          </p:val>
                                        </p:tav>
                                        <p:tav tm="100000">
                                          <p:val>
                                            <p:strVal val="#ppt_w"/>
                                          </p:val>
                                        </p:tav>
                                      </p:tavLst>
                                    </p:anim>
                                    <p:anim calcmode="lin" valueType="num">
                                      <p:cBhvr>
                                        <p:cTn id="24" dur="1000" fill="hold"/>
                                        <p:tgtEl>
                                          <p:spTgt spid="483331">
                                            <p:txEl>
                                              <p:pRg st="0" end="0"/>
                                            </p:txEl>
                                          </p:spTgt>
                                        </p:tgtEl>
                                        <p:attrNameLst>
                                          <p:attrName>ppt_h</p:attrName>
                                        </p:attrNameLst>
                                      </p:cBhvr>
                                      <p:tavLst>
                                        <p:tav tm="0">
                                          <p:val>
                                            <p:fltVal val="0"/>
                                          </p:val>
                                        </p:tav>
                                        <p:tav tm="100000">
                                          <p:val>
                                            <p:strVal val="#ppt_h"/>
                                          </p:val>
                                        </p:tav>
                                      </p:tavLst>
                                    </p:anim>
                                    <p:anim calcmode="lin" valueType="num">
                                      <p:cBhvr>
                                        <p:cTn id="25" dur="1000" fill="hold"/>
                                        <p:tgtEl>
                                          <p:spTgt spid="483331">
                                            <p:txEl>
                                              <p:pRg st="0" end="0"/>
                                            </p:txEl>
                                          </p:spTgt>
                                        </p:tgtEl>
                                        <p:attrNameLst>
                                          <p:attrName>style.rotation</p:attrName>
                                        </p:attrNameLst>
                                      </p:cBhvr>
                                      <p:tavLst>
                                        <p:tav tm="0">
                                          <p:val>
                                            <p:fltVal val="90"/>
                                          </p:val>
                                        </p:tav>
                                        <p:tav tm="100000">
                                          <p:val>
                                            <p:fltVal val="0"/>
                                          </p:val>
                                        </p:tav>
                                      </p:tavLst>
                                    </p:anim>
                                    <p:animEffect transition="in" filter="fade">
                                      <p:cBhvr>
                                        <p:cTn id="26" dur="1000"/>
                                        <p:tgtEl>
                                          <p:spTgt spid="483331">
                                            <p:txEl>
                                              <p:pRg st="0" end="0"/>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31" presetClass="entr" presetSubtype="0" fill="hold" grpId="0" nodeType="clickEffect">
                                  <p:stCondLst>
                                    <p:cond delay="0"/>
                                  </p:stCondLst>
                                  <p:childTnLst>
                                    <p:set>
                                      <p:cBhvr>
                                        <p:cTn id="30" dur="1" fill="hold">
                                          <p:stCondLst>
                                            <p:cond delay="0"/>
                                          </p:stCondLst>
                                        </p:cTn>
                                        <p:tgtEl>
                                          <p:spTgt spid="483331">
                                            <p:txEl>
                                              <p:pRg st="1" end="1"/>
                                            </p:txEl>
                                          </p:spTgt>
                                        </p:tgtEl>
                                        <p:attrNameLst>
                                          <p:attrName>style.visibility</p:attrName>
                                        </p:attrNameLst>
                                      </p:cBhvr>
                                      <p:to>
                                        <p:strVal val="visible"/>
                                      </p:to>
                                    </p:set>
                                    <p:anim calcmode="lin" valueType="num">
                                      <p:cBhvr>
                                        <p:cTn id="31" dur="1000" fill="hold"/>
                                        <p:tgtEl>
                                          <p:spTgt spid="483331">
                                            <p:txEl>
                                              <p:pRg st="1" end="1"/>
                                            </p:txEl>
                                          </p:spTgt>
                                        </p:tgtEl>
                                        <p:attrNameLst>
                                          <p:attrName>ppt_w</p:attrName>
                                        </p:attrNameLst>
                                      </p:cBhvr>
                                      <p:tavLst>
                                        <p:tav tm="0">
                                          <p:val>
                                            <p:fltVal val="0"/>
                                          </p:val>
                                        </p:tav>
                                        <p:tav tm="100000">
                                          <p:val>
                                            <p:strVal val="#ppt_w"/>
                                          </p:val>
                                        </p:tav>
                                      </p:tavLst>
                                    </p:anim>
                                    <p:anim calcmode="lin" valueType="num">
                                      <p:cBhvr>
                                        <p:cTn id="32" dur="1000" fill="hold"/>
                                        <p:tgtEl>
                                          <p:spTgt spid="483331">
                                            <p:txEl>
                                              <p:pRg st="1" end="1"/>
                                            </p:txEl>
                                          </p:spTgt>
                                        </p:tgtEl>
                                        <p:attrNameLst>
                                          <p:attrName>ppt_h</p:attrName>
                                        </p:attrNameLst>
                                      </p:cBhvr>
                                      <p:tavLst>
                                        <p:tav tm="0">
                                          <p:val>
                                            <p:fltVal val="0"/>
                                          </p:val>
                                        </p:tav>
                                        <p:tav tm="100000">
                                          <p:val>
                                            <p:strVal val="#ppt_h"/>
                                          </p:val>
                                        </p:tav>
                                      </p:tavLst>
                                    </p:anim>
                                    <p:anim calcmode="lin" valueType="num">
                                      <p:cBhvr>
                                        <p:cTn id="33" dur="1000" fill="hold"/>
                                        <p:tgtEl>
                                          <p:spTgt spid="483331">
                                            <p:txEl>
                                              <p:pRg st="1" end="1"/>
                                            </p:txEl>
                                          </p:spTgt>
                                        </p:tgtEl>
                                        <p:attrNameLst>
                                          <p:attrName>style.rotation</p:attrName>
                                        </p:attrNameLst>
                                      </p:cBhvr>
                                      <p:tavLst>
                                        <p:tav tm="0">
                                          <p:val>
                                            <p:fltVal val="90"/>
                                          </p:val>
                                        </p:tav>
                                        <p:tav tm="100000">
                                          <p:val>
                                            <p:fltVal val="0"/>
                                          </p:val>
                                        </p:tav>
                                      </p:tavLst>
                                    </p:anim>
                                    <p:animEffect transition="in" filter="fade">
                                      <p:cBhvr>
                                        <p:cTn id="34" dur="1000"/>
                                        <p:tgtEl>
                                          <p:spTgt spid="48333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3330" grpId="0" animBg="1"/>
      <p:bldP spid="483331" grpId="0" build="p"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fecha"/>
          <p:cNvSpPr>
            <a:spLocks noGrp="1"/>
          </p:cNvSpPr>
          <p:nvPr>
            <p:ph type="dt" sz="quarter" idx="10"/>
          </p:nvPr>
        </p:nvSpPr>
        <p:spPr/>
        <p:txBody>
          <a:bodyPr/>
          <a:lstStyle/>
          <a:p>
            <a:pPr>
              <a:defRPr/>
            </a:pPr>
            <a:fld id="{4D81F6B7-32EF-4667-9E3B-AC4C6EFE7632}" type="datetime1">
              <a:rPr lang="es-ES"/>
              <a:pPr>
                <a:defRPr/>
              </a:pPr>
              <a:t>26/03/2023</a:t>
            </a:fld>
            <a:endParaRPr lang="en-US"/>
          </a:p>
        </p:txBody>
      </p:sp>
      <p:sp>
        <p:nvSpPr>
          <p:cNvPr id="6" name="5 Marcador de número de diapositiva"/>
          <p:cNvSpPr>
            <a:spLocks noGrp="1"/>
          </p:cNvSpPr>
          <p:nvPr>
            <p:ph type="sldNum" sz="quarter" idx="12"/>
          </p:nvPr>
        </p:nvSpPr>
        <p:spPr/>
        <p:txBody>
          <a:bodyPr/>
          <a:lstStyle/>
          <a:p>
            <a:pPr>
              <a:defRPr/>
            </a:pPr>
            <a:fld id="{56AF6A13-C088-419D-9C09-A84F15E3257D}" type="slidenum">
              <a:rPr lang="en-US"/>
              <a:pPr>
                <a:defRPr/>
              </a:pPr>
              <a:t>19</a:t>
            </a:fld>
            <a:endParaRPr lang="en-US"/>
          </a:p>
        </p:txBody>
      </p:sp>
      <p:sp>
        <p:nvSpPr>
          <p:cNvPr id="478210" name="Rectangle 2"/>
          <p:cNvSpPr>
            <a:spLocks noGrp="1" noChangeArrowheads="1"/>
          </p:cNvSpPr>
          <p:nvPr>
            <p:ph type="title"/>
          </p:nvPr>
        </p:nvSpPr>
        <p:spPr>
          <a:xfrm>
            <a:off x="838200" y="381000"/>
            <a:ext cx="7772400" cy="1143000"/>
          </a:xfrm>
          <a:solidFill>
            <a:schemeClr val="accent2">
              <a:lumMod val="20000"/>
              <a:lumOff val="80000"/>
            </a:schemeClr>
          </a:solidFill>
          <a:ln w="76200" cap="flat" algn="ctr">
            <a:solidFill>
              <a:srgbClr val="0000FF"/>
            </a:solidFill>
          </a:ln>
        </p:spPr>
        <p:txBody>
          <a:bodyPr/>
          <a:lstStyle/>
          <a:p>
            <a:pPr>
              <a:defRPr/>
            </a:pPr>
            <a:r>
              <a:rPr lang="es-AR" sz="6000" b="1" i="1" dirty="0">
                <a:solidFill>
                  <a:schemeClr val="accent2">
                    <a:lumMod val="75000"/>
                  </a:schemeClr>
                </a:solidFill>
                <a:effectLst>
                  <a:outerShdw blurRad="38100" dist="38100" dir="2700000" algn="tl">
                    <a:srgbClr val="C0C0C0"/>
                  </a:outerShdw>
                </a:effectLst>
                <a:latin typeface="Arial" charset="0"/>
              </a:rPr>
              <a:t>Spyware </a:t>
            </a:r>
          </a:p>
        </p:txBody>
      </p:sp>
      <p:sp>
        <p:nvSpPr>
          <p:cNvPr id="478211" name="Rectangle 3"/>
          <p:cNvSpPr>
            <a:spLocks noGrp="1" noChangeArrowheads="1"/>
          </p:cNvSpPr>
          <p:nvPr>
            <p:ph type="body" idx="1"/>
          </p:nvPr>
        </p:nvSpPr>
        <p:spPr>
          <a:xfrm>
            <a:off x="323850" y="1700213"/>
            <a:ext cx="8640763" cy="4897437"/>
          </a:xfrm>
          <a:solidFill>
            <a:schemeClr val="accent2">
              <a:lumMod val="20000"/>
              <a:lumOff val="80000"/>
            </a:schemeClr>
          </a:solidFill>
          <a:ln w="76200" cap="flat" algn="ctr">
            <a:solidFill>
              <a:srgbClr val="000080"/>
            </a:solidFill>
          </a:ln>
        </p:spPr>
        <p:txBody>
          <a:bodyPr/>
          <a:lstStyle/>
          <a:p>
            <a:pPr algn="just">
              <a:lnSpc>
                <a:spcPct val="90000"/>
              </a:lnSpc>
              <a:defRPr/>
            </a:pPr>
            <a:r>
              <a:rPr lang="es-AR" sz="2800" i="1" dirty="0">
                <a:solidFill>
                  <a:srgbClr val="000099"/>
                </a:solidFill>
                <a:effectLst>
                  <a:outerShdw blurRad="38100" dist="38100" dir="2700000" algn="tl">
                    <a:srgbClr val="C0C0C0"/>
                  </a:outerShdw>
                </a:effectLst>
                <a:latin typeface="Arial" charset="0"/>
              </a:rPr>
              <a:t>Son aplicaciones cuyo objetivo es enviar información del sistema donde reside mediante la utilización de la conexión de red en forma oculta a empresas de publicidad en Internet. </a:t>
            </a:r>
          </a:p>
          <a:p>
            <a:pPr>
              <a:lnSpc>
                <a:spcPct val="90000"/>
              </a:lnSpc>
              <a:defRPr/>
            </a:pPr>
            <a:endParaRPr lang="es-AR" sz="2800" i="1" dirty="0">
              <a:solidFill>
                <a:srgbClr val="000099"/>
              </a:solidFill>
              <a:effectLst>
                <a:outerShdw blurRad="38100" dist="38100" dir="2700000" algn="tl">
                  <a:srgbClr val="C0C0C0"/>
                </a:outerShdw>
              </a:effectLst>
              <a:latin typeface="Arial" charset="0"/>
            </a:endParaRPr>
          </a:p>
          <a:p>
            <a:pPr algn="just">
              <a:lnSpc>
                <a:spcPct val="90000"/>
              </a:lnSpc>
              <a:defRPr/>
            </a:pPr>
            <a:r>
              <a:rPr lang="es-AR" sz="2800" i="1" dirty="0">
                <a:solidFill>
                  <a:srgbClr val="000099"/>
                </a:solidFill>
                <a:effectLst>
                  <a:outerShdw blurRad="38100" dist="38100" dir="2700000" algn="tl">
                    <a:srgbClr val="C0C0C0"/>
                  </a:outerShdw>
                </a:effectLst>
                <a:latin typeface="Arial" charset="0"/>
              </a:rPr>
              <a:t>Teniendo una gran similitud con los Troyanos, estos programas no presentan un peligro (manipulación o daño) para el sistema afectado, pero si violan la privacidad de la información.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78210"/>
                                        </p:tgtEl>
                                        <p:attrNameLst>
                                          <p:attrName>style.visibility</p:attrName>
                                        </p:attrNameLst>
                                      </p:cBhvr>
                                      <p:to>
                                        <p:strVal val="visible"/>
                                      </p:to>
                                    </p:set>
                                    <p:animEffect transition="in" filter="randombar(horizontal)">
                                      <p:cBhvr>
                                        <p:cTn id="7" dur="500"/>
                                        <p:tgtEl>
                                          <p:spTgt spid="478210"/>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478211">
                                            <p:bg/>
                                          </p:spTgt>
                                        </p:tgtEl>
                                        <p:attrNameLst>
                                          <p:attrName>style.visibility</p:attrName>
                                        </p:attrNameLst>
                                      </p:cBhvr>
                                      <p:to>
                                        <p:strVal val="visible"/>
                                      </p:to>
                                    </p:set>
                                    <p:animEffect transition="in" filter="barn(inVertical)">
                                      <p:cBhvr>
                                        <p:cTn id="12" dur="500"/>
                                        <p:tgtEl>
                                          <p:spTgt spid="478211">
                                            <p:bg/>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478211">
                                            <p:txEl>
                                              <p:pRg st="0" end="0"/>
                                            </p:txEl>
                                          </p:spTgt>
                                        </p:tgtEl>
                                        <p:attrNameLst>
                                          <p:attrName>style.visibility</p:attrName>
                                        </p:attrNameLst>
                                      </p:cBhvr>
                                      <p:to>
                                        <p:strVal val="visible"/>
                                      </p:to>
                                    </p:set>
                                    <p:animEffect transition="in" filter="barn(inVertical)">
                                      <p:cBhvr>
                                        <p:cTn id="17" dur="500"/>
                                        <p:tgtEl>
                                          <p:spTgt spid="478211">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478211">
                                            <p:txEl>
                                              <p:pRg st="2" end="2"/>
                                            </p:txEl>
                                          </p:spTgt>
                                        </p:tgtEl>
                                        <p:attrNameLst>
                                          <p:attrName>style.visibility</p:attrName>
                                        </p:attrNameLst>
                                      </p:cBhvr>
                                      <p:to>
                                        <p:strVal val="visible"/>
                                      </p:to>
                                    </p:set>
                                    <p:animEffect transition="in" filter="barn(inVertical)">
                                      <p:cBhvr>
                                        <p:cTn id="22" dur="500"/>
                                        <p:tgtEl>
                                          <p:spTgt spid="47821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8210" grpId="0" animBg="1"/>
      <p:bldP spid="478211" grpId="0" build="p"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subTitle" idx="4294967295"/>
          </p:nvPr>
        </p:nvSpPr>
        <p:spPr>
          <a:xfrm>
            <a:off x="0" y="4077072"/>
            <a:ext cx="9144000" cy="2780928"/>
          </a:xfrm>
          <a:prstGeom prst="rect">
            <a:avLst/>
          </a:prstGeom>
          <a:solidFill>
            <a:schemeClr val="accent2">
              <a:lumMod val="20000"/>
              <a:lumOff val="80000"/>
            </a:schemeClr>
          </a:solidFill>
          <a:ln w="76200">
            <a:solidFill>
              <a:schemeClr val="accent2">
                <a:lumMod val="75000"/>
              </a:schemeClr>
            </a:solidFill>
          </a:ln>
        </p:spPr>
        <p:txBody>
          <a:bodyPr/>
          <a:lstStyle/>
          <a:p>
            <a:pPr marL="0" indent="0" algn="ctr">
              <a:lnSpc>
                <a:spcPct val="90000"/>
              </a:lnSpc>
              <a:buFontTx/>
              <a:buNone/>
            </a:pPr>
            <a:r>
              <a:rPr lang="es-ES_tradnl" sz="2800" b="1" i="1" dirty="0">
                <a:solidFill>
                  <a:srgbClr val="333399"/>
                </a:solidFill>
                <a:latin typeface="Arial" charset="0"/>
              </a:rPr>
              <a:t>Mg PABLO ALEJANDRO LENA</a:t>
            </a:r>
          </a:p>
          <a:p>
            <a:pPr marL="0" indent="0" algn="ctr">
              <a:lnSpc>
                <a:spcPct val="90000"/>
              </a:lnSpc>
              <a:buFontTx/>
              <a:buNone/>
            </a:pPr>
            <a:r>
              <a:rPr lang="es-ES_tradnl" sz="2800" b="1" i="1" dirty="0">
                <a:solidFill>
                  <a:srgbClr val="333399"/>
                </a:solidFill>
                <a:latin typeface="Arial" charset="0"/>
              </a:rPr>
              <a:t>plena@unlam.edu.ar </a:t>
            </a:r>
          </a:p>
          <a:p>
            <a:pPr marL="0" indent="0" algn="ctr">
              <a:lnSpc>
                <a:spcPct val="90000"/>
              </a:lnSpc>
              <a:buFontTx/>
              <a:buNone/>
            </a:pPr>
            <a:r>
              <a:rPr lang="es-ES" sz="2800" b="1" i="1" dirty="0">
                <a:solidFill>
                  <a:srgbClr val="333399"/>
                </a:solidFill>
                <a:latin typeface="Arial" charset="0"/>
              </a:rPr>
              <a:t>Ing. MARIO KRAJNIK</a:t>
            </a:r>
          </a:p>
          <a:p>
            <a:pPr marL="0" indent="0" algn="ctr">
              <a:lnSpc>
                <a:spcPct val="90000"/>
              </a:lnSpc>
              <a:buFontTx/>
              <a:buNone/>
            </a:pPr>
            <a:r>
              <a:rPr lang="es-ES" sz="2800" b="1" i="1" dirty="0">
                <a:solidFill>
                  <a:srgbClr val="333399"/>
                </a:solidFill>
                <a:latin typeface="Arial" charset="0"/>
              </a:rPr>
              <a:t>mariokrajnik@yahoo.com.ar </a:t>
            </a:r>
            <a:r>
              <a:rPr lang="es-ES_tradnl" sz="2800" b="1" i="1" dirty="0">
                <a:solidFill>
                  <a:srgbClr val="333399"/>
                </a:solidFill>
                <a:latin typeface="Arial" charset="0"/>
              </a:rPr>
              <a:t>                </a:t>
            </a:r>
          </a:p>
          <a:p>
            <a:pPr marL="0" indent="0" algn="ctr">
              <a:lnSpc>
                <a:spcPct val="90000"/>
              </a:lnSpc>
              <a:buFontTx/>
              <a:buNone/>
            </a:pPr>
            <a:r>
              <a:rPr lang="es-AR" sz="3600" b="1" i="1" u="sng" dirty="0">
                <a:solidFill>
                  <a:srgbClr val="333399"/>
                </a:solidFill>
                <a:latin typeface="Arial" charset="0"/>
              </a:rPr>
              <a:t>2023</a:t>
            </a:r>
          </a:p>
        </p:txBody>
      </p:sp>
      <p:sp>
        <p:nvSpPr>
          <p:cNvPr id="5123" name="Rectangle 3"/>
          <p:cNvSpPr>
            <a:spLocks noGrp="1" noChangeArrowheads="1"/>
          </p:cNvSpPr>
          <p:nvPr>
            <p:ph type="ctrTitle" idx="4294967295"/>
          </p:nvPr>
        </p:nvSpPr>
        <p:spPr>
          <a:xfrm>
            <a:off x="337417" y="1756448"/>
            <a:ext cx="8496300" cy="2176608"/>
          </a:xfrm>
          <a:prstGeom prst="rect">
            <a:avLst/>
          </a:prstGeom>
          <a:solidFill>
            <a:schemeClr val="accent2">
              <a:lumMod val="20000"/>
              <a:lumOff val="80000"/>
            </a:schemeClr>
          </a:solidFill>
          <a:ln w="76200" cap="flat" algn="ctr">
            <a:solidFill>
              <a:schemeClr val="accent2">
                <a:lumMod val="75000"/>
              </a:schemeClr>
            </a:solidFill>
          </a:ln>
        </p:spPr>
        <p:txBody>
          <a:bodyPr anchor="t"/>
          <a:lstStyle/>
          <a:p>
            <a:pPr>
              <a:spcBef>
                <a:spcPct val="20000"/>
              </a:spcBef>
            </a:pPr>
            <a:r>
              <a:rPr lang="es-AR" sz="4800" b="1" i="1" u="sng" dirty="0">
                <a:solidFill>
                  <a:srgbClr val="333399"/>
                </a:solidFill>
                <a:latin typeface="Arial" panose="020B0604020202020204" pitchFamily="34" charset="0"/>
                <a:cs typeface="Arial" panose="020B0604020202020204" pitchFamily="34" charset="0"/>
              </a:rPr>
              <a:t>Tecnología de Redes 2634</a:t>
            </a:r>
            <a:br>
              <a:rPr lang="es-AR" sz="4800" b="1" i="1" u="sng" dirty="0">
                <a:solidFill>
                  <a:srgbClr val="333399"/>
                </a:solidFill>
                <a:latin typeface="Arial" panose="020B0604020202020204" pitchFamily="34" charset="0"/>
                <a:cs typeface="Arial" panose="020B0604020202020204" pitchFamily="34" charset="0"/>
              </a:rPr>
            </a:br>
            <a:r>
              <a:rPr lang="es-AR" sz="4000" b="1" i="1" u="sng" dirty="0">
                <a:solidFill>
                  <a:srgbClr val="333399"/>
                </a:solidFill>
                <a:latin typeface="Arial" panose="020B0604020202020204" pitchFamily="34" charset="0"/>
                <a:cs typeface="Arial" panose="020B0604020202020204" pitchFamily="34" charset="0"/>
              </a:rPr>
              <a:t>Introducción a las Comunicaciones 3007</a:t>
            </a:r>
            <a:endParaRPr lang="es-AR" sz="4000" b="1" i="1" u="sng" dirty="0">
              <a:solidFill>
                <a:srgbClr val="333399"/>
              </a:solidFill>
              <a:latin typeface="Arial" charset="0"/>
            </a:endParaRPr>
          </a:p>
        </p:txBody>
      </p:sp>
      <p:pic>
        <p:nvPicPr>
          <p:cNvPr id="5124" name="Picture 4" descr="9 - 9 - 4 ESCUDO UNLAM GRIS"/>
          <p:cNvPicPr>
            <a:picLocks noChangeAspect="1" noChangeArrowheads="1"/>
          </p:cNvPicPr>
          <p:nvPr/>
        </p:nvPicPr>
        <p:blipFill>
          <a:blip r:embed="rId3" cstate="print"/>
          <a:srcRect/>
          <a:stretch>
            <a:fillRect/>
          </a:stretch>
        </p:blipFill>
        <p:spPr bwMode="auto">
          <a:xfrm>
            <a:off x="1957461" y="81635"/>
            <a:ext cx="5256212" cy="1674813"/>
          </a:xfrm>
          <a:prstGeom prst="rect">
            <a:avLst/>
          </a:prstGeom>
          <a:solidFill>
            <a:schemeClr val="accent2">
              <a:lumMod val="20000"/>
              <a:lumOff val="80000"/>
            </a:schemeClr>
          </a:solidFill>
          <a:ln w="76200" algn="ctr">
            <a:solidFill>
              <a:schemeClr val="accent2">
                <a:lumMod val="75000"/>
              </a:schemeClr>
            </a:solid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5124"/>
                                        </p:tgtEl>
                                        <p:attrNameLst>
                                          <p:attrName>style.visibility</p:attrName>
                                        </p:attrNameLst>
                                      </p:cBhvr>
                                      <p:to>
                                        <p:strVal val="visible"/>
                                      </p:to>
                                    </p:set>
                                    <p:anim calcmode="lin" valueType="num">
                                      <p:cBhvr>
                                        <p:cTn id="7" dur="1000" fill="hold"/>
                                        <p:tgtEl>
                                          <p:spTgt spid="5124"/>
                                        </p:tgtEl>
                                        <p:attrNameLst>
                                          <p:attrName>ppt_w</p:attrName>
                                        </p:attrNameLst>
                                      </p:cBhvr>
                                      <p:tavLst>
                                        <p:tav tm="0">
                                          <p:val>
                                            <p:fltVal val="0"/>
                                          </p:val>
                                        </p:tav>
                                        <p:tav tm="100000">
                                          <p:val>
                                            <p:strVal val="#ppt_w"/>
                                          </p:val>
                                        </p:tav>
                                      </p:tavLst>
                                    </p:anim>
                                    <p:anim calcmode="lin" valueType="num">
                                      <p:cBhvr>
                                        <p:cTn id="8" dur="1000" fill="hold"/>
                                        <p:tgtEl>
                                          <p:spTgt spid="5124"/>
                                        </p:tgtEl>
                                        <p:attrNameLst>
                                          <p:attrName>ppt_h</p:attrName>
                                        </p:attrNameLst>
                                      </p:cBhvr>
                                      <p:tavLst>
                                        <p:tav tm="0">
                                          <p:val>
                                            <p:fltVal val="0"/>
                                          </p:val>
                                        </p:tav>
                                        <p:tav tm="100000">
                                          <p:val>
                                            <p:strVal val="#ppt_h"/>
                                          </p:val>
                                        </p:tav>
                                      </p:tavLst>
                                    </p:anim>
                                    <p:anim calcmode="lin" valueType="num">
                                      <p:cBhvr>
                                        <p:cTn id="9" dur="1000" fill="hold"/>
                                        <p:tgtEl>
                                          <p:spTgt spid="5124"/>
                                        </p:tgtEl>
                                        <p:attrNameLst>
                                          <p:attrName>style.rotation</p:attrName>
                                        </p:attrNameLst>
                                      </p:cBhvr>
                                      <p:tavLst>
                                        <p:tav tm="0">
                                          <p:val>
                                            <p:fltVal val="90"/>
                                          </p:val>
                                        </p:tav>
                                        <p:tav tm="100000">
                                          <p:val>
                                            <p:fltVal val="0"/>
                                          </p:val>
                                        </p:tav>
                                      </p:tavLst>
                                    </p:anim>
                                    <p:animEffect transition="in" filter="fade">
                                      <p:cBhvr>
                                        <p:cTn id="10" dur="1000"/>
                                        <p:tgtEl>
                                          <p:spTgt spid="5124"/>
                                        </p:tgtEl>
                                      </p:cBhvr>
                                    </p:animEffect>
                                  </p:childTnLst>
                                </p:cTn>
                              </p:par>
                              <p:par>
                                <p:cTn id="11" presetID="14" presetClass="entr" presetSubtype="10" fill="hold" grpId="0" nodeType="withEffect">
                                  <p:stCondLst>
                                    <p:cond delay="900"/>
                                  </p:stCondLst>
                                  <p:childTnLst>
                                    <p:set>
                                      <p:cBhvr>
                                        <p:cTn id="12" dur="1" fill="hold">
                                          <p:stCondLst>
                                            <p:cond delay="0"/>
                                          </p:stCondLst>
                                        </p:cTn>
                                        <p:tgtEl>
                                          <p:spTgt spid="5123"/>
                                        </p:tgtEl>
                                        <p:attrNameLst>
                                          <p:attrName>style.visibility</p:attrName>
                                        </p:attrNameLst>
                                      </p:cBhvr>
                                      <p:to>
                                        <p:strVal val="visible"/>
                                      </p:to>
                                    </p:set>
                                    <p:animEffect transition="in" filter="randombar(horizontal)">
                                      <p:cBhvr>
                                        <p:cTn id="13" dur="500"/>
                                        <p:tgtEl>
                                          <p:spTgt spid="5123"/>
                                        </p:tgtEl>
                                      </p:cBhvr>
                                    </p:animEffect>
                                  </p:childTnLst>
                                </p:cTn>
                              </p:par>
                              <p:par>
                                <p:cTn id="14" presetID="14" presetClass="entr" presetSubtype="10" fill="hold" grpId="0" nodeType="withEffect">
                                  <p:stCondLst>
                                    <p:cond delay="1100"/>
                                  </p:stCondLst>
                                  <p:childTnLst>
                                    <p:set>
                                      <p:cBhvr>
                                        <p:cTn id="15" dur="1" fill="hold">
                                          <p:stCondLst>
                                            <p:cond delay="0"/>
                                          </p:stCondLst>
                                        </p:cTn>
                                        <p:tgtEl>
                                          <p:spTgt spid="5122">
                                            <p:bg/>
                                          </p:spTgt>
                                        </p:tgtEl>
                                        <p:attrNameLst>
                                          <p:attrName>style.visibility</p:attrName>
                                        </p:attrNameLst>
                                      </p:cBhvr>
                                      <p:to>
                                        <p:strVal val="visible"/>
                                      </p:to>
                                    </p:set>
                                    <p:animEffect transition="in" filter="randombar(horizontal)">
                                      <p:cBhvr>
                                        <p:cTn id="16" dur="500"/>
                                        <p:tgtEl>
                                          <p:spTgt spid="5122">
                                            <p:bg/>
                                          </p:spTgt>
                                        </p:tgtEl>
                                      </p:cBhvr>
                                    </p:animEffect>
                                  </p:childTnLst>
                                </p:cTn>
                              </p:par>
                              <p:par>
                                <p:cTn id="17" presetID="14" presetClass="entr" presetSubtype="10" fill="hold" grpId="0" nodeType="withEffect">
                                  <p:stCondLst>
                                    <p:cond delay="0"/>
                                  </p:stCondLst>
                                  <p:childTnLst>
                                    <p:set>
                                      <p:cBhvr>
                                        <p:cTn id="18" dur="1" fill="hold">
                                          <p:stCondLst>
                                            <p:cond delay="0"/>
                                          </p:stCondLst>
                                        </p:cTn>
                                        <p:tgtEl>
                                          <p:spTgt spid="5122">
                                            <p:txEl>
                                              <p:pRg st="0" end="0"/>
                                            </p:txEl>
                                          </p:spTgt>
                                        </p:tgtEl>
                                        <p:attrNameLst>
                                          <p:attrName>style.visibility</p:attrName>
                                        </p:attrNameLst>
                                      </p:cBhvr>
                                      <p:to>
                                        <p:strVal val="visible"/>
                                      </p:to>
                                    </p:set>
                                    <p:animEffect transition="in" filter="randombar(horizontal)">
                                      <p:cBhvr>
                                        <p:cTn id="19" dur="500"/>
                                        <p:tgtEl>
                                          <p:spTgt spid="5122">
                                            <p:txEl>
                                              <p:pRg st="0" end="0"/>
                                            </p:txEl>
                                          </p:spTgt>
                                        </p:tgtEl>
                                      </p:cBhvr>
                                    </p:animEffect>
                                  </p:childTnLst>
                                </p:cTn>
                              </p:par>
                              <p:par>
                                <p:cTn id="20" presetID="14" presetClass="entr" presetSubtype="10" fill="hold" grpId="0" nodeType="withEffect">
                                  <p:stCondLst>
                                    <p:cond delay="0"/>
                                  </p:stCondLst>
                                  <p:childTnLst>
                                    <p:set>
                                      <p:cBhvr>
                                        <p:cTn id="21" dur="1" fill="hold">
                                          <p:stCondLst>
                                            <p:cond delay="0"/>
                                          </p:stCondLst>
                                        </p:cTn>
                                        <p:tgtEl>
                                          <p:spTgt spid="5122">
                                            <p:txEl>
                                              <p:pRg st="1" end="1"/>
                                            </p:txEl>
                                          </p:spTgt>
                                        </p:tgtEl>
                                        <p:attrNameLst>
                                          <p:attrName>style.visibility</p:attrName>
                                        </p:attrNameLst>
                                      </p:cBhvr>
                                      <p:to>
                                        <p:strVal val="visible"/>
                                      </p:to>
                                    </p:set>
                                    <p:animEffect transition="in" filter="randombar(horizontal)">
                                      <p:cBhvr>
                                        <p:cTn id="22" dur="500"/>
                                        <p:tgtEl>
                                          <p:spTgt spid="5122">
                                            <p:txEl>
                                              <p:pRg st="1" end="1"/>
                                            </p:txEl>
                                          </p:spTgt>
                                        </p:tgtEl>
                                      </p:cBhvr>
                                    </p:animEffect>
                                  </p:childTnLst>
                                </p:cTn>
                              </p:par>
                              <p:par>
                                <p:cTn id="23" presetID="14" presetClass="entr" presetSubtype="10" fill="hold" grpId="0" nodeType="withEffect">
                                  <p:stCondLst>
                                    <p:cond delay="0"/>
                                  </p:stCondLst>
                                  <p:childTnLst>
                                    <p:set>
                                      <p:cBhvr>
                                        <p:cTn id="24" dur="1" fill="hold">
                                          <p:stCondLst>
                                            <p:cond delay="0"/>
                                          </p:stCondLst>
                                        </p:cTn>
                                        <p:tgtEl>
                                          <p:spTgt spid="5122">
                                            <p:txEl>
                                              <p:pRg st="2" end="2"/>
                                            </p:txEl>
                                          </p:spTgt>
                                        </p:tgtEl>
                                        <p:attrNameLst>
                                          <p:attrName>style.visibility</p:attrName>
                                        </p:attrNameLst>
                                      </p:cBhvr>
                                      <p:to>
                                        <p:strVal val="visible"/>
                                      </p:to>
                                    </p:set>
                                    <p:animEffect transition="in" filter="randombar(horizontal)">
                                      <p:cBhvr>
                                        <p:cTn id="25" dur="500"/>
                                        <p:tgtEl>
                                          <p:spTgt spid="5122">
                                            <p:txEl>
                                              <p:pRg st="2" end="2"/>
                                            </p:txEl>
                                          </p:spTgt>
                                        </p:tgtEl>
                                      </p:cBhvr>
                                    </p:animEffect>
                                  </p:childTnLst>
                                </p:cTn>
                              </p:par>
                              <p:par>
                                <p:cTn id="26" presetID="14" presetClass="entr" presetSubtype="10" fill="hold" grpId="0" nodeType="withEffect">
                                  <p:stCondLst>
                                    <p:cond delay="0"/>
                                  </p:stCondLst>
                                  <p:childTnLst>
                                    <p:set>
                                      <p:cBhvr>
                                        <p:cTn id="27" dur="1" fill="hold">
                                          <p:stCondLst>
                                            <p:cond delay="0"/>
                                          </p:stCondLst>
                                        </p:cTn>
                                        <p:tgtEl>
                                          <p:spTgt spid="5122">
                                            <p:txEl>
                                              <p:pRg st="3" end="3"/>
                                            </p:txEl>
                                          </p:spTgt>
                                        </p:tgtEl>
                                        <p:attrNameLst>
                                          <p:attrName>style.visibility</p:attrName>
                                        </p:attrNameLst>
                                      </p:cBhvr>
                                      <p:to>
                                        <p:strVal val="visible"/>
                                      </p:to>
                                    </p:set>
                                    <p:animEffect transition="in" filter="randombar(horizontal)">
                                      <p:cBhvr>
                                        <p:cTn id="28" dur="500"/>
                                        <p:tgtEl>
                                          <p:spTgt spid="5122">
                                            <p:txEl>
                                              <p:pRg st="3" end="3"/>
                                            </p:txEl>
                                          </p:spTgt>
                                        </p:tgtEl>
                                      </p:cBhvr>
                                    </p:animEffect>
                                  </p:childTnLst>
                                </p:cTn>
                              </p:par>
                              <p:par>
                                <p:cTn id="29" presetID="14" presetClass="entr" presetSubtype="10" fill="hold" grpId="0" nodeType="withEffect">
                                  <p:stCondLst>
                                    <p:cond delay="0"/>
                                  </p:stCondLst>
                                  <p:childTnLst>
                                    <p:set>
                                      <p:cBhvr>
                                        <p:cTn id="30" dur="1" fill="hold">
                                          <p:stCondLst>
                                            <p:cond delay="0"/>
                                          </p:stCondLst>
                                        </p:cTn>
                                        <p:tgtEl>
                                          <p:spTgt spid="5122">
                                            <p:txEl>
                                              <p:pRg st="4" end="4"/>
                                            </p:txEl>
                                          </p:spTgt>
                                        </p:tgtEl>
                                        <p:attrNameLst>
                                          <p:attrName>style.visibility</p:attrName>
                                        </p:attrNameLst>
                                      </p:cBhvr>
                                      <p:to>
                                        <p:strVal val="visible"/>
                                      </p:to>
                                    </p:set>
                                    <p:animEffect transition="in" filter="randombar(horizontal)">
                                      <p:cBhvr>
                                        <p:cTn id="31" dur="500"/>
                                        <p:tgtEl>
                                          <p:spTgt spid="512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build="p" animBg="1"/>
      <p:bldP spid="5123" grpId="0" animBg="1"/>
    </p:bld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3 Marcador de fecha"/>
          <p:cNvSpPr>
            <a:spLocks noGrp="1"/>
          </p:cNvSpPr>
          <p:nvPr>
            <p:ph type="dt" sz="quarter" idx="10"/>
          </p:nvPr>
        </p:nvSpPr>
        <p:spPr/>
        <p:txBody>
          <a:bodyPr/>
          <a:lstStyle/>
          <a:p>
            <a:pPr>
              <a:defRPr/>
            </a:pPr>
            <a:fld id="{61A3CA52-33A6-4ADB-9888-BBC95C286639}" type="datetime1">
              <a:rPr lang="es-ES"/>
              <a:pPr>
                <a:defRPr/>
              </a:pPr>
              <a:t>26/03/2023</a:t>
            </a:fld>
            <a:endParaRPr lang="en-US"/>
          </a:p>
        </p:txBody>
      </p:sp>
      <p:sp>
        <p:nvSpPr>
          <p:cNvPr id="6" name="5 Marcador de número de diapositiva"/>
          <p:cNvSpPr>
            <a:spLocks noGrp="1"/>
          </p:cNvSpPr>
          <p:nvPr>
            <p:ph type="sldNum" sz="quarter" idx="12"/>
          </p:nvPr>
        </p:nvSpPr>
        <p:spPr/>
        <p:txBody>
          <a:bodyPr/>
          <a:lstStyle/>
          <a:p>
            <a:pPr>
              <a:defRPr/>
            </a:pPr>
            <a:fld id="{3333E8F3-4978-4EEC-8F31-0E03B911755B}" type="slidenum">
              <a:rPr lang="en-US"/>
              <a:pPr>
                <a:defRPr/>
              </a:pPr>
              <a:t>20</a:t>
            </a:fld>
            <a:endParaRPr lang="en-US"/>
          </a:p>
        </p:txBody>
      </p:sp>
      <p:sp>
        <p:nvSpPr>
          <p:cNvPr id="479234" name="Rectangle 2"/>
          <p:cNvSpPr>
            <a:spLocks noGrp="1" noChangeArrowheads="1"/>
          </p:cNvSpPr>
          <p:nvPr>
            <p:ph type="title"/>
          </p:nvPr>
        </p:nvSpPr>
        <p:spPr>
          <a:xfrm>
            <a:off x="0" y="0"/>
            <a:ext cx="9144000" cy="1143000"/>
          </a:xfrm>
          <a:solidFill>
            <a:schemeClr val="accent2">
              <a:lumMod val="20000"/>
              <a:lumOff val="80000"/>
            </a:schemeClr>
          </a:solidFill>
          <a:ln w="76200" cap="flat" algn="ctr">
            <a:solidFill>
              <a:srgbClr val="0000FF"/>
            </a:solidFill>
          </a:ln>
        </p:spPr>
        <p:txBody>
          <a:bodyPr/>
          <a:lstStyle/>
          <a:p>
            <a:pPr>
              <a:defRPr/>
            </a:pPr>
            <a:r>
              <a:rPr lang="es-AR" sz="4000" b="1" i="1">
                <a:solidFill>
                  <a:schemeClr val="accent2">
                    <a:lumMod val="75000"/>
                  </a:schemeClr>
                </a:solidFill>
                <a:effectLst>
                  <a:outerShdw blurRad="38100" dist="38100" dir="2700000" algn="tl">
                    <a:srgbClr val="C0C0C0"/>
                  </a:outerShdw>
                </a:effectLst>
                <a:latin typeface="Arial" charset="0"/>
              </a:rPr>
              <a:t>Spyware</a:t>
            </a:r>
          </a:p>
        </p:txBody>
      </p:sp>
      <p:sp>
        <p:nvSpPr>
          <p:cNvPr id="479235" name="Rectangle 3"/>
          <p:cNvSpPr>
            <a:spLocks noGrp="1" noChangeArrowheads="1"/>
          </p:cNvSpPr>
          <p:nvPr>
            <p:ph type="body" idx="1"/>
          </p:nvPr>
        </p:nvSpPr>
        <p:spPr>
          <a:xfrm>
            <a:off x="179388" y="1219200"/>
            <a:ext cx="8785225" cy="5233988"/>
          </a:xfrm>
          <a:solidFill>
            <a:schemeClr val="accent2">
              <a:lumMod val="20000"/>
              <a:lumOff val="80000"/>
            </a:schemeClr>
          </a:solidFill>
          <a:ln w="76200" cap="flat" algn="ctr">
            <a:solidFill>
              <a:srgbClr val="000080"/>
            </a:solidFill>
          </a:ln>
        </p:spPr>
        <p:txBody>
          <a:bodyPr/>
          <a:lstStyle/>
          <a:p>
            <a:pPr>
              <a:lnSpc>
                <a:spcPct val="90000"/>
              </a:lnSpc>
              <a:defRPr/>
            </a:pPr>
            <a:r>
              <a:rPr lang="es-AR" sz="2800" i="1">
                <a:solidFill>
                  <a:srgbClr val="000099"/>
                </a:solidFill>
                <a:effectLst>
                  <a:outerShdw blurRad="38100" dist="38100" dir="2700000" algn="tl">
                    <a:srgbClr val="C0C0C0"/>
                  </a:outerShdw>
                </a:effectLst>
                <a:latin typeface="Arial" charset="0"/>
              </a:rPr>
              <a:t>Se introducen en los sistemas por un medio simple: la instalación de productos Shareware por decisión propia de los usuarios (Ej: Kazaa) que brindan alguna supuesta utilidad.</a:t>
            </a:r>
          </a:p>
          <a:p>
            <a:pPr>
              <a:lnSpc>
                <a:spcPct val="90000"/>
              </a:lnSpc>
              <a:defRPr/>
            </a:pPr>
            <a:r>
              <a:rPr lang="es-AR" sz="2800" i="1">
                <a:solidFill>
                  <a:srgbClr val="000099"/>
                </a:solidFill>
                <a:effectLst>
                  <a:outerShdw blurRad="38100" dist="38100" dir="2700000" algn="tl">
                    <a:srgbClr val="C0C0C0"/>
                  </a:outerShdw>
                </a:effectLst>
                <a:latin typeface="Arial" charset="0"/>
              </a:rPr>
              <a:t>Son Bibliotecas de Vinculos dinamicos (dll) con la funcionalidad de informar las webs visitadas, duración, banners, direcciones de mail, además modifican la registry para actuar.</a:t>
            </a:r>
          </a:p>
          <a:p>
            <a:pPr>
              <a:lnSpc>
                <a:spcPct val="90000"/>
              </a:lnSpc>
              <a:defRPr/>
            </a:pPr>
            <a:r>
              <a:rPr lang="es-AR" sz="2800" i="1">
                <a:solidFill>
                  <a:srgbClr val="000099"/>
                </a:solidFill>
                <a:effectLst>
                  <a:outerShdw blurRad="38100" dist="38100" dir="2700000" algn="tl">
                    <a:srgbClr val="C0C0C0"/>
                  </a:outerShdw>
                </a:effectLst>
                <a:latin typeface="Arial" charset="0"/>
              </a:rPr>
              <a:t>´</a:t>
            </a:r>
            <a:r>
              <a:rPr lang="es-MX" i="1">
                <a:solidFill>
                  <a:srgbClr val="000099"/>
                </a:solidFill>
                <a:effectLst>
                  <a:outerShdw blurRad="38100" dist="38100" dir="2700000" algn="tl">
                    <a:srgbClr val="C0C0C0"/>
                  </a:outerShdw>
                </a:effectLst>
                <a:latin typeface="Arial" charset="0"/>
              </a:rPr>
              <a:t>La diferencia de funcionamiento con un virus, es que el SpyWare generalmente no posee capacidades de replicarse a sí mismo.</a:t>
            </a:r>
          </a:p>
          <a:p>
            <a:pPr>
              <a:lnSpc>
                <a:spcPct val="90000"/>
              </a:lnSpc>
              <a:defRPr/>
            </a:pPr>
            <a:endParaRPr lang="es-AR" sz="2800" i="1">
              <a:solidFill>
                <a:srgbClr val="000099"/>
              </a:solidFill>
              <a:effectLst>
                <a:outerShdw blurRad="38100" dist="38100" dir="2700000" algn="tl">
                  <a:srgbClr val="C0C0C0"/>
                </a:outerShdw>
              </a:effectLst>
              <a:latin typeface="Arial"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1 Marcador de fecha"/>
          <p:cNvSpPr>
            <a:spLocks noGrp="1"/>
          </p:cNvSpPr>
          <p:nvPr>
            <p:ph type="dt" sz="quarter" idx="10"/>
          </p:nvPr>
        </p:nvSpPr>
        <p:spPr/>
        <p:txBody>
          <a:bodyPr/>
          <a:lstStyle/>
          <a:p>
            <a:pPr>
              <a:defRPr/>
            </a:pPr>
            <a:fld id="{B5F32157-FBAB-4CAC-8A43-5F12BDAF0A9D}" type="datetime1">
              <a:rPr lang="es-ES"/>
              <a:pPr>
                <a:defRPr/>
              </a:pPr>
              <a:t>26/03/2023</a:t>
            </a:fld>
            <a:endParaRPr lang="en-US"/>
          </a:p>
        </p:txBody>
      </p:sp>
      <p:sp>
        <p:nvSpPr>
          <p:cNvPr id="6" name="3 Marcador de número de diapositiva"/>
          <p:cNvSpPr>
            <a:spLocks noGrp="1"/>
          </p:cNvSpPr>
          <p:nvPr>
            <p:ph type="sldNum" sz="quarter" idx="12"/>
          </p:nvPr>
        </p:nvSpPr>
        <p:spPr/>
        <p:txBody>
          <a:bodyPr/>
          <a:lstStyle/>
          <a:p>
            <a:pPr>
              <a:defRPr/>
            </a:pPr>
            <a:fld id="{FF1B8625-C88E-46E0-953A-4149F40EEE12}" type="slidenum">
              <a:rPr lang="en-US"/>
              <a:pPr>
                <a:defRPr/>
              </a:pPr>
              <a:t>21</a:t>
            </a:fld>
            <a:endParaRPr lang="en-US"/>
          </a:p>
        </p:txBody>
      </p:sp>
      <p:sp>
        <p:nvSpPr>
          <p:cNvPr id="765954" name="Rectangle 2"/>
          <p:cNvSpPr>
            <a:spLocks noGrp="1" noChangeArrowheads="1"/>
          </p:cNvSpPr>
          <p:nvPr>
            <p:ph type="title" idx="4294967295"/>
          </p:nvPr>
        </p:nvSpPr>
        <p:spPr>
          <a:xfrm>
            <a:off x="827088" y="0"/>
            <a:ext cx="7772400" cy="1143000"/>
          </a:xfrm>
          <a:blipFill dpi="0" rotWithShape="0">
            <a:blip r:embed="rId3" cstate="print"/>
            <a:srcRect/>
            <a:tile tx="0" ty="0" sx="100000" sy="100000" flip="none" algn="tl"/>
          </a:blipFill>
          <a:ln w="76200" cap="flat" algn="ctr">
            <a:solidFill>
              <a:srgbClr val="0000FF"/>
            </a:solidFill>
          </a:ln>
        </p:spPr>
        <p:txBody>
          <a:bodyPr/>
          <a:lstStyle/>
          <a:p>
            <a:pPr>
              <a:defRPr/>
            </a:pPr>
            <a:r>
              <a:rPr lang="es-MX" sz="4000" b="1" i="1">
                <a:solidFill>
                  <a:srgbClr val="800000"/>
                </a:solidFill>
                <a:effectLst>
                  <a:outerShdw blurRad="38100" dist="38100" dir="2700000" algn="tl">
                    <a:srgbClr val="C0C0C0"/>
                  </a:outerShdw>
                </a:effectLst>
                <a:latin typeface="Arial" charset="0"/>
              </a:rPr>
              <a:t>SpyWare</a:t>
            </a:r>
            <a:endParaRPr lang="es-ES" sz="4000" b="1" i="1">
              <a:solidFill>
                <a:srgbClr val="800000"/>
              </a:solidFill>
              <a:effectLst>
                <a:outerShdw blurRad="38100" dist="38100" dir="2700000" algn="tl">
                  <a:srgbClr val="C0C0C0"/>
                </a:outerShdw>
              </a:effectLst>
              <a:latin typeface="Arial" charset="0"/>
            </a:endParaRPr>
          </a:p>
        </p:txBody>
      </p:sp>
      <p:sp>
        <p:nvSpPr>
          <p:cNvPr id="765955" name="Rectangle 3"/>
          <p:cNvSpPr>
            <a:spLocks noGrp="1" noChangeArrowheads="1"/>
          </p:cNvSpPr>
          <p:nvPr>
            <p:ph type="body" idx="4294967295"/>
          </p:nvPr>
        </p:nvSpPr>
        <p:spPr>
          <a:xfrm>
            <a:off x="0" y="1295400"/>
            <a:ext cx="9144000" cy="5562600"/>
          </a:xfrm>
          <a:blipFill dpi="0" rotWithShape="0">
            <a:blip r:embed="rId4" cstate="print"/>
            <a:srcRect/>
            <a:tile tx="0" ty="0" sx="100000" sy="100000" flip="none" algn="tl"/>
          </a:blipFill>
          <a:ln w="76200" cap="flat" algn="ctr">
            <a:solidFill>
              <a:srgbClr val="000080"/>
            </a:solidFill>
          </a:ln>
        </p:spPr>
        <p:txBody>
          <a:bodyPr/>
          <a:lstStyle/>
          <a:p>
            <a:pPr>
              <a:lnSpc>
                <a:spcPct val="90000"/>
              </a:lnSpc>
              <a:defRPr/>
            </a:pPr>
            <a:r>
              <a:rPr lang="es-MX" sz="2400" i="1">
                <a:solidFill>
                  <a:srgbClr val="000099"/>
                </a:solidFill>
                <a:effectLst>
                  <a:outerShdw blurRad="38100" dist="38100" dir="2700000" algn="tl">
                    <a:srgbClr val="C0C0C0"/>
                  </a:outerShdw>
                </a:effectLst>
                <a:latin typeface="Arial" charset="0"/>
              </a:rPr>
              <a:t>Su objetivo principal es el envió de información de los usuarios en cuanto al comportamiento de navegación Web y hábitos de consumos (Compras online, hábitos de registro en paginas, newsfeeds, seguimiento de banners publicitarios) sin que el usuario tome conocimiento de esto.</a:t>
            </a:r>
          </a:p>
          <a:p>
            <a:pPr>
              <a:lnSpc>
                <a:spcPct val="90000"/>
              </a:lnSpc>
              <a:defRPr/>
            </a:pPr>
            <a:r>
              <a:rPr lang="es-MX" sz="2400" i="1">
                <a:solidFill>
                  <a:srgbClr val="000099"/>
                </a:solidFill>
                <a:effectLst>
                  <a:outerShdw blurRad="38100" dist="38100" dir="2700000" algn="tl">
                    <a:srgbClr val="C0C0C0"/>
                  </a:outerShdw>
                </a:effectLst>
                <a:latin typeface="Arial" charset="0"/>
              </a:rPr>
              <a:t>En función del análisis de este comportamiento las empresas dueñas de este software envían al cliente un aviso publicitario acorde a esa información.</a:t>
            </a:r>
          </a:p>
          <a:p>
            <a:pPr>
              <a:lnSpc>
                <a:spcPct val="90000"/>
              </a:lnSpc>
              <a:defRPr/>
            </a:pPr>
            <a:r>
              <a:rPr lang="es-MX" sz="2400" i="1">
                <a:solidFill>
                  <a:srgbClr val="000099"/>
                </a:solidFill>
                <a:effectLst>
                  <a:outerShdw blurRad="38100" dist="38100" dir="2700000" algn="tl">
                    <a:srgbClr val="C0C0C0"/>
                  </a:outerShdw>
                </a:effectLst>
                <a:latin typeface="Arial" charset="0"/>
              </a:rPr>
              <a:t>Muchas veces, estos avisos publicitarios surgen en forma de POPUPS.</a:t>
            </a:r>
            <a:endParaRPr lang="es-ES" sz="2400" i="1">
              <a:solidFill>
                <a:srgbClr val="000099"/>
              </a:solidFill>
              <a:effectLst>
                <a:outerShdw blurRad="38100" dist="38100" dir="2700000" algn="tl">
                  <a:srgbClr val="C0C0C0"/>
                </a:outerShdw>
              </a:effectLst>
              <a:latin typeface="Arial" charset="0"/>
            </a:endParaRPr>
          </a:p>
          <a:p>
            <a:pPr>
              <a:lnSpc>
                <a:spcPct val="90000"/>
              </a:lnSpc>
              <a:defRPr/>
            </a:pPr>
            <a:r>
              <a:rPr lang="es-MX" sz="2400" i="1">
                <a:solidFill>
                  <a:srgbClr val="000099"/>
                </a:solidFill>
                <a:effectLst>
                  <a:outerShdw blurRad="38100" dist="38100" dir="2700000" algn="tl">
                    <a:srgbClr val="C0C0C0"/>
                  </a:outerShdw>
                </a:effectLst>
                <a:latin typeface="Arial" charset="0"/>
              </a:rPr>
              <a:t>Es software ilegitimo, contenido dentro de otro software útil o legitimado por el usuario. En algunos casos este software no solicita el consentimiento del usuario para instalarse.</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3 Marcador de fecha"/>
          <p:cNvSpPr>
            <a:spLocks noGrp="1"/>
          </p:cNvSpPr>
          <p:nvPr>
            <p:ph type="dt" sz="quarter" idx="10"/>
          </p:nvPr>
        </p:nvSpPr>
        <p:spPr/>
        <p:txBody>
          <a:bodyPr/>
          <a:lstStyle/>
          <a:p>
            <a:pPr>
              <a:defRPr/>
            </a:pPr>
            <a:fld id="{0B00FE60-159B-4B89-8869-E537AF817697}" type="datetime1">
              <a:rPr lang="es-ES"/>
              <a:pPr>
                <a:defRPr/>
              </a:pPr>
              <a:t>26/03/2023</a:t>
            </a:fld>
            <a:endParaRPr lang="en-US"/>
          </a:p>
        </p:txBody>
      </p:sp>
      <p:sp>
        <p:nvSpPr>
          <p:cNvPr id="7" name="5 Marcador de número de diapositiva"/>
          <p:cNvSpPr>
            <a:spLocks noGrp="1"/>
          </p:cNvSpPr>
          <p:nvPr>
            <p:ph type="sldNum" sz="quarter" idx="12"/>
          </p:nvPr>
        </p:nvSpPr>
        <p:spPr/>
        <p:txBody>
          <a:bodyPr/>
          <a:lstStyle/>
          <a:p>
            <a:pPr>
              <a:defRPr/>
            </a:pPr>
            <a:fld id="{C14B5A81-3D7E-4B8D-B41F-26655918E7D8}" type="slidenum">
              <a:rPr lang="en-US"/>
              <a:pPr>
                <a:defRPr/>
              </a:pPr>
              <a:t>22</a:t>
            </a:fld>
            <a:endParaRPr lang="en-US"/>
          </a:p>
        </p:txBody>
      </p:sp>
      <p:sp>
        <p:nvSpPr>
          <p:cNvPr id="485378" name="Rectangle 2"/>
          <p:cNvSpPr>
            <a:spLocks noGrp="1" noChangeArrowheads="1"/>
          </p:cNvSpPr>
          <p:nvPr>
            <p:ph type="title"/>
          </p:nvPr>
        </p:nvSpPr>
        <p:spPr>
          <a:solidFill>
            <a:schemeClr val="accent2">
              <a:lumMod val="20000"/>
              <a:lumOff val="80000"/>
            </a:schemeClr>
          </a:solidFill>
          <a:ln w="76200" cap="flat" algn="ctr">
            <a:solidFill>
              <a:srgbClr val="0000FF"/>
            </a:solidFill>
          </a:ln>
        </p:spPr>
        <p:txBody>
          <a:bodyPr/>
          <a:lstStyle/>
          <a:p>
            <a:pPr>
              <a:defRPr/>
            </a:pPr>
            <a:r>
              <a:rPr lang="es-AR" sz="4000" b="1" i="1">
                <a:solidFill>
                  <a:schemeClr val="accent2">
                    <a:lumMod val="75000"/>
                  </a:schemeClr>
                </a:solidFill>
                <a:effectLst>
                  <a:outerShdw blurRad="38100" dist="38100" dir="2700000" algn="tl">
                    <a:srgbClr val="C0C0C0"/>
                  </a:outerShdw>
                </a:effectLst>
                <a:latin typeface="Arial" charset="0"/>
              </a:rPr>
              <a:t>BonziBuddy</a:t>
            </a:r>
          </a:p>
        </p:txBody>
      </p:sp>
      <p:sp>
        <p:nvSpPr>
          <p:cNvPr id="46085" name="Rectangle 3"/>
          <p:cNvSpPr>
            <a:spLocks noGrp="1" noChangeArrowheads="1"/>
          </p:cNvSpPr>
          <p:nvPr>
            <p:ph type="body" idx="1"/>
          </p:nvPr>
        </p:nvSpPr>
        <p:spPr/>
        <p:txBody>
          <a:bodyPr/>
          <a:lstStyle/>
          <a:p>
            <a:endParaRPr lang="es-AR"/>
          </a:p>
        </p:txBody>
      </p:sp>
      <p:pic>
        <p:nvPicPr>
          <p:cNvPr id="46086" name="Picture 4"/>
          <p:cNvPicPr>
            <a:picLocks noChangeAspect="1" noChangeArrowheads="1"/>
          </p:cNvPicPr>
          <p:nvPr/>
        </p:nvPicPr>
        <p:blipFill>
          <a:blip r:embed="rId3" cstate="print"/>
          <a:srcRect/>
          <a:stretch>
            <a:fillRect/>
          </a:stretch>
        </p:blipFill>
        <p:spPr bwMode="auto">
          <a:xfrm>
            <a:off x="0" y="0"/>
            <a:ext cx="9144000" cy="6870700"/>
          </a:xfrm>
          <a:prstGeom prst="rect">
            <a:avLst/>
          </a:prstGeom>
          <a:noFill/>
          <a:ln w="9525">
            <a:solidFill>
              <a:schemeClr val="accent2">
                <a:lumMod val="75000"/>
              </a:schemeClr>
            </a:solidFill>
            <a:miter lim="800000"/>
            <a:headEnd/>
            <a:tailEnd/>
          </a:ln>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485378"/>
                                        </p:tgtEl>
                                        <p:attrNameLst>
                                          <p:attrName>style.visibility</p:attrName>
                                        </p:attrNameLst>
                                      </p:cBhvr>
                                      <p:to>
                                        <p:strVal val="visible"/>
                                      </p:to>
                                    </p:set>
                                    <p:anim calcmode="lin" valueType="num">
                                      <p:cBhvr>
                                        <p:cTn id="7" dur="1000" fill="hold"/>
                                        <p:tgtEl>
                                          <p:spTgt spid="485378"/>
                                        </p:tgtEl>
                                        <p:attrNameLst>
                                          <p:attrName>ppt_w</p:attrName>
                                        </p:attrNameLst>
                                      </p:cBhvr>
                                      <p:tavLst>
                                        <p:tav tm="0">
                                          <p:val>
                                            <p:fltVal val="0"/>
                                          </p:val>
                                        </p:tav>
                                        <p:tav tm="100000">
                                          <p:val>
                                            <p:strVal val="#ppt_w"/>
                                          </p:val>
                                        </p:tav>
                                      </p:tavLst>
                                    </p:anim>
                                    <p:anim calcmode="lin" valueType="num">
                                      <p:cBhvr>
                                        <p:cTn id="8" dur="1000" fill="hold"/>
                                        <p:tgtEl>
                                          <p:spTgt spid="485378"/>
                                        </p:tgtEl>
                                        <p:attrNameLst>
                                          <p:attrName>ppt_h</p:attrName>
                                        </p:attrNameLst>
                                      </p:cBhvr>
                                      <p:tavLst>
                                        <p:tav tm="0">
                                          <p:val>
                                            <p:fltVal val="0"/>
                                          </p:val>
                                        </p:tav>
                                        <p:tav tm="100000">
                                          <p:val>
                                            <p:strVal val="#ppt_h"/>
                                          </p:val>
                                        </p:tav>
                                      </p:tavLst>
                                    </p:anim>
                                    <p:anim calcmode="lin" valueType="num">
                                      <p:cBhvr>
                                        <p:cTn id="9" dur="1000" fill="hold"/>
                                        <p:tgtEl>
                                          <p:spTgt spid="485378"/>
                                        </p:tgtEl>
                                        <p:attrNameLst>
                                          <p:attrName>style.rotation</p:attrName>
                                        </p:attrNameLst>
                                      </p:cBhvr>
                                      <p:tavLst>
                                        <p:tav tm="0">
                                          <p:val>
                                            <p:fltVal val="90"/>
                                          </p:val>
                                        </p:tav>
                                        <p:tav tm="100000">
                                          <p:val>
                                            <p:fltVal val="0"/>
                                          </p:val>
                                        </p:tav>
                                      </p:tavLst>
                                    </p:anim>
                                    <p:animEffect transition="in" filter="fade">
                                      <p:cBhvr>
                                        <p:cTn id="10" dur="1000"/>
                                        <p:tgtEl>
                                          <p:spTgt spid="485378"/>
                                        </p:tgtEl>
                                      </p:cBhvr>
                                    </p:animEffect>
                                  </p:childTnLst>
                                </p:cTn>
                              </p:par>
                              <p:par>
                                <p:cTn id="11" presetID="31" presetClass="entr" presetSubtype="0" fill="hold" nodeType="withEffect">
                                  <p:stCondLst>
                                    <p:cond delay="900"/>
                                  </p:stCondLst>
                                  <p:childTnLst>
                                    <p:set>
                                      <p:cBhvr>
                                        <p:cTn id="12" dur="1" fill="hold">
                                          <p:stCondLst>
                                            <p:cond delay="0"/>
                                          </p:stCondLst>
                                        </p:cTn>
                                        <p:tgtEl>
                                          <p:spTgt spid="46086"/>
                                        </p:tgtEl>
                                        <p:attrNameLst>
                                          <p:attrName>style.visibility</p:attrName>
                                        </p:attrNameLst>
                                      </p:cBhvr>
                                      <p:to>
                                        <p:strVal val="visible"/>
                                      </p:to>
                                    </p:set>
                                    <p:anim calcmode="lin" valueType="num">
                                      <p:cBhvr>
                                        <p:cTn id="13" dur="1000" fill="hold"/>
                                        <p:tgtEl>
                                          <p:spTgt spid="46086"/>
                                        </p:tgtEl>
                                        <p:attrNameLst>
                                          <p:attrName>ppt_w</p:attrName>
                                        </p:attrNameLst>
                                      </p:cBhvr>
                                      <p:tavLst>
                                        <p:tav tm="0">
                                          <p:val>
                                            <p:fltVal val="0"/>
                                          </p:val>
                                        </p:tav>
                                        <p:tav tm="100000">
                                          <p:val>
                                            <p:strVal val="#ppt_w"/>
                                          </p:val>
                                        </p:tav>
                                      </p:tavLst>
                                    </p:anim>
                                    <p:anim calcmode="lin" valueType="num">
                                      <p:cBhvr>
                                        <p:cTn id="14" dur="1000" fill="hold"/>
                                        <p:tgtEl>
                                          <p:spTgt spid="46086"/>
                                        </p:tgtEl>
                                        <p:attrNameLst>
                                          <p:attrName>ppt_h</p:attrName>
                                        </p:attrNameLst>
                                      </p:cBhvr>
                                      <p:tavLst>
                                        <p:tav tm="0">
                                          <p:val>
                                            <p:fltVal val="0"/>
                                          </p:val>
                                        </p:tav>
                                        <p:tav tm="100000">
                                          <p:val>
                                            <p:strVal val="#ppt_h"/>
                                          </p:val>
                                        </p:tav>
                                      </p:tavLst>
                                    </p:anim>
                                    <p:anim calcmode="lin" valueType="num">
                                      <p:cBhvr>
                                        <p:cTn id="15" dur="1000" fill="hold"/>
                                        <p:tgtEl>
                                          <p:spTgt spid="46086"/>
                                        </p:tgtEl>
                                        <p:attrNameLst>
                                          <p:attrName>style.rotation</p:attrName>
                                        </p:attrNameLst>
                                      </p:cBhvr>
                                      <p:tavLst>
                                        <p:tav tm="0">
                                          <p:val>
                                            <p:fltVal val="90"/>
                                          </p:val>
                                        </p:tav>
                                        <p:tav tm="100000">
                                          <p:val>
                                            <p:fltVal val="0"/>
                                          </p:val>
                                        </p:tav>
                                      </p:tavLst>
                                    </p:anim>
                                    <p:animEffect transition="in" filter="fade">
                                      <p:cBhvr>
                                        <p:cTn id="16" dur="1000"/>
                                        <p:tgtEl>
                                          <p:spTgt spid="460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5378"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3 Marcador de fecha"/>
          <p:cNvSpPr>
            <a:spLocks noGrp="1"/>
          </p:cNvSpPr>
          <p:nvPr>
            <p:ph type="dt" sz="quarter" idx="10"/>
          </p:nvPr>
        </p:nvSpPr>
        <p:spPr/>
        <p:txBody>
          <a:bodyPr/>
          <a:lstStyle/>
          <a:p>
            <a:pPr>
              <a:defRPr/>
            </a:pPr>
            <a:fld id="{7C98FB6E-6661-417E-B1E4-0B03592EFD7C}" type="datetime1">
              <a:rPr lang="es-ES"/>
              <a:pPr>
                <a:defRPr/>
              </a:pPr>
              <a:t>26/03/2023</a:t>
            </a:fld>
            <a:endParaRPr lang="en-US"/>
          </a:p>
        </p:txBody>
      </p:sp>
      <p:sp>
        <p:nvSpPr>
          <p:cNvPr id="7" name="5 Marcador de número de diapositiva"/>
          <p:cNvSpPr>
            <a:spLocks noGrp="1"/>
          </p:cNvSpPr>
          <p:nvPr>
            <p:ph type="sldNum" sz="quarter" idx="12"/>
          </p:nvPr>
        </p:nvSpPr>
        <p:spPr/>
        <p:txBody>
          <a:bodyPr/>
          <a:lstStyle/>
          <a:p>
            <a:pPr>
              <a:defRPr/>
            </a:pPr>
            <a:fld id="{E2525982-CEC3-477B-A402-86FEC00AF332}" type="slidenum">
              <a:rPr lang="en-US"/>
              <a:pPr>
                <a:defRPr/>
              </a:pPr>
              <a:t>23</a:t>
            </a:fld>
            <a:endParaRPr lang="en-US"/>
          </a:p>
        </p:txBody>
      </p:sp>
      <p:sp>
        <p:nvSpPr>
          <p:cNvPr id="491522" name="Rectangle 2"/>
          <p:cNvSpPr>
            <a:spLocks noGrp="1" noChangeArrowheads="1"/>
          </p:cNvSpPr>
          <p:nvPr>
            <p:ph type="title"/>
          </p:nvPr>
        </p:nvSpPr>
        <p:spPr>
          <a:xfrm>
            <a:off x="971600" y="252264"/>
            <a:ext cx="7772400" cy="1143000"/>
          </a:xfrm>
          <a:solidFill>
            <a:schemeClr val="accent2">
              <a:lumMod val="20000"/>
              <a:lumOff val="80000"/>
            </a:schemeClr>
          </a:solidFill>
          <a:ln w="76200" cap="flat" algn="ctr">
            <a:solidFill>
              <a:srgbClr val="0000FF"/>
            </a:solidFill>
          </a:ln>
        </p:spPr>
        <p:txBody>
          <a:bodyPr/>
          <a:lstStyle/>
          <a:p>
            <a:pPr>
              <a:defRPr/>
            </a:pPr>
            <a:r>
              <a:rPr lang="es-AR" sz="4000" b="1" i="1" dirty="0">
                <a:solidFill>
                  <a:schemeClr val="accent2">
                    <a:lumMod val="75000"/>
                  </a:schemeClr>
                </a:solidFill>
                <a:effectLst>
                  <a:outerShdw blurRad="38100" dist="38100" dir="2700000" algn="tl">
                    <a:srgbClr val="C0C0C0"/>
                  </a:outerShdw>
                </a:effectLst>
                <a:latin typeface="Arial" charset="0"/>
              </a:rPr>
              <a:t>Consentimiento del Usuario</a:t>
            </a:r>
            <a:br>
              <a:rPr lang="es-AR" sz="4000" b="1" i="1" dirty="0">
                <a:solidFill>
                  <a:schemeClr val="accent2">
                    <a:lumMod val="75000"/>
                  </a:schemeClr>
                </a:solidFill>
                <a:effectLst>
                  <a:outerShdw blurRad="38100" dist="38100" dir="2700000" algn="tl">
                    <a:srgbClr val="C0C0C0"/>
                  </a:outerShdw>
                </a:effectLst>
                <a:latin typeface="Arial" charset="0"/>
              </a:rPr>
            </a:br>
            <a:r>
              <a:rPr lang="es-AR" sz="4000" b="1" i="1" dirty="0">
                <a:solidFill>
                  <a:schemeClr val="accent2">
                    <a:lumMod val="75000"/>
                  </a:schemeClr>
                </a:solidFill>
                <a:effectLst>
                  <a:outerShdw blurRad="38100" dist="38100" dir="2700000" algn="tl">
                    <a:srgbClr val="C0C0C0"/>
                  </a:outerShdw>
                </a:effectLst>
                <a:latin typeface="Arial" charset="0"/>
              </a:rPr>
              <a:t>Shareware</a:t>
            </a:r>
          </a:p>
        </p:txBody>
      </p:sp>
      <p:sp>
        <p:nvSpPr>
          <p:cNvPr id="51205" name="Rectangle 3"/>
          <p:cNvSpPr>
            <a:spLocks noGrp="1" noChangeArrowheads="1"/>
          </p:cNvSpPr>
          <p:nvPr>
            <p:ph type="body" idx="1"/>
          </p:nvPr>
        </p:nvSpPr>
        <p:spPr/>
        <p:txBody>
          <a:bodyPr/>
          <a:lstStyle/>
          <a:p>
            <a:endParaRPr lang="es-AR"/>
          </a:p>
        </p:txBody>
      </p:sp>
      <p:pic>
        <p:nvPicPr>
          <p:cNvPr id="51206" name="Picture 4"/>
          <p:cNvPicPr>
            <a:picLocks noChangeAspect="1" noChangeArrowheads="1"/>
          </p:cNvPicPr>
          <p:nvPr/>
        </p:nvPicPr>
        <p:blipFill>
          <a:blip r:embed="rId3" cstate="print"/>
          <a:srcRect/>
          <a:stretch>
            <a:fillRect/>
          </a:stretch>
        </p:blipFill>
        <p:spPr bwMode="auto">
          <a:xfrm>
            <a:off x="0" y="1547664"/>
            <a:ext cx="9144000" cy="5310336"/>
          </a:xfrm>
          <a:prstGeom prst="rect">
            <a:avLst/>
          </a:prstGeom>
          <a:noFill/>
          <a:ln w="76200">
            <a:solidFill>
              <a:schemeClr val="accent2">
                <a:lumMod val="75000"/>
              </a:schemeClr>
            </a:solidFill>
            <a:miter lim="800000"/>
            <a:headEnd type="none" w="sm" len="sm"/>
            <a:tailEnd type="none" w="sm" len="sm"/>
          </a:ln>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491522"/>
                                        </p:tgtEl>
                                        <p:attrNameLst>
                                          <p:attrName>style.visibility</p:attrName>
                                        </p:attrNameLst>
                                      </p:cBhvr>
                                      <p:to>
                                        <p:strVal val="visible"/>
                                      </p:to>
                                    </p:set>
                                    <p:anim calcmode="lin" valueType="num">
                                      <p:cBhvr>
                                        <p:cTn id="7" dur="1000" fill="hold"/>
                                        <p:tgtEl>
                                          <p:spTgt spid="491522"/>
                                        </p:tgtEl>
                                        <p:attrNameLst>
                                          <p:attrName>ppt_w</p:attrName>
                                        </p:attrNameLst>
                                      </p:cBhvr>
                                      <p:tavLst>
                                        <p:tav tm="0">
                                          <p:val>
                                            <p:fltVal val="0"/>
                                          </p:val>
                                        </p:tav>
                                        <p:tav tm="100000">
                                          <p:val>
                                            <p:strVal val="#ppt_w"/>
                                          </p:val>
                                        </p:tav>
                                      </p:tavLst>
                                    </p:anim>
                                    <p:anim calcmode="lin" valueType="num">
                                      <p:cBhvr>
                                        <p:cTn id="8" dur="1000" fill="hold"/>
                                        <p:tgtEl>
                                          <p:spTgt spid="491522"/>
                                        </p:tgtEl>
                                        <p:attrNameLst>
                                          <p:attrName>ppt_h</p:attrName>
                                        </p:attrNameLst>
                                      </p:cBhvr>
                                      <p:tavLst>
                                        <p:tav tm="0">
                                          <p:val>
                                            <p:fltVal val="0"/>
                                          </p:val>
                                        </p:tav>
                                        <p:tav tm="100000">
                                          <p:val>
                                            <p:strVal val="#ppt_h"/>
                                          </p:val>
                                        </p:tav>
                                      </p:tavLst>
                                    </p:anim>
                                    <p:anim calcmode="lin" valueType="num">
                                      <p:cBhvr>
                                        <p:cTn id="9" dur="1000" fill="hold"/>
                                        <p:tgtEl>
                                          <p:spTgt spid="491522"/>
                                        </p:tgtEl>
                                        <p:attrNameLst>
                                          <p:attrName>style.rotation</p:attrName>
                                        </p:attrNameLst>
                                      </p:cBhvr>
                                      <p:tavLst>
                                        <p:tav tm="0">
                                          <p:val>
                                            <p:fltVal val="90"/>
                                          </p:val>
                                        </p:tav>
                                        <p:tav tm="100000">
                                          <p:val>
                                            <p:fltVal val="0"/>
                                          </p:val>
                                        </p:tav>
                                      </p:tavLst>
                                    </p:anim>
                                    <p:animEffect transition="in" filter="fade">
                                      <p:cBhvr>
                                        <p:cTn id="10" dur="1000"/>
                                        <p:tgtEl>
                                          <p:spTgt spid="491522"/>
                                        </p:tgtEl>
                                      </p:cBhvr>
                                    </p:animEffect>
                                  </p:childTnLst>
                                </p:cTn>
                              </p:par>
                              <p:par>
                                <p:cTn id="11" presetID="31" presetClass="entr" presetSubtype="0" fill="hold" nodeType="withEffect">
                                  <p:stCondLst>
                                    <p:cond delay="700"/>
                                  </p:stCondLst>
                                  <p:childTnLst>
                                    <p:set>
                                      <p:cBhvr>
                                        <p:cTn id="12" dur="1" fill="hold">
                                          <p:stCondLst>
                                            <p:cond delay="0"/>
                                          </p:stCondLst>
                                        </p:cTn>
                                        <p:tgtEl>
                                          <p:spTgt spid="51206"/>
                                        </p:tgtEl>
                                        <p:attrNameLst>
                                          <p:attrName>style.visibility</p:attrName>
                                        </p:attrNameLst>
                                      </p:cBhvr>
                                      <p:to>
                                        <p:strVal val="visible"/>
                                      </p:to>
                                    </p:set>
                                    <p:anim calcmode="lin" valueType="num">
                                      <p:cBhvr>
                                        <p:cTn id="13" dur="1000" fill="hold"/>
                                        <p:tgtEl>
                                          <p:spTgt spid="51206"/>
                                        </p:tgtEl>
                                        <p:attrNameLst>
                                          <p:attrName>ppt_w</p:attrName>
                                        </p:attrNameLst>
                                      </p:cBhvr>
                                      <p:tavLst>
                                        <p:tav tm="0">
                                          <p:val>
                                            <p:fltVal val="0"/>
                                          </p:val>
                                        </p:tav>
                                        <p:tav tm="100000">
                                          <p:val>
                                            <p:strVal val="#ppt_w"/>
                                          </p:val>
                                        </p:tav>
                                      </p:tavLst>
                                    </p:anim>
                                    <p:anim calcmode="lin" valueType="num">
                                      <p:cBhvr>
                                        <p:cTn id="14" dur="1000" fill="hold"/>
                                        <p:tgtEl>
                                          <p:spTgt spid="51206"/>
                                        </p:tgtEl>
                                        <p:attrNameLst>
                                          <p:attrName>ppt_h</p:attrName>
                                        </p:attrNameLst>
                                      </p:cBhvr>
                                      <p:tavLst>
                                        <p:tav tm="0">
                                          <p:val>
                                            <p:fltVal val="0"/>
                                          </p:val>
                                        </p:tav>
                                        <p:tav tm="100000">
                                          <p:val>
                                            <p:strVal val="#ppt_h"/>
                                          </p:val>
                                        </p:tav>
                                      </p:tavLst>
                                    </p:anim>
                                    <p:anim calcmode="lin" valueType="num">
                                      <p:cBhvr>
                                        <p:cTn id="15" dur="1000" fill="hold"/>
                                        <p:tgtEl>
                                          <p:spTgt spid="51206"/>
                                        </p:tgtEl>
                                        <p:attrNameLst>
                                          <p:attrName>style.rotation</p:attrName>
                                        </p:attrNameLst>
                                      </p:cBhvr>
                                      <p:tavLst>
                                        <p:tav tm="0">
                                          <p:val>
                                            <p:fltVal val="90"/>
                                          </p:val>
                                        </p:tav>
                                        <p:tav tm="100000">
                                          <p:val>
                                            <p:fltVal val="0"/>
                                          </p:val>
                                        </p:tav>
                                      </p:tavLst>
                                    </p:anim>
                                    <p:animEffect transition="in" filter="fade">
                                      <p:cBhvr>
                                        <p:cTn id="16" dur="1000"/>
                                        <p:tgtEl>
                                          <p:spTgt spid="512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22" grpId="0" animBg="1"/>
    </p:bldLst>
  </p:timing>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1 Marcador de fecha"/>
          <p:cNvSpPr>
            <a:spLocks noGrp="1"/>
          </p:cNvSpPr>
          <p:nvPr>
            <p:ph type="dt" sz="quarter" idx="10"/>
          </p:nvPr>
        </p:nvSpPr>
        <p:spPr/>
        <p:txBody>
          <a:bodyPr/>
          <a:lstStyle/>
          <a:p>
            <a:pPr>
              <a:defRPr/>
            </a:pPr>
            <a:fld id="{771D7DE8-4C08-453A-9F6A-932A33CC2312}" type="datetime1">
              <a:rPr lang="es-ES"/>
              <a:pPr>
                <a:defRPr/>
              </a:pPr>
              <a:t>26/03/2023</a:t>
            </a:fld>
            <a:endParaRPr lang="en-US"/>
          </a:p>
        </p:txBody>
      </p:sp>
      <p:sp>
        <p:nvSpPr>
          <p:cNvPr id="6" name="3 Marcador de número de diapositiva"/>
          <p:cNvSpPr>
            <a:spLocks noGrp="1"/>
          </p:cNvSpPr>
          <p:nvPr>
            <p:ph type="sldNum" sz="quarter" idx="12"/>
          </p:nvPr>
        </p:nvSpPr>
        <p:spPr/>
        <p:txBody>
          <a:bodyPr/>
          <a:lstStyle/>
          <a:p>
            <a:pPr>
              <a:defRPr/>
            </a:pPr>
            <a:fld id="{D854A2EC-5872-4CE6-AEDE-095DA03F6F12}" type="slidenum">
              <a:rPr lang="en-US"/>
              <a:pPr>
                <a:defRPr/>
              </a:pPr>
              <a:t>24</a:t>
            </a:fld>
            <a:endParaRPr lang="en-US"/>
          </a:p>
        </p:txBody>
      </p:sp>
      <p:sp>
        <p:nvSpPr>
          <p:cNvPr id="768002" name="Rectangle 2"/>
          <p:cNvSpPr>
            <a:spLocks noGrp="1" noChangeArrowheads="1"/>
          </p:cNvSpPr>
          <p:nvPr>
            <p:ph type="title" idx="4294967295"/>
          </p:nvPr>
        </p:nvSpPr>
        <p:spPr>
          <a:xfrm>
            <a:off x="684213" y="188913"/>
            <a:ext cx="7772400" cy="1143000"/>
          </a:xfrm>
          <a:blipFill dpi="0" rotWithShape="0">
            <a:blip r:embed="rId3" cstate="print"/>
            <a:srcRect/>
            <a:tile tx="0" ty="0" sx="100000" sy="100000" flip="none" algn="tl"/>
          </a:blipFill>
          <a:ln w="76200" cap="flat" algn="ctr">
            <a:solidFill>
              <a:srgbClr val="0000FF"/>
            </a:solidFill>
          </a:ln>
        </p:spPr>
        <p:txBody>
          <a:bodyPr/>
          <a:lstStyle/>
          <a:p>
            <a:pPr>
              <a:defRPr/>
            </a:pPr>
            <a:r>
              <a:rPr lang="es-MX" sz="4000" b="1" i="1">
                <a:solidFill>
                  <a:srgbClr val="800000"/>
                </a:solidFill>
                <a:effectLst>
                  <a:outerShdw blurRad="38100" dist="38100" dir="2700000" algn="tl">
                    <a:srgbClr val="C0C0C0"/>
                  </a:outerShdw>
                </a:effectLst>
                <a:latin typeface="Arial" charset="0"/>
              </a:rPr>
              <a:t>Software Anti SpyWare</a:t>
            </a:r>
            <a:endParaRPr lang="es-ES" sz="4000" b="1" i="1">
              <a:solidFill>
                <a:srgbClr val="800000"/>
              </a:solidFill>
              <a:effectLst>
                <a:outerShdw blurRad="38100" dist="38100" dir="2700000" algn="tl">
                  <a:srgbClr val="C0C0C0"/>
                </a:outerShdw>
              </a:effectLst>
              <a:latin typeface="Arial" charset="0"/>
            </a:endParaRPr>
          </a:p>
        </p:txBody>
      </p:sp>
      <p:sp>
        <p:nvSpPr>
          <p:cNvPr id="768003" name="Rectangle 3"/>
          <p:cNvSpPr>
            <a:spLocks noGrp="1" noChangeArrowheads="1"/>
          </p:cNvSpPr>
          <p:nvPr>
            <p:ph type="body" idx="4294967295"/>
          </p:nvPr>
        </p:nvSpPr>
        <p:spPr>
          <a:xfrm>
            <a:off x="0" y="1557338"/>
            <a:ext cx="8820150" cy="4681537"/>
          </a:xfrm>
          <a:blipFill dpi="0" rotWithShape="0">
            <a:blip r:embed="rId4" cstate="print"/>
            <a:srcRect/>
            <a:tile tx="0" ty="0" sx="100000" sy="100000" flip="none" algn="tl"/>
          </a:blipFill>
          <a:ln w="76200" cap="flat" algn="ctr">
            <a:solidFill>
              <a:srgbClr val="000080"/>
            </a:solidFill>
          </a:ln>
        </p:spPr>
        <p:txBody>
          <a:bodyPr/>
          <a:lstStyle/>
          <a:p>
            <a:pPr>
              <a:lnSpc>
                <a:spcPct val="90000"/>
              </a:lnSpc>
              <a:defRPr/>
            </a:pPr>
            <a:r>
              <a:rPr lang="es-MX" i="1">
                <a:solidFill>
                  <a:srgbClr val="000099"/>
                </a:solidFill>
                <a:effectLst>
                  <a:outerShdw blurRad="38100" dist="38100" dir="2700000" algn="tl">
                    <a:srgbClr val="C0C0C0"/>
                  </a:outerShdw>
                </a:effectLst>
                <a:latin typeface="Arial" charset="0"/>
              </a:rPr>
              <a:t>El objetivo de este software es la remoción y prevención de ejecución del software espía.</a:t>
            </a:r>
          </a:p>
          <a:p>
            <a:pPr>
              <a:lnSpc>
                <a:spcPct val="90000"/>
              </a:lnSpc>
              <a:defRPr/>
            </a:pPr>
            <a:r>
              <a:rPr lang="es-MX" i="1">
                <a:solidFill>
                  <a:srgbClr val="000099"/>
                </a:solidFill>
                <a:effectLst>
                  <a:outerShdw blurRad="38100" dist="38100" dir="2700000" algn="tl">
                    <a:srgbClr val="C0C0C0"/>
                  </a:outerShdw>
                </a:effectLst>
                <a:latin typeface="Arial" charset="0"/>
              </a:rPr>
              <a:t>Se ha convertido en una importante preocupacion en cuanto a materia de seguridad de la información.</a:t>
            </a:r>
          </a:p>
          <a:p>
            <a:pPr>
              <a:lnSpc>
                <a:spcPct val="90000"/>
              </a:lnSpc>
              <a:defRPr/>
            </a:pPr>
            <a:r>
              <a:rPr lang="es-MX" i="1">
                <a:solidFill>
                  <a:srgbClr val="000099"/>
                </a:solidFill>
                <a:effectLst>
                  <a:outerShdw blurRad="38100" dist="38100" dir="2700000" algn="tl">
                    <a:srgbClr val="C0C0C0"/>
                  </a:outerShdw>
                </a:effectLst>
                <a:latin typeface="Arial" charset="0"/>
              </a:rPr>
              <a:t>El 90% de las maquinas conectadas a Internet están infectadas con este software y que el 86% ha sufrido perdidas económicas debido al SpyWare.</a:t>
            </a:r>
            <a:endParaRPr lang="es-ES" i="1">
              <a:solidFill>
                <a:srgbClr val="000099"/>
              </a:solidFill>
              <a:effectLst>
                <a:outerShdw blurRad="38100" dist="38100" dir="2700000" algn="tl">
                  <a:srgbClr val="C0C0C0"/>
                </a:outerShdw>
              </a:effectLst>
              <a:latin typeface="Arial"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8" name="3 Marcador de fecha"/>
          <p:cNvSpPr>
            <a:spLocks noGrp="1"/>
          </p:cNvSpPr>
          <p:nvPr>
            <p:ph type="dt" sz="quarter" idx="10"/>
          </p:nvPr>
        </p:nvSpPr>
        <p:spPr/>
        <p:txBody>
          <a:bodyPr/>
          <a:lstStyle/>
          <a:p>
            <a:pPr>
              <a:defRPr/>
            </a:pPr>
            <a:fld id="{B544E861-58F3-422B-89DD-09D943CCC136}" type="datetime1">
              <a:rPr lang="es-ES"/>
              <a:pPr>
                <a:defRPr/>
              </a:pPr>
              <a:t>26/03/2023</a:t>
            </a:fld>
            <a:endParaRPr lang="en-US"/>
          </a:p>
        </p:txBody>
      </p:sp>
      <p:sp>
        <p:nvSpPr>
          <p:cNvPr id="80" name="5 Marcador de número de diapositiva"/>
          <p:cNvSpPr>
            <a:spLocks noGrp="1"/>
          </p:cNvSpPr>
          <p:nvPr>
            <p:ph type="sldNum" sz="quarter" idx="12"/>
          </p:nvPr>
        </p:nvSpPr>
        <p:spPr/>
        <p:txBody>
          <a:bodyPr/>
          <a:lstStyle/>
          <a:p>
            <a:pPr>
              <a:defRPr/>
            </a:pPr>
            <a:fld id="{0BC87D59-4EAA-4DEE-92D3-1E849D97E9D8}" type="slidenum">
              <a:rPr lang="en-US"/>
              <a:pPr>
                <a:defRPr/>
              </a:pPr>
              <a:t>25</a:t>
            </a:fld>
            <a:endParaRPr lang="en-US"/>
          </a:p>
        </p:txBody>
      </p:sp>
      <p:pic>
        <p:nvPicPr>
          <p:cNvPr id="53252" name="Picture 25" descr="http://www.AdwareReport.com/mt/archives/4.gif"/>
          <p:cNvPicPr>
            <a:picLocks noChangeAspect="1" noChangeArrowheads="1"/>
          </p:cNvPicPr>
          <p:nvPr/>
        </p:nvPicPr>
        <p:blipFill>
          <a:blip r:embed="rId3" r:link="rId4" cstate="print"/>
          <a:srcRect/>
          <a:stretch>
            <a:fillRect/>
          </a:stretch>
        </p:blipFill>
        <p:spPr bwMode="auto">
          <a:xfrm>
            <a:off x="1479550" y="65088"/>
            <a:ext cx="333375" cy="76200"/>
          </a:xfrm>
          <a:prstGeom prst="rect">
            <a:avLst/>
          </a:prstGeom>
          <a:noFill/>
          <a:ln w="9525">
            <a:noFill/>
            <a:miter lim="800000"/>
            <a:headEnd/>
            <a:tailEnd/>
          </a:ln>
        </p:spPr>
      </p:pic>
      <p:sp>
        <p:nvSpPr>
          <p:cNvPr id="480258" name="Rectangle 2"/>
          <p:cNvSpPr>
            <a:spLocks noGrp="1" noChangeArrowheads="1"/>
          </p:cNvSpPr>
          <p:nvPr>
            <p:ph type="title"/>
          </p:nvPr>
        </p:nvSpPr>
        <p:spPr>
          <a:xfrm>
            <a:off x="0" y="0"/>
            <a:ext cx="9144000" cy="1143000"/>
          </a:xfrm>
          <a:blipFill dpi="0" rotWithShape="0">
            <a:blip r:embed="rId5" cstate="print"/>
            <a:srcRect/>
            <a:tile tx="0" ty="0" sx="100000" sy="100000" flip="none" algn="tl"/>
          </a:blipFill>
          <a:ln w="76200" cap="flat" algn="ctr">
            <a:solidFill>
              <a:srgbClr val="0000FF"/>
            </a:solidFill>
          </a:ln>
        </p:spPr>
        <p:txBody>
          <a:bodyPr/>
          <a:lstStyle/>
          <a:p>
            <a:pPr>
              <a:defRPr/>
            </a:pPr>
            <a:r>
              <a:rPr lang="es-AR" sz="4000" b="1" i="1">
                <a:solidFill>
                  <a:srgbClr val="800000"/>
                </a:solidFill>
                <a:effectLst>
                  <a:outerShdw blurRad="38100" dist="38100" dir="2700000" algn="tl">
                    <a:srgbClr val="C0C0C0"/>
                  </a:outerShdw>
                </a:effectLst>
                <a:latin typeface="Arial" charset="0"/>
              </a:rPr>
              <a:t>Antispyware</a:t>
            </a:r>
          </a:p>
        </p:txBody>
      </p:sp>
      <p:sp>
        <p:nvSpPr>
          <p:cNvPr id="480259" name="Rectangle 3"/>
          <p:cNvSpPr>
            <a:spLocks noGrp="1" noChangeArrowheads="1"/>
          </p:cNvSpPr>
          <p:nvPr>
            <p:ph type="body" idx="1"/>
          </p:nvPr>
        </p:nvSpPr>
        <p:spPr>
          <a:xfrm>
            <a:off x="323850" y="1268413"/>
            <a:ext cx="8569325" cy="5256212"/>
          </a:xfrm>
          <a:blipFill dpi="0" rotWithShape="0">
            <a:blip r:embed="rId6" cstate="print"/>
            <a:srcRect/>
            <a:tile tx="0" ty="0" sx="100000" sy="100000" flip="none" algn="tl"/>
          </a:blipFill>
          <a:ln w="76200" cap="flat" algn="ctr">
            <a:solidFill>
              <a:srgbClr val="000080"/>
            </a:solidFill>
          </a:ln>
        </p:spPr>
        <p:txBody>
          <a:bodyPr/>
          <a:lstStyle/>
          <a:p>
            <a:pPr>
              <a:lnSpc>
                <a:spcPct val="90000"/>
              </a:lnSpc>
              <a:defRPr/>
            </a:pPr>
            <a:r>
              <a:rPr lang="es-AR" sz="3600" i="1">
                <a:solidFill>
                  <a:srgbClr val="000099"/>
                </a:solidFill>
                <a:effectLst>
                  <a:outerShdw blurRad="38100" dist="38100" dir="2700000" algn="tl">
                    <a:srgbClr val="C0C0C0"/>
                  </a:outerShdw>
                </a:effectLst>
                <a:latin typeface="Arial" charset="0"/>
              </a:rPr>
              <a:t>Los siguientes son algunas de las aplicaciones disponibles Antispyware:</a:t>
            </a:r>
          </a:p>
          <a:p>
            <a:pPr>
              <a:lnSpc>
                <a:spcPct val="90000"/>
              </a:lnSpc>
              <a:defRPr/>
            </a:pPr>
            <a:endParaRPr lang="es-AR" sz="3600" i="1">
              <a:solidFill>
                <a:srgbClr val="000099"/>
              </a:solidFill>
              <a:effectLst>
                <a:outerShdw blurRad="38100" dist="38100" dir="2700000" algn="tl">
                  <a:srgbClr val="C0C0C0"/>
                </a:outerShdw>
              </a:effectLst>
              <a:latin typeface="Arial" charset="0"/>
            </a:endParaRPr>
          </a:p>
          <a:p>
            <a:pPr marL="363538" lvl="2" indent="-363538">
              <a:lnSpc>
                <a:spcPct val="90000"/>
              </a:lnSpc>
              <a:defRPr/>
            </a:pPr>
            <a:r>
              <a:rPr lang="es-AR" sz="3600" i="1">
                <a:solidFill>
                  <a:srgbClr val="000099"/>
                </a:solidFill>
                <a:effectLst>
                  <a:outerShdw blurRad="38100" dist="38100" dir="2700000" algn="tl">
                    <a:srgbClr val="C0C0C0"/>
                  </a:outerShdw>
                </a:effectLst>
                <a:latin typeface="Arial" charset="0"/>
              </a:rPr>
              <a:t>Spyware Eliminator</a:t>
            </a:r>
          </a:p>
          <a:p>
            <a:pPr marL="363538" lvl="2" indent="-363538">
              <a:lnSpc>
                <a:spcPct val="90000"/>
              </a:lnSpc>
              <a:defRPr/>
            </a:pPr>
            <a:r>
              <a:rPr lang="es-AR" sz="3600" i="1">
                <a:solidFill>
                  <a:srgbClr val="000099"/>
                </a:solidFill>
                <a:effectLst>
                  <a:outerShdw blurRad="38100" dist="38100" dir="2700000" algn="tl">
                    <a:srgbClr val="C0C0C0"/>
                  </a:outerShdw>
                </a:effectLst>
                <a:latin typeface="Arial" charset="0"/>
              </a:rPr>
              <a:t>Spyware Doctor</a:t>
            </a:r>
          </a:p>
          <a:p>
            <a:pPr marL="363538" lvl="2" indent="-363538">
              <a:lnSpc>
                <a:spcPct val="90000"/>
              </a:lnSpc>
              <a:defRPr/>
            </a:pPr>
            <a:r>
              <a:rPr lang="es-AR" sz="3600" i="1">
                <a:solidFill>
                  <a:srgbClr val="000099"/>
                </a:solidFill>
                <a:effectLst>
                  <a:outerShdw blurRad="38100" dist="38100" dir="2700000" algn="tl">
                    <a:srgbClr val="C0C0C0"/>
                  </a:outerShdw>
                </a:effectLst>
                <a:latin typeface="Arial" charset="0"/>
              </a:rPr>
              <a:t>SpySweeper</a:t>
            </a:r>
          </a:p>
          <a:p>
            <a:pPr marL="363538" lvl="2" indent="-363538">
              <a:lnSpc>
                <a:spcPct val="90000"/>
              </a:lnSpc>
              <a:defRPr/>
            </a:pPr>
            <a:r>
              <a:rPr lang="es-AR" sz="3600" i="1">
                <a:solidFill>
                  <a:srgbClr val="000099"/>
                </a:solidFill>
                <a:effectLst>
                  <a:outerShdw blurRad="38100" dist="38100" dir="2700000" algn="tl">
                    <a:srgbClr val="C0C0C0"/>
                  </a:outerShdw>
                </a:effectLst>
                <a:latin typeface="Arial" charset="0"/>
              </a:rPr>
              <a:t>Adaware SE</a:t>
            </a:r>
          </a:p>
          <a:p>
            <a:pPr marL="363538" lvl="2" indent="-363538">
              <a:lnSpc>
                <a:spcPct val="90000"/>
              </a:lnSpc>
              <a:defRPr/>
            </a:pPr>
            <a:r>
              <a:rPr lang="es-AR" sz="3600" i="1">
                <a:solidFill>
                  <a:srgbClr val="000099"/>
                </a:solidFill>
                <a:effectLst>
                  <a:outerShdw blurRad="38100" dist="38100" dir="2700000" algn="tl">
                    <a:srgbClr val="C0C0C0"/>
                  </a:outerShdw>
                </a:effectLst>
                <a:latin typeface="Arial" charset="0"/>
              </a:rPr>
              <a:t>Sypbot S&amp;D</a:t>
            </a:r>
          </a:p>
        </p:txBody>
      </p:sp>
      <p:pic>
        <p:nvPicPr>
          <p:cNvPr id="53255" name="Picture 4" descr="http://www.AdwareReport.com/mt/archives/5.gif"/>
          <p:cNvPicPr>
            <a:picLocks noChangeAspect="1" noChangeArrowheads="1"/>
          </p:cNvPicPr>
          <p:nvPr/>
        </p:nvPicPr>
        <p:blipFill>
          <a:blip r:embed="rId3" r:link="rId7" cstate="print"/>
          <a:srcRect/>
          <a:stretch>
            <a:fillRect/>
          </a:stretch>
        </p:blipFill>
        <p:spPr bwMode="auto">
          <a:xfrm>
            <a:off x="1479550" y="65088"/>
            <a:ext cx="333375" cy="76200"/>
          </a:xfrm>
          <a:prstGeom prst="rect">
            <a:avLst/>
          </a:prstGeom>
          <a:noFill/>
          <a:ln w="9525">
            <a:noFill/>
            <a:miter lim="800000"/>
            <a:headEnd/>
            <a:tailEnd/>
          </a:ln>
        </p:spPr>
      </p:pic>
      <p:pic>
        <p:nvPicPr>
          <p:cNvPr id="53256" name="Picture 5" descr="http://www.AdwareReport.com/mt/archives/4.gif"/>
          <p:cNvPicPr>
            <a:picLocks noChangeAspect="1" noChangeArrowheads="1"/>
          </p:cNvPicPr>
          <p:nvPr/>
        </p:nvPicPr>
        <p:blipFill>
          <a:blip r:embed="rId3" r:link="rId4" cstate="print"/>
          <a:srcRect/>
          <a:stretch>
            <a:fillRect/>
          </a:stretch>
        </p:blipFill>
        <p:spPr bwMode="auto">
          <a:xfrm>
            <a:off x="1479550" y="65088"/>
            <a:ext cx="333375" cy="76200"/>
          </a:xfrm>
          <a:prstGeom prst="rect">
            <a:avLst/>
          </a:prstGeom>
          <a:noFill/>
          <a:ln w="9525">
            <a:noFill/>
            <a:miter lim="800000"/>
            <a:headEnd/>
            <a:tailEnd/>
          </a:ln>
        </p:spPr>
      </p:pic>
      <p:pic>
        <p:nvPicPr>
          <p:cNvPr id="53257" name="Picture 6" descr="http://www.AdwareReport.com/mt/archives/3.gif"/>
          <p:cNvPicPr>
            <a:picLocks noChangeAspect="1" noChangeArrowheads="1"/>
          </p:cNvPicPr>
          <p:nvPr/>
        </p:nvPicPr>
        <p:blipFill>
          <a:blip r:embed="rId3" r:link="rId8" cstate="print"/>
          <a:srcRect/>
          <a:stretch>
            <a:fillRect/>
          </a:stretch>
        </p:blipFill>
        <p:spPr bwMode="auto">
          <a:xfrm>
            <a:off x="1479550" y="65088"/>
            <a:ext cx="333375" cy="76200"/>
          </a:xfrm>
          <a:prstGeom prst="rect">
            <a:avLst/>
          </a:prstGeom>
          <a:noFill/>
          <a:ln w="9525">
            <a:noFill/>
            <a:miter lim="800000"/>
            <a:headEnd/>
            <a:tailEnd/>
          </a:ln>
        </p:spPr>
      </p:pic>
      <p:pic>
        <p:nvPicPr>
          <p:cNvPr id="53258" name="Picture 7" descr="http://www.AdwareReport.com/mt/archives/2.gif"/>
          <p:cNvPicPr>
            <a:picLocks noChangeAspect="1" noChangeArrowheads="1"/>
          </p:cNvPicPr>
          <p:nvPr/>
        </p:nvPicPr>
        <p:blipFill>
          <a:blip r:embed="rId3" r:link="rId9" cstate="print"/>
          <a:srcRect/>
          <a:stretch>
            <a:fillRect/>
          </a:stretch>
        </p:blipFill>
        <p:spPr bwMode="auto">
          <a:xfrm>
            <a:off x="1479550" y="65088"/>
            <a:ext cx="333375" cy="76200"/>
          </a:xfrm>
          <a:prstGeom prst="rect">
            <a:avLst/>
          </a:prstGeom>
          <a:noFill/>
          <a:ln w="9525">
            <a:noFill/>
            <a:miter lim="800000"/>
            <a:headEnd/>
            <a:tailEnd/>
          </a:ln>
        </p:spPr>
      </p:pic>
      <p:pic>
        <p:nvPicPr>
          <p:cNvPr id="53259" name="Picture 8" descr="http://www.AdwareReport.com/mt/archives/1.gif"/>
          <p:cNvPicPr>
            <a:picLocks noChangeAspect="1" noChangeArrowheads="1"/>
          </p:cNvPicPr>
          <p:nvPr/>
        </p:nvPicPr>
        <p:blipFill>
          <a:blip r:embed="rId3" r:link="rId10" cstate="print"/>
          <a:srcRect/>
          <a:stretch>
            <a:fillRect/>
          </a:stretch>
        </p:blipFill>
        <p:spPr bwMode="auto">
          <a:xfrm>
            <a:off x="1479550" y="65088"/>
            <a:ext cx="333375" cy="76200"/>
          </a:xfrm>
          <a:prstGeom prst="rect">
            <a:avLst/>
          </a:prstGeom>
          <a:noFill/>
          <a:ln w="9525">
            <a:noFill/>
            <a:miter lim="800000"/>
            <a:headEnd/>
            <a:tailEnd/>
          </a:ln>
        </p:spPr>
      </p:pic>
      <p:pic>
        <p:nvPicPr>
          <p:cNvPr id="53260" name="Picture 10" descr="http://www.AdwareReport.com/mt/archives/5.gif"/>
          <p:cNvPicPr>
            <a:picLocks noChangeAspect="1" noChangeArrowheads="1"/>
          </p:cNvPicPr>
          <p:nvPr/>
        </p:nvPicPr>
        <p:blipFill>
          <a:blip r:embed="rId3" r:link="rId7" cstate="print"/>
          <a:srcRect/>
          <a:stretch>
            <a:fillRect/>
          </a:stretch>
        </p:blipFill>
        <p:spPr bwMode="auto">
          <a:xfrm>
            <a:off x="1479550" y="65088"/>
            <a:ext cx="333375" cy="76200"/>
          </a:xfrm>
          <a:prstGeom prst="rect">
            <a:avLst/>
          </a:prstGeom>
          <a:noFill/>
          <a:ln w="9525">
            <a:noFill/>
            <a:miter lim="800000"/>
            <a:headEnd/>
            <a:tailEnd/>
          </a:ln>
        </p:spPr>
      </p:pic>
      <p:sp>
        <p:nvSpPr>
          <p:cNvPr id="53261" name="Rectangle 60"/>
          <p:cNvSpPr>
            <a:spLocks noChangeArrowheads="1"/>
          </p:cNvSpPr>
          <p:nvPr/>
        </p:nvSpPr>
        <p:spPr bwMode="auto">
          <a:xfrm>
            <a:off x="1479550" y="65088"/>
            <a:ext cx="5840413" cy="0"/>
          </a:xfrm>
          <a:prstGeom prst="rect">
            <a:avLst/>
          </a:prstGeom>
          <a:solidFill>
            <a:srgbClr val="FFFFFF"/>
          </a:solidFill>
          <a:ln w="9525">
            <a:noFill/>
            <a:miter lim="800000"/>
            <a:headEnd/>
            <a:tailEnd/>
          </a:ln>
        </p:spPr>
        <p:txBody>
          <a:bodyPr wrap="none" anchor="ctr">
            <a:spAutoFit/>
          </a:bodyPr>
          <a:lstStyle/>
          <a:p>
            <a:endParaRPr lang="es-ES"/>
          </a:p>
        </p:txBody>
      </p:sp>
      <p:sp>
        <p:nvSpPr>
          <p:cNvPr id="53262" name="Rectangle 61"/>
          <p:cNvSpPr>
            <a:spLocks noChangeArrowheads="1"/>
          </p:cNvSpPr>
          <p:nvPr/>
        </p:nvSpPr>
        <p:spPr bwMode="auto">
          <a:xfrm>
            <a:off x="1479550" y="65088"/>
            <a:ext cx="381000" cy="0"/>
          </a:xfrm>
          <a:prstGeom prst="rect">
            <a:avLst/>
          </a:prstGeom>
          <a:solidFill>
            <a:srgbClr val="FFFFFF"/>
          </a:solidFill>
          <a:ln w="9525">
            <a:noFill/>
            <a:miter lim="800000"/>
            <a:headEnd/>
            <a:tailEnd/>
          </a:ln>
        </p:spPr>
        <p:txBody>
          <a:bodyPr wrap="none" anchor="ctr">
            <a:spAutoFit/>
          </a:bodyPr>
          <a:lstStyle/>
          <a:p>
            <a:endParaRPr lang="es-ES"/>
          </a:p>
        </p:txBody>
      </p:sp>
      <p:sp>
        <p:nvSpPr>
          <p:cNvPr id="53263" name="Rectangle 62"/>
          <p:cNvSpPr>
            <a:spLocks noChangeArrowheads="1"/>
          </p:cNvSpPr>
          <p:nvPr/>
        </p:nvSpPr>
        <p:spPr bwMode="auto">
          <a:xfrm>
            <a:off x="1479550" y="65088"/>
            <a:ext cx="5840413" cy="0"/>
          </a:xfrm>
          <a:prstGeom prst="rect">
            <a:avLst/>
          </a:prstGeom>
          <a:solidFill>
            <a:srgbClr val="FFFFFF"/>
          </a:solidFill>
          <a:ln w="9525">
            <a:noFill/>
            <a:miter lim="800000"/>
            <a:headEnd/>
            <a:tailEnd/>
          </a:ln>
        </p:spPr>
        <p:txBody>
          <a:bodyPr wrap="none" anchor="ctr">
            <a:spAutoFit/>
          </a:bodyPr>
          <a:lstStyle/>
          <a:p>
            <a:endParaRPr lang="es-ES"/>
          </a:p>
        </p:txBody>
      </p:sp>
      <p:sp>
        <p:nvSpPr>
          <p:cNvPr id="53264" name="Rectangle 63"/>
          <p:cNvSpPr>
            <a:spLocks noChangeArrowheads="1"/>
          </p:cNvSpPr>
          <p:nvPr/>
        </p:nvSpPr>
        <p:spPr bwMode="auto">
          <a:xfrm>
            <a:off x="1479550" y="65088"/>
            <a:ext cx="5840413" cy="0"/>
          </a:xfrm>
          <a:prstGeom prst="rect">
            <a:avLst/>
          </a:prstGeom>
          <a:solidFill>
            <a:srgbClr val="FFFFFF"/>
          </a:solidFill>
          <a:ln w="9525">
            <a:noFill/>
            <a:miter lim="800000"/>
            <a:headEnd/>
            <a:tailEnd/>
          </a:ln>
        </p:spPr>
        <p:txBody>
          <a:bodyPr wrap="none" anchor="ctr">
            <a:spAutoFit/>
          </a:bodyPr>
          <a:lstStyle/>
          <a:p>
            <a:endParaRPr lang="es-ES"/>
          </a:p>
        </p:txBody>
      </p:sp>
      <p:sp>
        <p:nvSpPr>
          <p:cNvPr id="53265" name="Rectangle 64"/>
          <p:cNvSpPr>
            <a:spLocks noChangeArrowheads="1"/>
          </p:cNvSpPr>
          <p:nvPr/>
        </p:nvSpPr>
        <p:spPr bwMode="auto">
          <a:xfrm>
            <a:off x="1479550" y="65088"/>
            <a:ext cx="5840413" cy="0"/>
          </a:xfrm>
          <a:prstGeom prst="rect">
            <a:avLst/>
          </a:prstGeom>
          <a:solidFill>
            <a:srgbClr val="FFFFFF"/>
          </a:solidFill>
          <a:ln w="9525">
            <a:noFill/>
            <a:miter lim="800000"/>
            <a:headEnd/>
            <a:tailEnd/>
          </a:ln>
        </p:spPr>
        <p:txBody>
          <a:bodyPr wrap="none" anchor="ctr">
            <a:spAutoFit/>
          </a:bodyPr>
          <a:lstStyle/>
          <a:p>
            <a:endParaRPr lang="es-ES"/>
          </a:p>
        </p:txBody>
      </p:sp>
      <p:sp>
        <p:nvSpPr>
          <p:cNvPr id="53266" name="Rectangle 65"/>
          <p:cNvSpPr>
            <a:spLocks noChangeArrowheads="1"/>
          </p:cNvSpPr>
          <p:nvPr/>
        </p:nvSpPr>
        <p:spPr bwMode="auto">
          <a:xfrm>
            <a:off x="1479550" y="65088"/>
            <a:ext cx="5840413" cy="0"/>
          </a:xfrm>
          <a:prstGeom prst="rect">
            <a:avLst/>
          </a:prstGeom>
          <a:solidFill>
            <a:srgbClr val="FFFFFF"/>
          </a:solidFill>
          <a:ln w="9525">
            <a:noFill/>
            <a:miter lim="800000"/>
            <a:headEnd/>
            <a:tailEnd/>
          </a:ln>
        </p:spPr>
        <p:txBody>
          <a:bodyPr wrap="none" anchor="ctr">
            <a:spAutoFit/>
          </a:bodyPr>
          <a:lstStyle/>
          <a:p>
            <a:endParaRPr lang="es-ES"/>
          </a:p>
        </p:txBody>
      </p:sp>
      <p:sp>
        <p:nvSpPr>
          <p:cNvPr id="53267" name="Rectangle 66"/>
          <p:cNvSpPr>
            <a:spLocks noChangeArrowheads="1"/>
          </p:cNvSpPr>
          <p:nvPr/>
        </p:nvSpPr>
        <p:spPr bwMode="auto">
          <a:xfrm>
            <a:off x="1479550" y="65088"/>
            <a:ext cx="5840413" cy="0"/>
          </a:xfrm>
          <a:prstGeom prst="rect">
            <a:avLst/>
          </a:prstGeom>
          <a:solidFill>
            <a:srgbClr val="FFFFFF"/>
          </a:solidFill>
          <a:ln w="9525">
            <a:noFill/>
            <a:miter lim="800000"/>
            <a:headEnd/>
            <a:tailEnd/>
          </a:ln>
        </p:spPr>
        <p:txBody>
          <a:bodyPr wrap="none" anchor="ctr">
            <a:spAutoFit/>
          </a:bodyPr>
          <a:lstStyle/>
          <a:p>
            <a:endParaRPr lang="es-ES"/>
          </a:p>
        </p:txBody>
      </p:sp>
      <p:sp>
        <p:nvSpPr>
          <p:cNvPr id="53268" name="Rectangle 68"/>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53269" name="Rectangle 69"/>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53270" name="Rectangle 70"/>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53271" name="Rectangle 71"/>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53272" name="Rectangle 72"/>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53273" name="Rectangle 73"/>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53274" name="Rectangle 74"/>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53275" name="Rectangle 75"/>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53276" name="Rectangle 76"/>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53277" name="Rectangle 77"/>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53278" name="Rectangle 78"/>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53279" name="Rectangle 79"/>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53280" name="Rectangle 80"/>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53281" name="Rectangle 81"/>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53282" name="Rectangle 82"/>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53283" name="Rectangle 83"/>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53284" name="Rectangle 84"/>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53285" name="Rectangle 85"/>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53286" name="Rectangle 86"/>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53287" name="Rectangle 87"/>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53288" name="Rectangle 88"/>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53289" name="Rectangle 89"/>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53290" name="Rectangle 90"/>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53291" name="Rectangle 91"/>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53292" name="Rectangle 92"/>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53293" name="Rectangle 93"/>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53294" name="Rectangle 94"/>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53295" name="Rectangle 95"/>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53296" name="Rectangle 96"/>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53297" name="Rectangle 97"/>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53298" name="Rectangle 98"/>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53299" name="Rectangle 99"/>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53300" name="Rectangle 100"/>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53301" name="Rectangle 101"/>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53302" name="Rectangle 102"/>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53303" name="Rectangle 103"/>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53304" name="Rectangle 104"/>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53305" name="Rectangle 105"/>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53306" name="Rectangle 106"/>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53307" name="Rectangle 107"/>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53308" name="Rectangle 108"/>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53309" name="Rectangle 109"/>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53310" name="Rectangle 110"/>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53311" name="Rectangle 111"/>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53312" name="Rectangle 112"/>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53313" name="Rectangle 113"/>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53314" name="Rectangle 114"/>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53315" name="Rectangle 115"/>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53316" name="Rectangle 116"/>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53317" name="Rectangle 117"/>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1 Marcador de fecha"/>
          <p:cNvSpPr>
            <a:spLocks noGrp="1"/>
          </p:cNvSpPr>
          <p:nvPr>
            <p:ph type="dt" sz="quarter" idx="10"/>
          </p:nvPr>
        </p:nvSpPr>
        <p:spPr/>
        <p:txBody>
          <a:bodyPr/>
          <a:lstStyle/>
          <a:p>
            <a:pPr>
              <a:defRPr/>
            </a:pPr>
            <a:fld id="{E5627C02-5C47-4EFF-9C18-7A8E9791AE3B}" type="datetime1">
              <a:rPr lang="es-ES"/>
              <a:pPr>
                <a:defRPr/>
              </a:pPr>
              <a:t>26/03/2023</a:t>
            </a:fld>
            <a:endParaRPr lang="en-US"/>
          </a:p>
        </p:txBody>
      </p:sp>
      <p:sp>
        <p:nvSpPr>
          <p:cNvPr id="7" name="3 Marcador de número de diapositiva"/>
          <p:cNvSpPr>
            <a:spLocks noGrp="1"/>
          </p:cNvSpPr>
          <p:nvPr>
            <p:ph type="sldNum" sz="quarter" idx="12"/>
          </p:nvPr>
        </p:nvSpPr>
        <p:spPr/>
        <p:txBody>
          <a:bodyPr/>
          <a:lstStyle/>
          <a:p>
            <a:pPr>
              <a:defRPr/>
            </a:pPr>
            <a:fld id="{9280CBA5-A69D-42E7-9D99-E2309546AB15}" type="slidenum">
              <a:rPr lang="en-US"/>
              <a:pPr>
                <a:defRPr/>
              </a:pPr>
              <a:t>26</a:t>
            </a:fld>
            <a:endParaRPr lang="en-US"/>
          </a:p>
        </p:txBody>
      </p:sp>
      <p:sp>
        <p:nvSpPr>
          <p:cNvPr id="770050" name="Rectangle 2"/>
          <p:cNvSpPr>
            <a:spLocks noGrp="1" noChangeArrowheads="1"/>
          </p:cNvSpPr>
          <p:nvPr>
            <p:ph type="title" idx="4294967295"/>
          </p:nvPr>
        </p:nvSpPr>
        <p:spPr>
          <a:xfrm>
            <a:off x="684213" y="0"/>
            <a:ext cx="7772400" cy="1143000"/>
          </a:xfrm>
          <a:solidFill>
            <a:schemeClr val="accent2">
              <a:lumMod val="20000"/>
              <a:lumOff val="80000"/>
            </a:schemeClr>
          </a:solidFill>
          <a:ln w="76200" cap="flat" algn="ctr">
            <a:solidFill>
              <a:srgbClr val="0000FF"/>
            </a:solidFill>
          </a:ln>
        </p:spPr>
        <p:txBody>
          <a:bodyPr/>
          <a:lstStyle/>
          <a:p>
            <a:pPr>
              <a:defRPr/>
            </a:pPr>
            <a:r>
              <a:rPr lang="es-MX" sz="6600" i="1">
                <a:solidFill>
                  <a:schemeClr val="accent2">
                    <a:lumMod val="75000"/>
                  </a:schemeClr>
                </a:solidFill>
                <a:effectLst>
                  <a:outerShdw blurRad="38100" dist="38100" dir="2700000" algn="tl">
                    <a:srgbClr val="C0C0C0"/>
                  </a:outerShdw>
                </a:effectLst>
                <a:latin typeface="Arial" charset="0"/>
              </a:rPr>
              <a:t>SPAM</a:t>
            </a:r>
            <a:endParaRPr lang="es-ES" sz="6600" i="1">
              <a:solidFill>
                <a:schemeClr val="accent2">
                  <a:lumMod val="75000"/>
                </a:schemeClr>
              </a:solidFill>
              <a:effectLst>
                <a:outerShdw blurRad="38100" dist="38100" dir="2700000" algn="tl">
                  <a:srgbClr val="C0C0C0"/>
                </a:outerShdw>
              </a:effectLst>
              <a:latin typeface="Arial" charset="0"/>
            </a:endParaRPr>
          </a:p>
        </p:txBody>
      </p:sp>
      <p:sp>
        <p:nvSpPr>
          <p:cNvPr id="770051" name="Rectangle 3"/>
          <p:cNvSpPr>
            <a:spLocks noGrp="1" noChangeArrowheads="1"/>
          </p:cNvSpPr>
          <p:nvPr>
            <p:ph type="body" idx="4294967295"/>
          </p:nvPr>
        </p:nvSpPr>
        <p:spPr>
          <a:xfrm>
            <a:off x="179388" y="1268413"/>
            <a:ext cx="8713787" cy="5329237"/>
          </a:xfrm>
          <a:solidFill>
            <a:schemeClr val="accent2">
              <a:lumMod val="20000"/>
              <a:lumOff val="80000"/>
            </a:schemeClr>
          </a:solidFill>
          <a:ln w="76200" cap="flat" algn="ctr">
            <a:solidFill>
              <a:srgbClr val="000080"/>
            </a:solidFill>
          </a:ln>
        </p:spPr>
        <p:txBody>
          <a:bodyPr/>
          <a:lstStyle/>
          <a:p>
            <a:pPr>
              <a:lnSpc>
                <a:spcPct val="90000"/>
              </a:lnSpc>
              <a:defRPr/>
            </a:pPr>
            <a:r>
              <a:rPr lang="es-MX" sz="2800" i="1" dirty="0">
                <a:solidFill>
                  <a:srgbClr val="000099"/>
                </a:solidFill>
                <a:effectLst>
                  <a:outerShdw blurRad="38100" dist="38100" dir="2700000" algn="tl">
                    <a:srgbClr val="C0C0C0"/>
                  </a:outerShdw>
                </a:effectLst>
                <a:latin typeface="Arial" charset="0"/>
              </a:rPr>
              <a:t>SPAM son mensajes no solicitados, habitualmente de tipo publicitario, enviados en cantidades masivas. Aunque se puede hacer por distintas vías, la más utilizada entre el público en general es la basada en el correo electrónico…”</a:t>
            </a:r>
          </a:p>
          <a:p>
            <a:pPr>
              <a:lnSpc>
                <a:spcPct val="90000"/>
              </a:lnSpc>
              <a:defRPr/>
            </a:pPr>
            <a:r>
              <a:rPr lang="es-MX" sz="2800" i="1" dirty="0">
                <a:solidFill>
                  <a:srgbClr val="000099"/>
                </a:solidFill>
                <a:effectLst>
                  <a:outerShdw blurRad="38100" dist="38100" dir="2700000" algn="tl">
                    <a:srgbClr val="C0C0C0"/>
                  </a:outerShdw>
                </a:effectLst>
                <a:latin typeface="Arial" charset="0"/>
              </a:rPr>
              <a:t>Generalmente el origen de estos correos son servidores fantasma y las direcciones de remitente son falsas.</a:t>
            </a:r>
          </a:p>
          <a:p>
            <a:pPr>
              <a:lnSpc>
                <a:spcPct val="90000"/>
              </a:lnSpc>
              <a:defRPr/>
            </a:pPr>
            <a:r>
              <a:rPr lang="es-MX" sz="2800" i="1" dirty="0">
                <a:solidFill>
                  <a:srgbClr val="000099"/>
                </a:solidFill>
                <a:effectLst>
                  <a:outerShdw blurRad="38100" dist="38100" dir="2700000" algn="tl">
                    <a:srgbClr val="C0C0C0"/>
                  </a:outerShdw>
                </a:effectLst>
                <a:latin typeface="Arial" charset="0"/>
              </a:rPr>
              <a:t>Este tipo de envió de correo masivo son utilizados para el fraude electrónico tipo PHISHING.</a:t>
            </a:r>
          </a:p>
          <a:p>
            <a:pPr>
              <a:lnSpc>
                <a:spcPct val="90000"/>
              </a:lnSpc>
              <a:defRPr/>
            </a:pPr>
            <a:endParaRPr lang="es-MX" sz="2800" i="1" dirty="0">
              <a:solidFill>
                <a:srgbClr val="000099"/>
              </a:solidFill>
              <a:effectLst>
                <a:outerShdw blurRad="38100" dist="38100" dir="2700000" algn="tl">
                  <a:srgbClr val="C0C0C0"/>
                </a:outerShdw>
              </a:effectLst>
              <a:latin typeface="Arial" charset="0"/>
            </a:endParaRPr>
          </a:p>
          <a:p>
            <a:pPr>
              <a:lnSpc>
                <a:spcPct val="90000"/>
              </a:lnSpc>
              <a:defRPr/>
            </a:pPr>
            <a:endParaRPr lang="es-ES" sz="2800" i="1" dirty="0">
              <a:solidFill>
                <a:srgbClr val="000099"/>
              </a:solidFill>
              <a:effectLst>
                <a:outerShdw blurRad="38100" dist="38100" dir="2700000" algn="tl">
                  <a:srgbClr val="C0C0C0"/>
                </a:outerShdw>
              </a:effectLst>
              <a:latin typeface="Arial" charset="0"/>
            </a:endParaRPr>
          </a:p>
        </p:txBody>
      </p:sp>
      <p:pic>
        <p:nvPicPr>
          <p:cNvPr id="28678" name="Picture 4"/>
          <p:cNvPicPr>
            <a:picLocks noChangeAspect="1" noChangeArrowheads="1"/>
          </p:cNvPicPr>
          <p:nvPr/>
        </p:nvPicPr>
        <p:blipFill>
          <a:blip r:embed="rId3" cstate="print"/>
          <a:srcRect/>
          <a:stretch>
            <a:fillRect/>
          </a:stretch>
        </p:blipFill>
        <p:spPr bwMode="auto">
          <a:xfrm>
            <a:off x="7934325" y="0"/>
            <a:ext cx="1209675" cy="1223963"/>
          </a:xfrm>
          <a:prstGeom prst="rect">
            <a:avLst/>
          </a:prstGeom>
          <a:blipFill dpi="0" rotWithShape="0">
            <a:blip r:embed="rId4" cstate="print"/>
            <a:srcRect/>
            <a:tile tx="0" ty="0" sx="100000" sy="100000" flip="none" algn="tl"/>
          </a:blipFill>
          <a:ln w="76200" algn="ctr">
            <a:solidFill>
              <a:srgbClr val="000080"/>
            </a:solidFill>
            <a:miter lim="800000"/>
            <a:headEnd/>
            <a:tailEnd/>
          </a:ln>
        </p:spPr>
      </p:pic>
    </p:spTree>
    <p:extLst>
      <p:ext uri="{BB962C8B-B14F-4D97-AF65-F5344CB8AC3E}">
        <p14:creationId xmlns:p14="http://schemas.microsoft.com/office/powerpoint/2010/main" val="40805093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770050"/>
                                        </p:tgtEl>
                                        <p:attrNameLst>
                                          <p:attrName>style.visibility</p:attrName>
                                        </p:attrNameLst>
                                      </p:cBhvr>
                                      <p:to>
                                        <p:strVal val="visible"/>
                                      </p:to>
                                    </p:set>
                                    <p:anim calcmode="lin" valueType="num">
                                      <p:cBhvr>
                                        <p:cTn id="7" dur="1000" fill="hold"/>
                                        <p:tgtEl>
                                          <p:spTgt spid="770050"/>
                                        </p:tgtEl>
                                        <p:attrNameLst>
                                          <p:attrName>ppt_w</p:attrName>
                                        </p:attrNameLst>
                                      </p:cBhvr>
                                      <p:tavLst>
                                        <p:tav tm="0">
                                          <p:val>
                                            <p:fltVal val="0"/>
                                          </p:val>
                                        </p:tav>
                                        <p:tav tm="100000">
                                          <p:val>
                                            <p:strVal val="#ppt_w"/>
                                          </p:val>
                                        </p:tav>
                                      </p:tavLst>
                                    </p:anim>
                                    <p:anim calcmode="lin" valueType="num">
                                      <p:cBhvr>
                                        <p:cTn id="8" dur="1000" fill="hold"/>
                                        <p:tgtEl>
                                          <p:spTgt spid="770050"/>
                                        </p:tgtEl>
                                        <p:attrNameLst>
                                          <p:attrName>ppt_h</p:attrName>
                                        </p:attrNameLst>
                                      </p:cBhvr>
                                      <p:tavLst>
                                        <p:tav tm="0">
                                          <p:val>
                                            <p:fltVal val="0"/>
                                          </p:val>
                                        </p:tav>
                                        <p:tav tm="100000">
                                          <p:val>
                                            <p:strVal val="#ppt_h"/>
                                          </p:val>
                                        </p:tav>
                                      </p:tavLst>
                                    </p:anim>
                                    <p:anim calcmode="lin" valueType="num">
                                      <p:cBhvr>
                                        <p:cTn id="9" dur="1000" fill="hold"/>
                                        <p:tgtEl>
                                          <p:spTgt spid="770050"/>
                                        </p:tgtEl>
                                        <p:attrNameLst>
                                          <p:attrName>style.rotation</p:attrName>
                                        </p:attrNameLst>
                                      </p:cBhvr>
                                      <p:tavLst>
                                        <p:tav tm="0">
                                          <p:val>
                                            <p:fltVal val="90"/>
                                          </p:val>
                                        </p:tav>
                                        <p:tav tm="100000">
                                          <p:val>
                                            <p:fltVal val="0"/>
                                          </p:val>
                                        </p:tav>
                                      </p:tavLst>
                                    </p:anim>
                                    <p:animEffect transition="in" filter="fade">
                                      <p:cBhvr>
                                        <p:cTn id="10" dur="1000"/>
                                        <p:tgtEl>
                                          <p:spTgt spid="770050"/>
                                        </p:tgtEl>
                                      </p:cBhvr>
                                    </p:animEffect>
                                  </p:childTnLst>
                                </p:cTn>
                              </p:par>
                              <p:par>
                                <p:cTn id="11" presetID="14" presetClass="entr" presetSubtype="10" fill="hold" nodeType="withEffect">
                                  <p:stCondLst>
                                    <p:cond delay="0"/>
                                  </p:stCondLst>
                                  <p:childTnLst>
                                    <p:set>
                                      <p:cBhvr>
                                        <p:cTn id="12" dur="1" fill="hold">
                                          <p:stCondLst>
                                            <p:cond delay="0"/>
                                          </p:stCondLst>
                                        </p:cTn>
                                        <p:tgtEl>
                                          <p:spTgt spid="28678"/>
                                        </p:tgtEl>
                                        <p:attrNameLst>
                                          <p:attrName>style.visibility</p:attrName>
                                        </p:attrNameLst>
                                      </p:cBhvr>
                                      <p:to>
                                        <p:strVal val="visible"/>
                                      </p:to>
                                    </p:set>
                                    <p:animEffect transition="in" filter="randombar(horizontal)">
                                      <p:cBhvr>
                                        <p:cTn id="13" dur="500"/>
                                        <p:tgtEl>
                                          <p:spTgt spid="28678"/>
                                        </p:tgtEl>
                                      </p:cBhvr>
                                    </p:animEffect>
                                  </p:childTnLst>
                                </p:cTn>
                              </p:par>
                            </p:childTnLst>
                          </p:cTn>
                        </p:par>
                      </p:childTnLst>
                    </p:cTn>
                  </p:par>
                  <p:par>
                    <p:cTn id="14" fill="hold">
                      <p:stCondLst>
                        <p:cond delay="indefinite"/>
                      </p:stCondLst>
                      <p:childTnLst>
                        <p:par>
                          <p:cTn id="15" fill="hold">
                            <p:stCondLst>
                              <p:cond delay="0"/>
                            </p:stCondLst>
                            <p:childTnLst>
                              <p:par>
                                <p:cTn id="16" presetID="31" presetClass="entr" presetSubtype="0" fill="hold" grpId="0" nodeType="clickEffect">
                                  <p:stCondLst>
                                    <p:cond delay="0"/>
                                  </p:stCondLst>
                                  <p:childTnLst>
                                    <p:set>
                                      <p:cBhvr>
                                        <p:cTn id="17" dur="1" fill="hold">
                                          <p:stCondLst>
                                            <p:cond delay="0"/>
                                          </p:stCondLst>
                                        </p:cTn>
                                        <p:tgtEl>
                                          <p:spTgt spid="770051">
                                            <p:bg/>
                                          </p:spTgt>
                                        </p:tgtEl>
                                        <p:attrNameLst>
                                          <p:attrName>style.visibility</p:attrName>
                                        </p:attrNameLst>
                                      </p:cBhvr>
                                      <p:to>
                                        <p:strVal val="visible"/>
                                      </p:to>
                                    </p:set>
                                    <p:anim calcmode="lin" valueType="num">
                                      <p:cBhvr>
                                        <p:cTn id="18" dur="1000" fill="hold"/>
                                        <p:tgtEl>
                                          <p:spTgt spid="770051">
                                            <p:bg/>
                                          </p:spTgt>
                                        </p:tgtEl>
                                        <p:attrNameLst>
                                          <p:attrName>ppt_w</p:attrName>
                                        </p:attrNameLst>
                                      </p:cBhvr>
                                      <p:tavLst>
                                        <p:tav tm="0">
                                          <p:val>
                                            <p:fltVal val="0"/>
                                          </p:val>
                                        </p:tav>
                                        <p:tav tm="100000">
                                          <p:val>
                                            <p:strVal val="#ppt_w"/>
                                          </p:val>
                                        </p:tav>
                                      </p:tavLst>
                                    </p:anim>
                                    <p:anim calcmode="lin" valueType="num">
                                      <p:cBhvr>
                                        <p:cTn id="19" dur="1000" fill="hold"/>
                                        <p:tgtEl>
                                          <p:spTgt spid="770051">
                                            <p:bg/>
                                          </p:spTgt>
                                        </p:tgtEl>
                                        <p:attrNameLst>
                                          <p:attrName>ppt_h</p:attrName>
                                        </p:attrNameLst>
                                      </p:cBhvr>
                                      <p:tavLst>
                                        <p:tav tm="0">
                                          <p:val>
                                            <p:fltVal val="0"/>
                                          </p:val>
                                        </p:tav>
                                        <p:tav tm="100000">
                                          <p:val>
                                            <p:strVal val="#ppt_h"/>
                                          </p:val>
                                        </p:tav>
                                      </p:tavLst>
                                    </p:anim>
                                    <p:anim calcmode="lin" valueType="num">
                                      <p:cBhvr>
                                        <p:cTn id="20" dur="1000" fill="hold"/>
                                        <p:tgtEl>
                                          <p:spTgt spid="770051">
                                            <p:bg/>
                                          </p:spTgt>
                                        </p:tgtEl>
                                        <p:attrNameLst>
                                          <p:attrName>style.rotation</p:attrName>
                                        </p:attrNameLst>
                                      </p:cBhvr>
                                      <p:tavLst>
                                        <p:tav tm="0">
                                          <p:val>
                                            <p:fltVal val="90"/>
                                          </p:val>
                                        </p:tav>
                                        <p:tav tm="100000">
                                          <p:val>
                                            <p:fltVal val="0"/>
                                          </p:val>
                                        </p:tav>
                                      </p:tavLst>
                                    </p:anim>
                                    <p:animEffect transition="in" filter="fade">
                                      <p:cBhvr>
                                        <p:cTn id="21" dur="1000"/>
                                        <p:tgtEl>
                                          <p:spTgt spid="770051">
                                            <p:bg/>
                                          </p:spTgt>
                                        </p:tgtEl>
                                      </p:cBhvr>
                                    </p:animEffect>
                                  </p:childTnLst>
                                </p:cTn>
                              </p:par>
                            </p:childTnLst>
                          </p:cTn>
                        </p:par>
                      </p:childTnLst>
                    </p:cTn>
                  </p:par>
                  <p:par>
                    <p:cTn id="22" fill="hold">
                      <p:stCondLst>
                        <p:cond delay="indefinite"/>
                      </p:stCondLst>
                      <p:childTnLst>
                        <p:par>
                          <p:cTn id="23" fill="hold">
                            <p:stCondLst>
                              <p:cond delay="0"/>
                            </p:stCondLst>
                            <p:childTnLst>
                              <p:par>
                                <p:cTn id="24" presetID="31" presetClass="entr" presetSubtype="0" fill="hold" grpId="0" nodeType="clickEffect">
                                  <p:stCondLst>
                                    <p:cond delay="0"/>
                                  </p:stCondLst>
                                  <p:childTnLst>
                                    <p:set>
                                      <p:cBhvr>
                                        <p:cTn id="25" dur="1" fill="hold">
                                          <p:stCondLst>
                                            <p:cond delay="0"/>
                                          </p:stCondLst>
                                        </p:cTn>
                                        <p:tgtEl>
                                          <p:spTgt spid="770051">
                                            <p:txEl>
                                              <p:pRg st="0" end="0"/>
                                            </p:txEl>
                                          </p:spTgt>
                                        </p:tgtEl>
                                        <p:attrNameLst>
                                          <p:attrName>style.visibility</p:attrName>
                                        </p:attrNameLst>
                                      </p:cBhvr>
                                      <p:to>
                                        <p:strVal val="visible"/>
                                      </p:to>
                                    </p:set>
                                    <p:anim calcmode="lin" valueType="num">
                                      <p:cBhvr>
                                        <p:cTn id="26" dur="1000" fill="hold"/>
                                        <p:tgtEl>
                                          <p:spTgt spid="770051">
                                            <p:txEl>
                                              <p:pRg st="0" end="0"/>
                                            </p:txEl>
                                          </p:spTgt>
                                        </p:tgtEl>
                                        <p:attrNameLst>
                                          <p:attrName>ppt_w</p:attrName>
                                        </p:attrNameLst>
                                      </p:cBhvr>
                                      <p:tavLst>
                                        <p:tav tm="0">
                                          <p:val>
                                            <p:fltVal val="0"/>
                                          </p:val>
                                        </p:tav>
                                        <p:tav tm="100000">
                                          <p:val>
                                            <p:strVal val="#ppt_w"/>
                                          </p:val>
                                        </p:tav>
                                      </p:tavLst>
                                    </p:anim>
                                    <p:anim calcmode="lin" valueType="num">
                                      <p:cBhvr>
                                        <p:cTn id="27" dur="1000" fill="hold"/>
                                        <p:tgtEl>
                                          <p:spTgt spid="770051">
                                            <p:txEl>
                                              <p:pRg st="0" end="0"/>
                                            </p:txEl>
                                          </p:spTgt>
                                        </p:tgtEl>
                                        <p:attrNameLst>
                                          <p:attrName>ppt_h</p:attrName>
                                        </p:attrNameLst>
                                      </p:cBhvr>
                                      <p:tavLst>
                                        <p:tav tm="0">
                                          <p:val>
                                            <p:fltVal val="0"/>
                                          </p:val>
                                        </p:tav>
                                        <p:tav tm="100000">
                                          <p:val>
                                            <p:strVal val="#ppt_h"/>
                                          </p:val>
                                        </p:tav>
                                      </p:tavLst>
                                    </p:anim>
                                    <p:anim calcmode="lin" valueType="num">
                                      <p:cBhvr>
                                        <p:cTn id="28" dur="1000" fill="hold"/>
                                        <p:tgtEl>
                                          <p:spTgt spid="770051">
                                            <p:txEl>
                                              <p:pRg st="0" end="0"/>
                                            </p:txEl>
                                          </p:spTgt>
                                        </p:tgtEl>
                                        <p:attrNameLst>
                                          <p:attrName>style.rotation</p:attrName>
                                        </p:attrNameLst>
                                      </p:cBhvr>
                                      <p:tavLst>
                                        <p:tav tm="0">
                                          <p:val>
                                            <p:fltVal val="90"/>
                                          </p:val>
                                        </p:tav>
                                        <p:tav tm="100000">
                                          <p:val>
                                            <p:fltVal val="0"/>
                                          </p:val>
                                        </p:tav>
                                      </p:tavLst>
                                    </p:anim>
                                    <p:animEffect transition="in" filter="fade">
                                      <p:cBhvr>
                                        <p:cTn id="29" dur="1000"/>
                                        <p:tgtEl>
                                          <p:spTgt spid="770051">
                                            <p:txEl>
                                              <p:pRg st="0" end="0"/>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31" presetClass="entr" presetSubtype="0" fill="hold" grpId="0" nodeType="clickEffect">
                                  <p:stCondLst>
                                    <p:cond delay="0"/>
                                  </p:stCondLst>
                                  <p:childTnLst>
                                    <p:set>
                                      <p:cBhvr>
                                        <p:cTn id="33" dur="1" fill="hold">
                                          <p:stCondLst>
                                            <p:cond delay="0"/>
                                          </p:stCondLst>
                                        </p:cTn>
                                        <p:tgtEl>
                                          <p:spTgt spid="770051">
                                            <p:txEl>
                                              <p:pRg st="1" end="1"/>
                                            </p:txEl>
                                          </p:spTgt>
                                        </p:tgtEl>
                                        <p:attrNameLst>
                                          <p:attrName>style.visibility</p:attrName>
                                        </p:attrNameLst>
                                      </p:cBhvr>
                                      <p:to>
                                        <p:strVal val="visible"/>
                                      </p:to>
                                    </p:set>
                                    <p:anim calcmode="lin" valueType="num">
                                      <p:cBhvr>
                                        <p:cTn id="34" dur="1000" fill="hold"/>
                                        <p:tgtEl>
                                          <p:spTgt spid="770051">
                                            <p:txEl>
                                              <p:pRg st="1" end="1"/>
                                            </p:txEl>
                                          </p:spTgt>
                                        </p:tgtEl>
                                        <p:attrNameLst>
                                          <p:attrName>ppt_w</p:attrName>
                                        </p:attrNameLst>
                                      </p:cBhvr>
                                      <p:tavLst>
                                        <p:tav tm="0">
                                          <p:val>
                                            <p:fltVal val="0"/>
                                          </p:val>
                                        </p:tav>
                                        <p:tav tm="100000">
                                          <p:val>
                                            <p:strVal val="#ppt_w"/>
                                          </p:val>
                                        </p:tav>
                                      </p:tavLst>
                                    </p:anim>
                                    <p:anim calcmode="lin" valueType="num">
                                      <p:cBhvr>
                                        <p:cTn id="35" dur="1000" fill="hold"/>
                                        <p:tgtEl>
                                          <p:spTgt spid="770051">
                                            <p:txEl>
                                              <p:pRg st="1" end="1"/>
                                            </p:txEl>
                                          </p:spTgt>
                                        </p:tgtEl>
                                        <p:attrNameLst>
                                          <p:attrName>ppt_h</p:attrName>
                                        </p:attrNameLst>
                                      </p:cBhvr>
                                      <p:tavLst>
                                        <p:tav tm="0">
                                          <p:val>
                                            <p:fltVal val="0"/>
                                          </p:val>
                                        </p:tav>
                                        <p:tav tm="100000">
                                          <p:val>
                                            <p:strVal val="#ppt_h"/>
                                          </p:val>
                                        </p:tav>
                                      </p:tavLst>
                                    </p:anim>
                                    <p:anim calcmode="lin" valueType="num">
                                      <p:cBhvr>
                                        <p:cTn id="36" dur="1000" fill="hold"/>
                                        <p:tgtEl>
                                          <p:spTgt spid="770051">
                                            <p:txEl>
                                              <p:pRg st="1" end="1"/>
                                            </p:txEl>
                                          </p:spTgt>
                                        </p:tgtEl>
                                        <p:attrNameLst>
                                          <p:attrName>style.rotation</p:attrName>
                                        </p:attrNameLst>
                                      </p:cBhvr>
                                      <p:tavLst>
                                        <p:tav tm="0">
                                          <p:val>
                                            <p:fltVal val="90"/>
                                          </p:val>
                                        </p:tav>
                                        <p:tav tm="100000">
                                          <p:val>
                                            <p:fltVal val="0"/>
                                          </p:val>
                                        </p:tav>
                                      </p:tavLst>
                                    </p:anim>
                                    <p:animEffect transition="in" filter="fade">
                                      <p:cBhvr>
                                        <p:cTn id="37" dur="1000"/>
                                        <p:tgtEl>
                                          <p:spTgt spid="770051">
                                            <p:txEl>
                                              <p:pRg st="1" end="1"/>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1" presetClass="entr" presetSubtype="0" fill="hold" grpId="0" nodeType="clickEffect">
                                  <p:stCondLst>
                                    <p:cond delay="0"/>
                                  </p:stCondLst>
                                  <p:childTnLst>
                                    <p:set>
                                      <p:cBhvr>
                                        <p:cTn id="41" dur="1" fill="hold">
                                          <p:stCondLst>
                                            <p:cond delay="0"/>
                                          </p:stCondLst>
                                        </p:cTn>
                                        <p:tgtEl>
                                          <p:spTgt spid="770051">
                                            <p:txEl>
                                              <p:pRg st="2" end="2"/>
                                            </p:txEl>
                                          </p:spTgt>
                                        </p:tgtEl>
                                        <p:attrNameLst>
                                          <p:attrName>style.visibility</p:attrName>
                                        </p:attrNameLst>
                                      </p:cBhvr>
                                      <p:to>
                                        <p:strVal val="visible"/>
                                      </p:to>
                                    </p:set>
                                    <p:anim calcmode="lin" valueType="num">
                                      <p:cBhvr>
                                        <p:cTn id="42" dur="1000" fill="hold"/>
                                        <p:tgtEl>
                                          <p:spTgt spid="770051">
                                            <p:txEl>
                                              <p:pRg st="2" end="2"/>
                                            </p:txEl>
                                          </p:spTgt>
                                        </p:tgtEl>
                                        <p:attrNameLst>
                                          <p:attrName>ppt_w</p:attrName>
                                        </p:attrNameLst>
                                      </p:cBhvr>
                                      <p:tavLst>
                                        <p:tav tm="0">
                                          <p:val>
                                            <p:fltVal val="0"/>
                                          </p:val>
                                        </p:tav>
                                        <p:tav tm="100000">
                                          <p:val>
                                            <p:strVal val="#ppt_w"/>
                                          </p:val>
                                        </p:tav>
                                      </p:tavLst>
                                    </p:anim>
                                    <p:anim calcmode="lin" valueType="num">
                                      <p:cBhvr>
                                        <p:cTn id="43" dur="1000" fill="hold"/>
                                        <p:tgtEl>
                                          <p:spTgt spid="770051">
                                            <p:txEl>
                                              <p:pRg st="2" end="2"/>
                                            </p:txEl>
                                          </p:spTgt>
                                        </p:tgtEl>
                                        <p:attrNameLst>
                                          <p:attrName>ppt_h</p:attrName>
                                        </p:attrNameLst>
                                      </p:cBhvr>
                                      <p:tavLst>
                                        <p:tav tm="0">
                                          <p:val>
                                            <p:fltVal val="0"/>
                                          </p:val>
                                        </p:tav>
                                        <p:tav tm="100000">
                                          <p:val>
                                            <p:strVal val="#ppt_h"/>
                                          </p:val>
                                        </p:tav>
                                      </p:tavLst>
                                    </p:anim>
                                    <p:anim calcmode="lin" valueType="num">
                                      <p:cBhvr>
                                        <p:cTn id="44" dur="1000" fill="hold"/>
                                        <p:tgtEl>
                                          <p:spTgt spid="770051">
                                            <p:txEl>
                                              <p:pRg st="2" end="2"/>
                                            </p:txEl>
                                          </p:spTgt>
                                        </p:tgtEl>
                                        <p:attrNameLst>
                                          <p:attrName>style.rotation</p:attrName>
                                        </p:attrNameLst>
                                      </p:cBhvr>
                                      <p:tavLst>
                                        <p:tav tm="0">
                                          <p:val>
                                            <p:fltVal val="90"/>
                                          </p:val>
                                        </p:tav>
                                        <p:tav tm="100000">
                                          <p:val>
                                            <p:fltVal val="0"/>
                                          </p:val>
                                        </p:tav>
                                      </p:tavLst>
                                    </p:anim>
                                    <p:animEffect transition="in" filter="fade">
                                      <p:cBhvr>
                                        <p:cTn id="45" dur="1000"/>
                                        <p:tgtEl>
                                          <p:spTgt spid="77005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0050" grpId="0" animBg="1"/>
      <p:bldP spid="770051" grpId="0" build="p"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1 Marcador de fecha"/>
          <p:cNvSpPr>
            <a:spLocks noGrp="1"/>
          </p:cNvSpPr>
          <p:nvPr>
            <p:ph type="dt" sz="quarter" idx="10"/>
          </p:nvPr>
        </p:nvSpPr>
        <p:spPr/>
        <p:txBody>
          <a:bodyPr/>
          <a:lstStyle/>
          <a:p>
            <a:pPr>
              <a:defRPr/>
            </a:pPr>
            <a:fld id="{DBF8B578-4C4B-4F5C-A695-786F01BDF47C}" type="datetime1">
              <a:rPr lang="es-ES"/>
              <a:pPr>
                <a:defRPr/>
              </a:pPr>
              <a:t>26/03/2023</a:t>
            </a:fld>
            <a:endParaRPr lang="en-US"/>
          </a:p>
        </p:txBody>
      </p:sp>
      <p:sp>
        <p:nvSpPr>
          <p:cNvPr id="7" name="3 Marcador de número de diapositiva"/>
          <p:cNvSpPr>
            <a:spLocks noGrp="1"/>
          </p:cNvSpPr>
          <p:nvPr>
            <p:ph type="sldNum" sz="quarter" idx="12"/>
          </p:nvPr>
        </p:nvSpPr>
        <p:spPr/>
        <p:txBody>
          <a:bodyPr/>
          <a:lstStyle/>
          <a:p>
            <a:pPr>
              <a:defRPr/>
            </a:pPr>
            <a:fld id="{5A36B81C-2036-40F6-8BE1-4DB0CD8118CF}" type="slidenum">
              <a:rPr lang="en-US"/>
              <a:pPr>
                <a:defRPr/>
              </a:pPr>
              <a:t>27</a:t>
            </a:fld>
            <a:endParaRPr lang="en-US"/>
          </a:p>
        </p:txBody>
      </p:sp>
      <p:sp>
        <p:nvSpPr>
          <p:cNvPr id="772098" name="Rectangle 2"/>
          <p:cNvSpPr>
            <a:spLocks noGrp="1" noChangeArrowheads="1"/>
          </p:cNvSpPr>
          <p:nvPr>
            <p:ph type="title" idx="4294967295"/>
          </p:nvPr>
        </p:nvSpPr>
        <p:spPr>
          <a:xfrm>
            <a:off x="0" y="0"/>
            <a:ext cx="7772400" cy="1143000"/>
          </a:xfrm>
          <a:solidFill>
            <a:schemeClr val="accent2">
              <a:lumMod val="20000"/>
              <a:lumOff val="80000"/>
            </a:schemeClr>
          </a:solidFill>
          <a:ln w="76200" cap="flat" algn="ctr">
            <a:solidFill>
              <a:srgbClr val="0000FF"/>
            </a:solidFill>
          </a:ln>
        </p:spPr>
        <p:txBody>
          <a:bodyPr/>
          <a:lstStyle/>
          <a:p>
            <a:pPr>
              <a:defRPr/>
            </a:pPr>
            <a:r>
              <a:rPr lang="es-MX" sz="4000" i="1">
                <a:solidFill>
                  <a:schemeClr val="accent2">
                    <a:lumMod val="75000"/>
                  </a:schemeClr>
                </a:solidFill>
                <a:effectLst>
                  <a:outerShdw blurRad="38100" dist="38100" dir="2700000" algn="tl">
                    <a:srgbClr val="C0C0C0"/>
                  </a:outerShdw>
                </a:effectLst>
                <a:latin typeface="Arial" charset="0"/>
              </a:rPr>
              <a:t>Software &amp; Appliances AntiSpam</a:t>
            </a:r>
            <a:endParaRPr lang="es-ES" sz="4000" i="1">
              <a:solidFill>
                <a:schemeClr val="accent2">
                  <a:lumMod val="75000"/>
                </a:schemeClr>
              </a:solidFill>
              <a:effectLst>
                <a:outerShdw blurRad="38100" dist="38100" dir="2700000" algn="tl">
                  <a:srgbClr val="C0C0C0"/>
                </a:outerShdw>
              </a:effectLst>
              <a:latin typeface="Arial" charset="0"/>
            </a:endParaRPr>
          </a:p>
        </p:txBody>
      </p:sp>
      <p:sp>
        <p:nvSpPr>
          <p:cNvPr id="772099" name="Rectangle 3"/>
          <p:cNvSpPr>
            <a:spLocks noGrp="1" noChangeArrowheads="1"/>
          </p:cNvSpPr>
          <p:nvPr>
            <p:ph type="body" idx="4294967295"/>
          </p:nvPr>
        </p:nvSpPr>
        <p:spPr>
          <a:xfrm>
            <a:off x="0" y="1196752"/>
            <a:ext cx="9144000" cy="5562600"/>
          </a:xfrm>
          <a:solidFill>
            <a:schemeClr val="accent2">
              <a:lumMod val="20000"/>
              <a:lumOff val="80000"/>
            </a:schemeClr>
          </a:solidFill>
          <a:ln w="76200" cap="flat" algn="ctr">
            <a:solidFill>
              <a:srgbClr val="000080"/>
            </a:solidFill>
          </a:ln>
        </p:spPr>
        <p:txBody>
          <a:bodyPr/>
          <a:lstStyle/>
          <a:p>
            <a:pPr>
              <a:lnSpc>
                <a:spcPct val="90000"/>
              </a:lnSpc>
              <a:defRPr/>
            </a:pPr>
            <a:r>
              <a:rPr lang="es-MX" sz="2800" i="1" dirty="0">
                <a:solidFill>
                  <a:srgbClr val="000099"/>
                </a:solidFill>
                <a:effectLst>
                  <a:outerShdw blurRad="38100" dist="38100" dir="2700000" algn="tl">
                    <a:srgbClr val="C0C0C0"/>
                  </a:outerShdw>
                </a:effectLst>
                <a:latin typeface="Arial" charset="0"/>
              </a:rPr>
              <a:t>Su función es la del análisis de del contenido de los correos electrónicos para clasificarlos y determinar si estos cumplen con los requisitos para ser clasificados como SPAM y separarlos de los mails legítimos.</a:t>
            </a:r>
          </a:p>
          <a:p>
            <a:pPr>
              <a:lnSpc>
                <a:spcPct val="90000"/>
              </a:lnSpc>
              <a:defRPr/>
            </a:pPr>
            <a:r>
              <a:rPr lang="es-MX" sz="2800" i="1" dirty="0">
                <a:solidFill>
                  <a:srgbClr val="000099"/>
                </a:solidFill>
                <a:effectLst>
                  <a:outerShdw blurRad="38100" dist="38100" dir="2700000" algn="tl">
                    <a:srgbClr val="C0C0C0"/>
                  </a:outerShdw>
                </a:effectLst>
                <a:latin typeface="Arial" charset="0"/>
              </a:rPr>
              <a:t>Este tipo de aplicaciones trabajan sobre los protocolos de correo electrónico (Pop3, ESMTP, SMTP, IMAP, etc.)</a:t>
            </a:r>
          </a:p>
          <a:p>
            <a:pPr>
              <a:lnSpc>
                <a:spcPct val="90000"/>
              </a:lnSpc>
              <a:defRPr/>
            </a:pPr>
            <a:r>
              <a:rPr lang="es-MX" sz="2800" i="1" dirty="0">
                <a:solidFill>
                  <a:srgbClr val="000099"/>
                </a:solidFill>
                <a:effectLst>
                  <a:outerShdw blurRad="38100" dist="38100" dir="2700000" algn="tl">
                    <a:srgbClr val="C0C0C0"/>
                  </a:outerShdw>
                </a:effectLst>
                <a:latin typeface="Arial" charset="0"/>
              </a:rPr>
              <a:t>Existen listas de bloqueo llamadas “</a:t>
            </a:r>
            <a:r>
              <a:rPr lang="es-MX" sz="2800" i="1" dirty="0" err="1">
                <a:solidFill>
                  <a:srgbClr val="000099"/>
                </a:solidFill>
                <a:effectLst>
                  <a:outerShdw blurRad="38100" dist="38100" dir="2700000" algn="tl">
                    <a:srgbClr val="C0C0C0"/>
                  </a:outerShdw>
                </a:effectLst>
                <a:latin typeface="Arial" charset="0"/>
              </a:rPr>
              <a:t>Blacklists</a:t>
            </a:r>
            <a:r>
              <a:rPr lang="es-MX" sz="2800" i="1" dirty="0">
                <a:solidFill>
                  <a:srgbClr val="000099"/>
                </a:solidFill>
                <a:effectLst>
                  <a:outerShdw blurRad="38100" dist="38100" dir="2700000" algn="tl">
                    <a:srgbClr val="C0C0C0"/>
                  </a:outerShdw>
                </a:effectLst>
                <a:latin typeface="Arial" charset="0"/>
              </a:rPr>
              <a:t>” donde figuran listados de direcciones de mail, dominios, y proveedores de Internet que realizan SPAM.</a:t>
            </a:r>
          </a:p>
          <a:p>
            <a:pPr>
              <a:lnSpc>
                <a:spcPct val="90000"/>
              </a:lnSpc>
              <a:defRPr/>
            </a:pPr>
            <a:r>
              <a:rPr lang="es-MX" sz="2800" i="1" dirty="0">
                <a:solidFill>
                  <a:srgbClr val="000099"/>
                </a:solidFill>
                <a:effectLst>
                  <a:outerShdw blurRad="38100" dist="38100" dir="2700000" algn="tl">
                    <a:srgbClr val="C0C0C0"/>
                  </a:outerShdw>
                </a:effectLst>
                <a:latin typeface="Arial" charset="0"/>
              </a:rPr>
              <a:t>También pueden ser identificados por bloque de dirección IP (Generalmente asociado a un ISP)</a:t>
            </a:r>
            <a:endParaRPr lang="es-ES" sz="2800" i="1" dirty="0">
              <a:solidFill>
                <a:srgbClr val="000099"/>
              </a:solidFill>
              <a:effectLst>
                <a:outerShdw blurRad="38100" dist="38100" dir="2700000" algn="tl">
                  <a:srgbClr val="C0C0C0"/>
                </a:outerShdw>
              </a:effectLst>
              <a:latin typeface="Arial" charset="0"/>
            </a:endParaRPr>
          </a:p>
        </p:txBody>
      </p:sp>
      <p:pic>
        <p:nvPicPr>
          <p:cNvPr id="29702" name="Picture 4"/>
          <p:cNvPicPr>
            <a:picLocks noChangeAspect="1" noChangeArrowheads="1"/>
          </p:cNvPicPr>
          <p:nvPr/>
        </p:nvPicPr>
        <p:blipFill>
          <a:blip r:embed="rId3" cstate="print"/>
          <a:srcRect/>
          <a:stretch>
            <a:fillRect/>
          </a:stretch>
        </p:blipFill>
        <p:spPr bwMode="auto">
          <a:xfrm>
            <a:off x="7934325" y="0"/>
            <a:ext cx="1209675" cy="1223963"/>
          </a:xfrm>
          <a:prstGeom prst="rect">
            <a:avLst/>
          </a:prstGeom>
          <a:blipFill dpi="0" rotWithShape="0">
            <a:blip r:embed="rId4" cstate="print"/>
            <a:srcRect/>
            <a:tile tx="0" ty="0" sx="100000" sy="100000" flip="none" algn="tl"/>
          </a:blipFill>
          <a:ln w="76200" algn="ctr">
            <a:solidFill>
              <a:srgbClr val="000080"/>
            </a:solidFill>
            <a:miter lim="800000"/>
            <a:headEnd/>
            <a:tailEnd/>
          </a:ln>
        </p:spPr>
      </p:pic>
    </p:spTree>
    <p:extLst>
      <p:ext uri="{BB962C8B-B14F-4D97-AF65-F5344CB8AC3E}">
        <p14:creationId xmlns:p14="http://schemas.microsoft.com/office/powerpoint/2010/main" val="26398983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772098"/>
                                        </p:tgtEl>
                                        <p:attrNameLst>
                                          <p:attrName>style.visibility</p:attrName>
                                        </p:attrNameLst>
                                      </p:cBhvr>
                                      <p:to>
                                        <p:strVal val="visible"/>
                                      </p:to>
                                    </p:set>
                                    <p:anim calcmode="lin" valueType="num">
                                      <p:cBhvr>
                                        <p:cTn id="7" dur="1000" fill="hold"/>
                                        <p:tgtEl>
                                          <p:spTgt spid="772098"/>
                                        </p:tgtEl>
                                        <p:attrNameLst>
                                          <p:attrName>ppt_w</p:attrName>
                                        </p:attrNameLst>
                                      </p:cBhvr>
                                      <p:tavLst>
                                        <p:tav tm="0">
                                          <p:val>
                                            <p:fltVal val="0"/>
                                          </p:val>
                                        </p:tav>
                                        <p:tav tm="100000">
                                          <p:val>
                                            <p:strVal val="#ppt_w"/>
                                          </p:val>
                                        </p:tav>
                                      </p:tavLst>
                                    </p:anim>
                                    <p:anim calcmode="lin" valueType="num">
                                      <p:cBhvr>
                                        <p:cTn id="8" dur="1000" fill="hold"/>
                                        <p:tgtEl>
                                          <p:spTgt spid="772098"/>
                                        </p:tgtEl>
                                        <p:attrNameLst>
                                          <p:attrName>ppt_h</p:attrName>
                                        </p:attrNameLst>
                                      </p:cBhvr>
                                      <p:tavLst>
                                        <p:tav tm="0">
                                          <p:val>
                                            <p:fltVal val="0"/>
                                          </p:val>
                                        </p:tav>
                                        <p:tav tm="100000">
                                          <p:val>
                                            <p:strVal val="#ppt_h"/>
                                          </p:val>
                                        </p:tav>
                                      </p:tavLst>
                                    </p:anim>
                                    <p:anim calcmode="lin" valueType="num">
                                      <p:cBhvr>
                                        <p:cTn id="9" dur="1000" fill="hold"/>
                                        <p:tgtEl>
                                          <p:spTgt spid="772098"/>
                                        </p:tgtEl>
                                        <p:attrNameLst>
                                          <p:attrName>style.rotation</p:attrName>
                                        </p:attrNameLst>
                                      </p:cBhvr>
                                      <p:tavLst>
                                        <p:tav tm="0">
                                          <p:val>
                                            <p:fltVal val="90"/>
                                          </p:val>
                                        </p:tav>
                                        <p:tav tm="100000">
                                          <p:val>
                                            <p:fltVal val="0"/>
                                          </p:val>
                                        </p:tav>
                                      </p:tavLst>
                                    </p:anim>
                                    <p:animEffect transition="in" filter="fade">
                                      <p:cBhvr>
                                        <p:cTn id="10" dur="1000"/>
                                        <p:tgtEl>
                                          <p:spTgt spid="772098"/>
                                        </p:tgtEl>
                                      </p:cBhvr>
                                    </p:animEffect>
                                  </p:childTnLst>
                                </p:cTn>
                              </p:par>
                              <p:par>
                                <p:cTn id="11" presetID="31" presetClass="entr" presetSubtype="0" fill="hold" nodeType="withEffect">
                                  <p:stCondLst>
                                    <p:cond delay="0"/>
                                  </p:stCondLst>
                                  <p:childTnLst>
                                    <p:set>
                                      <p:cBhvr>
                                        <p:cTn id="12" dur="1" fill="hold">
                                          <p:stCondLst>
                                            <p:cond delay="0"/>
                                          </p:stCondLst>
                                        </p:cTn>
                                        <p:tgtEl>
                                          <p:spTgt spid="29702"/>
                                        </p:tgtEl>
                                        <p:attrNameLst>
                                          <p:attrName>style.visibility</p:attrName>
                                        </p:attrNameLst>
                                      </p:cBhvr>
                                      <p:to>
                                        <p:strVal val="visible"/>
                                      </p:to>
                                    </p:set>
                                    <p:anim calcmode="lin" valueType="num">
                                      <p:cBhvr>
                                        <p:cTn id="13" dur="1000" fill="hold"/>
                                        <p:tgtEl>
                                          <p:spTgt spid="29702"/>
                                        </p:tgtEl>
                                        <p:attrNameLst>
                                          <p:attrName>ppt_w</p:attrName>
                                        </p:attrNameLst>
                                      </p:cBhvr>
                                      <p:tavLst>
                                        <p:tav tm="0">
                                          <p:val>
                                            <p:fltVal val="0"/>
                                          </p:val>
                                        </p:tav>
                                        <p:tav tm="100000">
                                          <p:val>
                                            <p:strVal val="#ppt_w"/>
                                          </p:val>
                                        </p:tav>
                                      </p:tavLst>
                                    </p:anim>
                                    <p:anim calcmode="lin" valueType="num">
                                      <p:cBhvr>
                                        <p:cTn id="14" dur="1000" fill="hold"/>
                                        <p:tgtEl>
                                          <p:spTgt spid="29702"/>
                                        </p:tgtEl>
                                        <p:attrNameLst>
                                          <p:attrName>ppt_h</p:attrName>
                                        </p:attrNameLst>
                                      </p:cBhvr>
                                      <p:tavLst>
                                        <p:tav tm="0">
                                          <p:val>
                                            <p:fltVal val="0"/>
                                          </p:val>
                                        </p:tav>
                                        <p:tav tm="100000">
                                          <p:val>
                                            <p:strVal val="#ppt_h"/>
                                          </p:val>
                                        </p:tav>
                                      </p:tavLst>
                                    </p:anim>
                                    <p:anim calcmode="lin" valueType="num">
                                      <p:cBhvr>
                                        <p:cTn id="15" dur="1000" fill="hold"/>
                                        <p:tgtEl>
                                          <p:spTgt spid="29702"/>
                                        </p:tgtEl>
                                        <p:attrNameLst>
                                          <p:attrName>style.rotation</p:attrName>
                                        </p:attrNameLst>
                                      </p:cBhvr>
                                      <p:tavLst>
                                        <p:tav tm="0">
                                          <p:val>
                                            <p:fltVal val="90"/>
                                          </p:val>
                                        </p:tav>
                                        <p:tav tm="100000">
                                          <p:val>
                                            <p:fltVal val="0"/>
                                          </p:val>
                                        </p:tav>
                                      </p:tavLst>
                                    </p:anim>
                                    <p:animEffect transition="in" filter="fade">
                                      <p:cBhvr>
                                        <p:cTn id="16" dur="1000"/>
                                        <p:tgtEl>
                                          <p:spTgt spid="29702"/>
                                        </p:tgtEl>
                                      </p:cBhvr>
                                    </p:animEffect>
                                  </p:childTnLst>
                                </p:cTn>
                              </p:par>
                            </p:childTnLst>
                          </p:cTn>
                        </p:par>
                      </p:childTnLst>
                    </p:cTn>
                  </p:par>
                  <p:par>
                    <p:cTn id="17" fill="hold">
                      <p:stCondLst>
                        <p:cond delay="indefinite"/>
                      </p:stCondLst>
                      <p:childTnLst>
                        <p:par>
                          <p:cTn id="18" fill="hold">
                            <p:stCondLst>
                              <p:cond delay="0"/>
                            </p:stCondLst>
                            <p:childTnLst>
                              <p:par>
                                <p:cTn id="19" presetID="31" presetClass="entr" presetSubtype="0" fill="hold" grpId="0" nodeType="clickEffect">
                                  <p:stCondLst>
                                    <p:cond delay="0"/>
                                  </p:stCondLst>
                                  <p:childTnLst>
                                    <p:set>
                                      <p:cBhvr>
                                        <p:cTn id="20" dur="1" fill="hold">
                                          <p:stCondLst>
                                            <p:cond delay="0"/>
                                          </p:stCondLst>
                                        </p:cTn>
                                        <p:tgtEl>
                                          <p:spTgt spid="772099">
                                            <p:bg/>
                                          </p:spTgt>
                                        </p:tgtEl>
                                        <p:attrNameLst>
                                          <p:attrName>style.visibility</p:attrName>
                                        </p:attrNameLst>
                                      </p:cBhvr>
                                      <p:to>
                                        <p:strVal val="visible"/>
                                      </p:to>
                                    </p:set>
                                    <p:anim calcmode="lin" valueType="num">
                                      <p:cBhvr>
                                        <p:cTn id="21" dur="1000" fill="hold"/>
                                        <p:tgtEl>
                                          <p:spTgt spid="772099">
                                            <p:bg/>
                                          </p:spTgt>
                                        </p:tgtEl>
                                        <p:attrNameLst>
                                          <p:attrName>ppt_w</p:attrName>
                                        </p:attrNameLst>
                                      </p:cBhvr>
                                      <p:tavLst>
                                        <p:tav tm="0">
                                          <p:val>
                                            <p:fltVal val="0"/>
                                          </p:val>
                                        </p:tav>
                                        <p:tav tm="100000">
                                          <p:val>
                                            <p:strVal val="#ppt_w"/>
                                          </p:val>
                                        </p:tav>
                                      </p:tavLst>
                                    </p:anim>
                                    <p:anim calcmode="lin" valueType="num">
                                      <p:cBhvr>
                                        <p:cTn id="22" dur="1000" fill="hold"/>
                                        <p:tgtEl>
                                          <p:spTgt spid="772099">
                                            <p:bg/>
                                          </p:spTgt>
                                        </p:tgtEl>
                                        <p:attrNameLst>
                                          <p:attrName>ppt_h</p:attrName>
                                        </p:attrNameLst>
                                      </p:cBhvr>
                                      <p:tavLst>
                                        <p:tav tm="0">
                                          <p:val>
                                            <p:fltVal val="0"/>
                                          </p:val>
                                        </p:tav>
                                        <p:tav tm="100000">
                                          <p:val>
                                            <p:strVal val="#ppt_h"/>
                                          </p:val>
                                        </p:tav>
                                      </p:tavLst>
                                    </p:anim>
                                    <p:anim calcmode="lin" valueType="num">
                                      <p:cBhvr>
                                        <p:cTn id="23" dur="1000" fill="hold"/>
                                        <p:tgtEl>
                                          <p:spTgt spid="772099">
                                            <p:bg/>
                                          </p:spTgt>
                                        </p:tgtEl>
                                        <p:attrNameLst>
                                          <p:attrName>style.rotation</p:attrName>
                                        </p:attrNameLst>
                                      </p:cBhvr>
                                      <p:tavLst>
                                        <p:tav tm="0">
                                          <p:val>
                                            <p:fltVal val="90"/>
                                          </p:val>
                                        </p:tav>
                                        <p:tav tm="100000">
                                          <p:val>
                                            <p:fltVal val="0"/>
                                          </p:val>
                                        </p:tav>
                                      </p:tavLst>
                                    </p:anim>
                                    <p:animEffect transition="in" filter="fade">
                                      <p:cBhvr>
                                        <p:cTn id="24" dur="1000"/>
                                        <p:tgtEl>
                                          <p:spTgt spid="772099">
                                            <p:bg/>
                                          </p:spTgt>
                                        </p:tgtEl>
                                      </p:cBhvr>
                                    </p:animEffect>
                                  </p:childTnLst>
                                </p:cTn>
                              </p:par>
                            </p:childTnLst>
                          </p:cTn>
                        </p:par>
                      </p:childTnLst>
                    </p:cTn>
                  </p:par>
                  <p:par>
                    <p:cTn id="25" fill="hold">
                      <p:stCondLst>
                        <p:cond delay="indefinite"/>
                      </p:stCondLst>
                      <p:childTnLst>
                        <p:par>
                          <p:cTn id="26" fill="hold">
                            <p:stCondLst>
                              <p:cond delay="0"/>
                            </p:stCondLst>
                            <p:childTnLst>
                              <p:par>
                                <p:cTn id="27" presetID="31" presetClass="entr" presetSubtype="0" fill="hold" grpId="0" nodeType="clickEffect">
                                  <p:stCondLst>
                                    <p:cond delay="0"/>
                                  </p:stCondLst>
                                  <p:childTnLst>
                                    <p:set>
                                      <p:cBhvr>
                                        <p:cTn id="28" dur="1" fill="hold">
                                          <p:stCondLst>
                                            <p:cond delay="0"/>
                                          </p:stCondLst>
                                        </p:cTn>
                                        <p:tgtEl>
                                          <p:spTgt spid="772099">
                                            <p:txEl>
                                              <p:pRg st="0" end="0"/>
                                            </p:txEl>
                                          </p:spTgt>
                                        </p:tgtEl>
                                        <p:attrNameLst>
                                          <p:attrName>style.visibility</p:attrName>
                                        </p:attrNameLst>
                                      </p:cBhvr>
                                      <p:to>
                                        <p:strVal val="visible"/>
                                      </p:to>
                                    </p:set>
                                    <p:anim calcmode="lin" valueType="num">
                                      <p:cBhvr>
                                        <p:cTn id="29" dur="1000" fill="hold"/>
                                        <p:tgtEl>
                                          <p:spTgt spid="772099">
                                            <p:txEl>
                                              <p:pRg st="0" end="0"/>
                                            </p:txEl>
                                          </p:spTgt>
                                        </p:tgtEl>
                                        <p:attrNameLst>
                                          <p:attrName>ppt_w</p:attrName>
                                        </p:attrNameLst>
                                      </p:cBhvr>
                                      <p:tavLst>
                                        <p:tav tm="0">
                                          <p:val>
                                            <p:fltVal val="0"/>
                                          </p:val>
                                        </p:tav>
                                        <p:tav tm="100000">
                                          <p:val>
                                            <p:strVal val="#ppt_w"/>
                                          </p:val>
                                        </p:tav>
                                      </p:tavLst>
                                    </p:anim>
                                    <p:anim calcmode="lin" valueType="num">
                                      <p:cBhvr>
                                        <p:cTn id="30" dur="1000" fill="hold"/>
                                        <p:tgtEl>
                                          <p:spTgt spid="772099">
                                            <p:txEl>
                                              <p:pRg st="0" end="0"/>
                                            </p:txEl>
                                          </p:spTgt>
                                        </p:tgtEl>
                                        <p:attrNameLst>
                                          <p:attrName>ppt_h</p:attrName>
                                        </p:attrNameLst>
                                      </p:cBhvr>
                                      <p:tavLst>
                                        <p:tav tm="0">
                                          <p:val>
                                            <p:fltVal val="0"/>
                                          </p:val>
                                        </p:tav>
                                        <p:tav tm="100000">
                                          <p:val>
                                            <p:strVal val="#ppt_h"/>
                                          </p:val>
                                        </p:tav>
                                      </p:tavLst>
                                    </p:anim>
                                    <p:anim calcmode="lin" valueType="num">
                                      <p:cBhvr>
                                        <p:cTn id="31" dur="1000" fill="hold"/>
                                        <p:tgtEl>
                                          <p:spTgt spid="772099">
                                            <p:txEl>
                                              <p:pRg st="0" end="0"/>
                                            </p:txEl>
                                          </p:spTgt>
                                        </p:tgtEl>
                                        <p:attrNameLst>
                                          <p:attrName>style.rotation</p:attrName>
                                        </p:attrNameLst>
                                      </p:cBhvr>
                                      <p:tavLst>
                                        <p:tav tm="0">
                                          <p:val>
                                            <p:fltVal val="90"/>
                                          </p:val>
                                        </p:tav>
                                        <p:tav tm="100000">
                                          <p:val>
                                            <p:fltVal val="0"/>
                                          </p:val>
                                        </p:tav>
                                      </p:tavLst>
                                    </p:anim>
                                    <p:animEffect transition="in" filter="fade">
                                      <p:cBhvr>
                                        <p:cTn id="32" dur="1000"/>
                                        <p:tgtEl>
                                          <p:spTgt spid="772099">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1" presetClass="entr" presetSubtype="0" fill="hold" grpId="0" nodeType="clickEffect">
                                  <p:stCondLst>
                                    <p:cond delay="0"/>
                                  </p:stCondLst>
                                  <p:childTnLst>
                                    <p:set>
                                      <p:cBhvr>
                                        <p:cTn id="36" dur="1" fill="hold">
                                          <p:stCondLst>
                                            <p:cond delay="0"/>
                                          </p:stCondLst>
                                        </p:cTn>
                                        <p:tgtEl>
                                          <p:spTgt spid="772099">
                                            <p:txEl>
                                              <p:pRg st="1" end="1"/>
                                            </p:txEl>
                                          </p:spTgt>
                                        </p:tgtEl>
                                        <p:attrNameLst>
                                          <p:attrName>style.visibility</p:attrName>
                                        </p:attrNameLst>
                                      </p:cBhvr>
                                      <p:to>
                                        <p:strVal val="visible"/>
                                      </p:to>
                                    </p:set>
                                    <p:anim calcmode="lin" valueType="num">
                                      <p:cBhvr>
                                        <p:cTn id="37" dur="1000" fill="hold"/>
                                        <p:tgtEl>
                                          <p:spTgt spid="772099">
                                            <p:txEl>
                                              <p:pRg st="1" end="1"/>
                                            </p:txEl>
                                          </p:spTgt>
                                        </p:tgtEl>
                                        <p:attrNameLst>
                                          <p:attrName>ppt_w</p:attrName>
                                        </p:attrNameLst>
                                      </p:cBhvr>
                                      <p:tavLst>
                                        <p:tav tm="0">
                                          <p:val>
                                            <p:fltVal val="0"/>
                                          </p:val>
                                        </p:tav>
                                        <p:tav tm="100000">
                                          <p:val>
                                            <p:strVal val="#ppt_w"/>
                                          </p:val>
                                        </p:tav>
                                      </p:tavLst>
                                    </p:anim>
                                    <p:anim calcmode="lin" valueType="num">
                                      <p:cBhvr>
                                        <p:cTn id="38" dur="1000" fill="hold"/>
                                        <p:tgtEl>
                                          <p:spTgt spid="772099">
                                            <p:txEl>
                                              <p:pRg st="1" end="1"/>
                                            </p:txEl>
                                          </p:spTgt>
                                        </p:tgtEl>
                                        <p:attrNameLst>
                                          <p:attrName>ppt_h</p:attrName>
                                        </p:attrNameLst>
                                      </p:cBhvr>
                                      <p:tavLst>
                                        <p:tav tm="0">
                                          <p:val>
                                            <p:fltVal val="0"/>
                                          </p:val>
                                        </p:tav>
                                        <p:tav tm="100000">
                                          <p:val>
                                            <p:strVal val="#ppt_h"/>
                                          </p:val>
                                        </p:tav>
                                      </p:tavLst>
                                    </p:anim>
                                    <p:anim calcmode="lin" valueType="num">
                                      <p:cBhvr>
                                        <p:cTn id="39" dur="1000" fill="hold"/>
                                        <p:tgtEl>
                                          <p:spTgt spid="772099">
                                            <p:txEl>
                                              <p:pRg st="1" end="1"/>
                                            </p:txEl>
                                          </p:spTgt>
                                        </p:tgtEl>
                                        <p:attrNameLst>
                                          <p:attrName>style.rotation</p:attrName>
                                        </p:attrNameLst>
                                      </p:cBhvr>
                                      <p:tavLst>
                                        <p:tav tm="0">
                                          <p:val>
                                            <p:fltVal val="90"/>
                                          </p:val>
                                        </p:tav>
                                        <p:tav tm="100000">
                                          <p:val>
                                            <p:fltVal val="0"/>
                                          </p:val>
                                        </p:tav>
                                      </p:tavLst>
                                    </p:anim>
                                    <p:animEffect transition="in" filter="fade">
                                      <p:cBhvr>
                                        <p:cTn id="40" dur="1000"/>
                                        <p:tgtEl>
                                          <p:spTgt spid="772099">
                                            <p:txEl>
                                              <p:pRg st="1" end="1"/>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31" presetClass="entr" presetSubtype="0" fill="hold" grpId="0" nodeType="clickEffect">
                                  <p:stCondLst>
                                    <p:cond delay="0"/>
                                  </p:stCondLst>
                                  <p:childTnLst>
                                    <p:set>
                                      <p:cBhvr>
                                        <p:cTn id="44" dur="1" fill="hold">
                                          <p:stCondLst>
                                            <p:cond delay="0"/>
                                          </p:stCondLst>
                                        </p:cTn>
                                        <p:tgtEl>
                                          <p:spTgt spid="772099">
                                            <p:txEl>
                                              <p:pRg st="2" end="2"/>
                                            </p:txEl>
                                          </p:spTgt>
                                        </p:tgtEl>
                                        <p:attrNameLst>
                                          <p:attrName>style.visibility</p:attrName>
                                        </p:attrNameLst>
                                      </p:cBhvr>
                                      <p:to>
                                        <p:strVal val="visible"/>
                                      </p:to>
                                    </p:set>
                                    <p:anim calcmode="lin" valueType="num">
                                      <p:cBhvr>
                                        <p:cTn id="45" dur="1000" fill="hold"/>
                                        <p:tgtEl>
                                          <p:spTgt spid="772099">
                                            <p:txEl>
                                              <p:pRg st="2" end="2"/>
                                            </p:txEl>
                                          </p:spTgt>
                                        </p:tgtEl>
                                        <p:attrNameLst>
                                          <p:attrName>ppt_w</p:attrName>
                                        </p:attrNameLst>
                                      </p:cBhvr>
                                      <p:tavLst>
                                        <p:tav tm="0">
                                          <p:val>
                                            <p:fltVal val="0"/>
                                          </p:val>
                                        </p:tav>
                                        <p:tav tm="100000">
                                          <p:val>
                                            <p:strVal val="#ppt_w"/>
                                          </p:val>
                                        </p:tav>
                                      </p:tavLst>
                                    </p:anim>
                                    <p:anim calcmode="lin" valueType="num">
                                      <p:cBhvr>
                                        <p:cTn id="46" dur="1000" fill="hold"/>
                                        <p:tgtEl>
                                          <p:spTgt spid="772099">
                                            <p:txEl>
                                              <p:pRg st="2" end="2"/>
                                            </p:txEl>
                                          </p:spTgt>
                                        </p:tgtEl>
                                        <p:attrNameLst>
                                          <p:attrName>ppt_h</p:attrName>
                                        </p:attrNameLst>
                                      </p:cBhvr>
                                      <p:tavLst>
                                        <p:tav tm="0">
                                          <p:val>
                                            <p:fltVal val="0"/>
                                          </p:val>
                                        </p:tav>
                                        <p:tav tm="100000">
                                          <p:val>
                                            <p:strVal val="#ppt_h"/>
                                          </p:val>
                                        </p:tav>
                                      </p:tavLst>
                                    </p:anim>
                                    <p:anim calcmode="lin" valueType="num">
                                      <p:cBhvr>
                                        <p:cTn id="47" dur="1000" fill="hold"/>
                                        <p:tgtEl>
                                          <p:spTgt spid="772099">
                                            <p:txEl>
                                              <p:pRg st="2" end="2"/>
                                            </p:txEl>
                                          </p:spTgt>
                                        </p:tgtEl>
                                        <p:attrNameLst>
                                          <p:attrName>style.rotation</p:attrName>
                                        </p:attrNameLst>
                                      </p:cBhvr>
                                      <p:tavLst>
                                        <p:tav tm="0">
                                          <p:val>
                                            <p:fltVal val="90"/>
                                          </p:val>
                                        </p:tav>
                                        <p:tav tm="100000">
                                          <p:val>
                                            <p:fltVal val="0"/>
                                          </p:val>
                                        </p:tav>
                                      </p:tavLst>
                                    </p:anim>
                                    <p:animEffect transition="in" filter="fade">
                                      <p:cBhvr>
                                        <p:cTn id="48" dur="1000"/>
                                        <p:tgtEl>
                                          <p:spTgt spid="772099">
                                            <p:txEl>
                                              <p:pRg st="2" end="2"/>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31" presetClass="entr" presetSubtype="0" fill="hold" grpId="0" nodeType="clickEffect">
                                  <p:stCondLst>
                                    <p:cond delay="0"/>
                                  </p:stCondLst>
                                  <p:childTnLst>
                                    <p:set>
                                      <p:cBhvr>
                                        <p:cTn id="52" dur="1" fill="hold">
                                          <p:stCondLst>
                                            <p:cond delay="0"/>
                                          </p:stCondLst>
                                        </p:cTn>
                                        <p:tgtEl>
                                          <p:spTgt spid="772099">
                                            <p:txEl>
                                              <p:pRg st="3" end="3"/>
                                            </p:txEl>
                                          </p:spTgt>
                                        </p:tgtEl>
                                        <p:attrNameLst>
                                          <p:attrName>style.visibility</p:attrName>
                                        </p:attrNameLst>
                                      </p:cBhvr>
                                      <p:to>
                                        <p:strVal val="visible"/>
                                      </p:to>
                                    </p:set>
                                    <p:anim calcmode="lin" valueType="num">
                                      <p:cBhvr>
                                        <p:cTn id="53" dur="1000" fill="hold"/>
                                        <p:tgtEl>
                                          <p:spTgt spid="772099">
                                            <p:txEl>
                                              <p:pRg st="3" end="3"/>
                                            </p:txEl>
                                          </p:spTgt>
                                        </p:tgtEl>
                                        <p:attrNameLst>
                                          <p:attrName>ppt_w</p:attrName>
                                        </p:attrNameLst>
                                      </p:cBhvr>
                                      <p:tavLst>
                                        <p:tav tm="0">
                                          <p:val>
                                            <p:fltVal val="0"/>
                                          </p:val>
                                        </p:tav>
                                        <p:tav tm="100000">
                                          <p:val>
                                            <p:strVal val="#ppt_w"/>
                                          </p:val>
                                        </p:tav>
                                      </p:tavLst>
                                    </p:anim>
                                    <p:anim calcmode="lin" valueType="num">
                                      <p:cBhvr>
                                        <p:cTn id="54" dur="1000" fill="hold"/>
                                        <p:tgtEl>
                                          <p:spTgt spid="772099">
                                            <p:txEl>
                                              <p:pRg st="3" end="3"/>
                                            </p:txEl>
                                          </p:spTgt>
                                        </p:tgtEl>
                                        <p:attrNameLst>
                                          <p:attrName>ppt_h</p:attrName>
                                        </p:attrNameLst>
                                      </p:cBhvr>
                                      <p:tavLst>
                                        <p:tav tm="0">
                                          <p:val>
                                            <p:fltVal val="0"/>
                                          </p:val>
                                        </p:tav>
                                        <p:tav tm="100000">
                                          <p:val>
                                            <p:strVal val="#ppt_h"/>
                                          </p:val>
                                        </p:tav>
                                      </p:tavLst>
                                    </p:anim>
                                    <p:anim calcmode="lin" valueType="num">
                                      <p:cBhvr>
                                        <p:cTn id="55" dur="1000" fill="hold"/>
                                        <p:tgtEl>
                                          <p:spTgt spid="772099">
                                            <p:txEl>
                                              <p:pRg st="3" end="3"/>
                                            </p:txEl>
                                          </p:spTgt>
                                        </p:tgtEl>
                                        <p:attrNameLst>
                                          <p:attrName>style.rotation</p:attrName>
                                        </p:attrNameLst>
                                      </p:cBhvr>
                                      <p:tavLst>
                                        <p:tav tm="0">
                                          <p:val>
                                            <p:fltVal val="90"/>
                                          </p:val>
                                        </p:tav>
                                        <p:tav tm="100000">
                                          <p:val>
                                            <p:fltVal val="0"/>
                                          </p:val>
                                        </p:tav>
                                      </p:tavLst>
                                    </p:anim>
                                    <p:animEffect transition="in" filter="fade">
                                      <p:cBhvr>
                                        <p:cTn id="56" dur="1000"/>
                                        <p:tgtEl>
                                          <p:spTgt spid="77209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2098" grpId="0" animBg="1"/>
      <p:bldP spid="772099" grpId="0" build="p" animBg="1"/>
    </p:bld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1 Marcador de fecha"/>
          <p:cNvSpPr>
            <a:spLocks noGrp="1"/>
          </p:cNvSpPr>
          <p:nvPr>
            <p:ph type="dt" sz="quarter" idx="10"/>
          </p:nvPr>
        </p:nvSpPr>
        <p:spPr/>
        <p:txBody>
          <a:bodyPr/>
          <a:lstStyle/>
          <a:p>
            <a:pPr>
              <a:defRPr/>
            </a:pPr>
            <a:fld id="{1353EC16-38D4-4EBC-9ADF-DCEFA0EC3CD5}" type="datetime1">
              <a:rPr lang="es-ES"/>
              <a:pPr>
                <a:defRPr/>
              </a:pPr>
              <a:t>26/03/2023</a:t>
            </a:fld>
            <a:endParaRPr lang="en-US"/>
          </a:p>
        </p:txBody>
      </p:sp>
      <p:sp>
        <p:nvSpPr>
          <p:cNvPr id="6" name="3 Marcador de número de diapositiva"/>
          <p:cNvSpPr>
            <a:spLocks noGrp="1"/>
          </p:cNvSpPr>
          <p:nvPr>
            <p:ph type="sldNum" sz="quarter" idx="12"/>
          </p:nvPr>
        </p:nvSpPr>
        <p:spPr/>
        <p:txBody>
          <a:bodyPr/>
          <a:lstStyle/>
          <a:p>
            <a:pPr>
              <a:defRPr/>
            </a:pPr>
            <a:fld id="{8B3575A0-0805-4BD8-859F-8886DCA183A2}" type="slidenum">
              <a:rPr lang="en-US"/>
              <a:pPr>
                <a:defRPr/>
              </a:pPr>
              <a:t>28</a:t>
            </a:fld>
            <a:endParaRPr lang="en-US"/>
          </a:p>
        </p:txBody>
      </p:sp>
      <p:sp>
        <p:nvSpPr>
          <p:cNvPr id="774146" name="Rectangle 2"/>
          <p:cNvSpPr>
            <a:spLocks noGrp="1" noChangeArrowheads="1"/>
          </p:cNvSpPr>
          <p:nvPr>
            <p:ph type="title" idx="4294967295"/>
          </p:nvPr>
        </p:nvSpPr>
        <p:spPr>
          <a:xfrm>
            <a:off x="684213" y="0"/>
            <a:ext cx="7772400" cy="1143000"/>
          </a:xfrm>
          <a:blipFill dpi="0" rotWithShape="0">
            <a:blip r:embed="rId3" cstate="print"/>
            <a:srcRect/>
            <a:tile tx="0" ty="0" sx="100000" sy="100000" flip="none" algn="tl"/>
          </a:blipFill>
          <a:ln w="76200" cap="flat" algn="ctr">
            <a:solidFill>
              <a:srgbClr val="0000FF"/>
            </a:solidFill>
          </a:ln>
        </p:spPr>
        <p:txBody>
          <a:bodyPr/>
          <a:lstStyle/>
          <a:p>
            <a:pPr>
              <a:defRPr/>
            </a:pPr>
            <a:r>
              <a:rPr lang="es-MX" sz="4000" b="1" i="1">
                <a:solidFill>
                  <a:srgbClr val="800000"/>
                </a:solidFill>
                <a:effectLst>
                  <a:outerShdw blurRad="38100" dist="38100" dir="2700000" algn="tl">
                    <a:srgbClr val="C0C0C0"/>
                  </a:outerShdw>
                </a:effectLst>
                <a:latin typeface="Arial" charset="0"/>
              </a:rPr>
              <a:t>Popups,  Dialers y otros…</a:t>
            </a:r>
            <a:endParaRPr lang="es-ES" sz="4000" b="1" i="1">
              <a:solidFill>
                <a:srgbClr val="800000"/>
              </a:solidFill>
              <a:effectLst>
                <a:outerShdw blurRad="38100" dist="38100" dir="2700000" algn="tl">
                  <a:srgbClr val="C0C0C0"/>
                </a:outerShdw>
              </a:effectLst>
              <a:latin typeface="Arial" charset="0"/>
            </a:endParaRPr>
          </a:p>
        </p:txBody>
      </p:sp>
      <p:sp>
        <p:nvSpPr>
          <p:cNvPr id="774147" name="Rectangle 3"/>
          <p:cNvSpPr>
            <a:spLocks noGrp="1" noChangeArrowheads="1"/>
          </p:cNvSpPr>
          <p:nvPr>
            <p:ph type="body" idx="4294967295"/>
          </p:nvPr>
        </p:nvSpPr>
        <p:spPr>
          <a:xfrm>
            <a:off x="0" y="1268413"/>
            <a:ext cx="9144000" cy="5329237"/>
          </a:xfrm>
          <a:blipFill dpi="0" rotWithShape="0">
            <a:blip r:embed="rId4" cstate="print"/>
            <a:srcRect/>
            <a:tile tx="0" ty="0" sx="100000" sy="100000" flip="none" algn="tl"/>
          </a:blipFill>
          <a:ln w="76200" cap="flat" algn="ctr">
            <a:solidFill>
              <a:srgbClr val="000080"/>
            </a:solidFill>
          </a:ln>
        </p:spPr>
        <p:txBody>
          <a:bodyPr/>
          <a:lstStyle/>
          <a:p>
            <a:pPr>
              <a:lnSpc>
                <a:spcPct val="90000"/>
              </a:lnSpc>
              <a:buFontTx/>
              <a:buNone/>
              <a:defRPr/>
            </a:pPr>
            <a:r>
              <a:rPr lang="es-MX" sz="2800" b="1" i="1">
                <a:solidFill>
                  <a:srgbClr val="000099"/>
                </a:solidFill>
                <a:effectLst>
                  <a:outerShdw blurRad="38100" dist="38100" dir="2700000" algn="tl">
                    <a:srgbClr val="C0C0C0"/>
                  </a:outerShdw>
                </a:effectLst>
                <a:latin typeface="Arial" charset="0"/>
              </a:rPr>
              <a:t>Como parte de algunas infecciones de SpyWare, Virus y demás elementos de software no legítimos, se presentan algunos elementos que pueden provocar comportamientos no deseados en las computadoras.</a:t>
            </a:r>
          </a:p>
          <a:p>
            <a:pPr>
              <a:lnSpc>
                <a:spcPct val="90000"/>
              </a:lnSpc>
              <a:defRPr/>
            </a:pPr>
            <a:r>
              <a:rPr lang="es-MX" sz="2800" i="1">
                <a:solidFill>
                  <a:srgbClr val="000099"/>
                </a:solidFill>
                <a:effectLst>
                  <a:outerShdw blurRad="38100" dist="38100" dir="2700000" algn="tl">
                    <a:srgbClr val="C0C0C0"/>
                  </a:outerShdw>
                </a:effectLst>
                <a:latin typeface="Arial" charset="0"/>
              </a:rPr>
              <a:t>Dialers: Es software que tiene por objetivo conectar al usuario a servicios “Dial UP” con cobro extra (Como un 0600 en Argentina) sin el consentimiento del usuario.</a:t>
            </a:r>
          </a:p>
          <a:p>
            <a:pPr>
              <a:lnSpc>
                <a:spcPct val="90000"/>
              </a:lnSpc>
              <a:defRPr/>
            </a:pPr>
            <a:r>
              <a:rPr lang="es-MX" sz="2800" i="1">
                <a:solidFill>
                  <a:srgbClr val="000099"/>
                </a:solidFill>
                <a:effectLst>
                  <a:outerShdw blurRad="38100" dist="38100" dir="2700000" algn="tl">
                    <a:srgbClr val="C0C0C0"/>
                  </a:outerShdw>
                </a:effectLst>
                <a:latin typeface="Arial" charset="0"/>
              </a:rPr>
              <a:t>Popups: Son ventanas emergentes, que generalmente contienen publicidades, y que se presentan sin la solicitud o interacción del usuario.</a:t>
            </a:r>
            <a:endParaRPr lang="es-ES" sz="2800" i="1">
              <a:solidFill>
                <a:srgbClr val="000099"/>
              </a:solidFill>
              <a:effectLst>
                <a:outerShdw blurRad="38100" dist="38100" dir="2700000" algn="tl">
                  <a:srgbClr val="C0C0C0"/>
                </a:outerShdw>
              </a:effectLst>
              <a:latin typeface="Arial"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3 Marcador de fecha"/>
          <p:cNvSpPr txBox="1">
            <a:spLocks noGrp="1"/>
          </p:cNvSpPr>
          <p:nvPr/>
        </p:nvSpPr>
        <p:spPr bwMode="auto">
          <a:xfrm>
            <a:off x="685800" y="6248400"/>
            <a:ext cx="1905000" cy="457200"/>
          </a:xfrm>
          <a:prstGeom prst="rect">
            <a:avLst/>
          </a:prstGeom>
          <a:noFill/>
          <a:ln>
            <a:miter lim="800000"/>
            <a:headEnd/>
            <a:tailEnd/>
          </a:ln>
        </p:spPr>
        <p:txBody>
          <a:bodyPr/>
          <a:lstStyle/>
          <a:p>
            <a:pPr>
              <a:defRPr/>
            </a:pPr>
            <a:fld id="{B544E861-58F3-422B-89DD-09D943CCC136}" type="datetime1">
              <a:rPr lang="es-ES" sz="1400">
                <a:latin typeface="+mn-lt"/>
              </a:rPr>
              <a:pPr>
                <a:defRPr/>
              </a:pPr>
              <a:t>26/03/2023</a:t>
            </a:fld>
            <a:endParaRPr lang="en-US" sz="1400">
              <a:latin typeface="+mn-lt"/>
            </a:endParaRPr>
          </a:p>
        </p:txBody>
      </p:sp>
      <p:sp>
        <p:nvSpPr>
          <p:cNvPr id="80" name="5 Marcador de número de diapositiva"/>
          <p:cNvSpPr txBox="1">
            <a:spLocks noGrp="1"/>
          </p:cNvSpPr>
          <p:nvPr/>
        </p:nvSpPr>
        <p:spPr bwMode="auto">
          <a:xfrm>
            <a:off x="6553200" y="6248400"/>
            <a:ext cx="1905000" cy="457200"/>
          </a:xfrm>
          <a:prstGeom prst="rect">
            <a:avLst/>
          </a:prstGeom>
          <a:noFill/>
          <a:ln>
            <a:miter lim="800000"/>
            <a:headEnd/>
            <a:tailEnd/>
          </a:ln>
        </p:spPr>
        <p:txBody>
          <a:bodyPr/>
          <a:lstStyle/>
          <a:p>
            <a:pPr algn="r">
              <a:defRPr/>
            </a:pPr>
            <a:fld id="{CE8EFFC7-D454-4F9D-B21C-A0CE870D2A22}" type="slidenum">
              <a:rPr lang="en-US" sz="1400">
                <a:latin typeface="+mn-lt"/>
              </a:rPr>
              <a:pPr algn="r">
                <a:defRPr/>
              </a:pPr>
              <a:t>29</a:t>
            </a:fld>
            <a:endParaRPr lang="en-US" sz="1400">
              <a:latin typeface="+mn-lt"/>
            </a:endParaRPr>
          </a:p>
        </p:txBody>
      </p:sp>
      <p:pic>
        <p:nvPicPr>
          <p:cNvPr id="142340" name="Picture 25" descr="http://www.AdwareReport.com/mt/archives/4.gif"/>
          <p:cNvPicPr>
            <a:picLocks noChangeAspect="1" noChangeArrowheads="1"/>
          </p:cNvPicPr>
          <p:nvPr/>
        </p:nvPicPr>
        <p:blipFill>
          <a:blip r:embed="rId3" r:link="rId4" cstate="print"/>
          <a:srcRect/>
          <a:stretch>
            <a:fillRect/>
          </a:stretch>
        </p:blipFill>
        <p:spPr bwMode="auto">
          <a:xfrm>
            <a:off x="1479550" y="65088"/>
            <a:ext cx="333375" cy="76200"/>
          </a:xfrm>
          <a:prstGeom prst="rect">
            <a:avLst/>
          </a:prstGeom>
          <a:noFill/>
          <a:ln w="9525">
            <a:noFill/>
            <a:miter lim="800000"/>
            <a:headEnd/>
            <a:tailEnd/>
          </a:ln>
        </p:spPr>
      </p:pic>
      <p:sp>
        <p:nvSpPr>
          <p:cNvPr id="480258" name="Rectangle 2"/>
          <p:cNvSpPr>
            <a:spLocks noGrp="1" noChangeArrowheads="1"/>
          </p:cNvSpPr>
          <p:nvPr>
            <p:ph type="title" idx="4294967295"/>
          </p:nvPr>
        </p:nvSpPr>
        <p:spPr>
          <a:xfrm>
            <a:off x="0" y="0"/>
            <a:ext cx="9144000" cy="1143000"/>
          </a:xfrm>
          <a:solidFill>
            <a:schemeClr val="accent2">
              <a:lumMod val="20000"/>
              <a:lumOff val="80000"/>
            </a:schemeClr>
          </a:solidFill>
          <a:ln w="76200" cap="flat" algn="ctr">
            <a:solidFill>
              <a:srgbClr val="0000FF"/>
            </a:solidFill>
          </a:ln>
        </p:spPr>
        <p:txBody>
          <a:bodyPr/>
          <a:lstStyle/>
          <a:p>
            <a:r>
              <a:rPr lang="es-AR" sz="4000" b="1" i="1" dirty="0">
                <a:solidFill>
                  <a:schemeClr val="accent2">
                    <a:lumMod val="75000"/>
                  </a:schemeClr>
                </a:solidFill>
                <a:effectLst>
                  <a:outerShdw blurRad="38100" dist="38100" dir="2700000" algn="tl">
                    <a:srgbClr val="C0C0C0"/>
                  </a:outerShdw>
                </a:effectLst>
                <a:latin typeface="Arial" charset="0"/>
              </a:rPr>
              <a:t>Centro de Operaciones de Seguridad </a:t>
            </a:r>
            <a:br>
              <a:rPr lang="es-AR" sz="4000" b="1" i="1" dirty="0">
                <a:solidFill>
                  <a:schemeClr val="accent2">
                    <a:lumMod val="75000"/>
                  </a:schemeClr>
                </a:solidFill>
                <a:effectLst>
                  <a:outerShdw blurRad="38100" dist="38100" dir="2700000" algn="tl">
                    <a:srgbClr val="C0C0C0"/>
                  </a:outerShdw>
                </a:effectLst>
                <a:latin typeface="Arial" charset="0"/>
              </a:rPr>
            </a:br>
            <a:r>
              <a:rPr lang="es-AR" sz="4000" b="1" i="1" dirty="0">
                <a:solidFill>
                  <a:schemeClr val="accent2">
                    <a:lumMod val="75000"/>
                  </a:schemeClr>
                </a:solidFill>
                <a:effectLst>
                  <a:outerShdw blurRad="38100" dist="38100" dir="2700000" algn="tl">
                    <a:srgbClr val="C0C0C0"/>
                  </a:outerShdw>
                </a:effectLst>
                <a:latin typeface="Arial" charset="0"/>
              </a:rPr>
              <a:t>(SOC)</a:t>
            </a:r>
          </a:p>
        </p:txBody>
      </p:sp>
      <p:sp>
        <p:nvSpPr>
          <p:cNvPr id="480259" name="Rectangle 3"/>
          <p:cNvSpPr>
            <a:spLocks noGrp="1" noChangeArrowheads="1"/>
          </p:cNvSpPr>
          <p:nvPr>
            <p:ph type="body" idx="4294967295"/>
          </p:nvPr>
        </p:nvSpPr>
        <p:spPr>
          <a:xfrm>
            <a:off x="323850" y="1268413"/>
            <a:ext cx="8569325" cy="5256212"/>
          </a:xfrm>
          <a:solidFill>
            <a:schemeClr val="accent2">
              <a:lumMod val="20000"/>
              <a:lumOff val="80000"/>
            </a:schemeClr>
          </a:solidFill>
          <a:ln w="76200" cap="flat" algn="ctr">
            <a:solidFill>
              <a:srgbClr val="000080"/>
            </a:solidFill>
          </a:ln>
        </p:spPr>
        <p:txBody>
          <a:bodyPr/>
          <a:lstStyle/>
          <a:p>
            <a:pPr algn="just"/>
            <a:r>
              <a:rPr lang="es-AR" b="1" i="1" dirty="0">
                <a:solidFill>
                  <a:srgbClr val="000099"/>
                </a:solidFill>
                <a:effectLst>
                  <a:outerShdw blurRad="38100" dist="38100" dir="2700000" algn="tl">
                    <a:srgbClr val="C0C0C0"/>
                  </a:outerShdw>
                </a:effectLst>
                <a:latin typeface="Arial" charset="0"/>
              </a:rPr>
              <a:t>Unidad centralizada compuesta por personas capacitadas, procesos y tecnologías que trabajan en conjunto para brindar capacidades de seguridad integrales. </a:t>
            </a:r>
          </a:p>
          <a:p>
            <a:pPr algn="just"/>
            <a:r>
              <a:rPr lang="es-AR" i="1" dirty="0">
                <a:solidFill>
                  <a:srgbClr val="000099"/>
                </a:solidFill>
                <a:effectLst>
                  <a:outerShdw blurRad="38100" dist="38100" dir="2700000" algn="tl">
                    <a:srgbClr val="C0C0C0"/>
                  </a:outerShdw>
                </a:effectLst>
                <a:latin typeface="Arial" charset="0"/>
              </a:rPr>
              <a:t>Incluyen la prevención, detección e investigación, y respuesta a amenazas e incidentes de ciberseguridad.</a:t>
            </a:r>
          </a:p>
          <a:p>
            <a:pPr algn="just"/>
            <a:r>
              <a:rPr lang="es-AR" i="1" dirty="0">
                <a:solidFill>
                  <a:srgbClr val="000099"/>
                </a:solidFill>
                <a:effectLst>
                  <a:outerShdw blurRad="38100" dist="38100" dir="2700000" algn="tl">
                    <a:srgbClr val="C0C0C0"/>
                  </a:outerShdw>
                </a:effectLst>
                <a:latin typeface="Arial" charset="0"/>
              </a:rPr>
              <a:t>Visibilidad centralizada de toda la actividad que ocurre en </a:t>
            </a:r>
            <a:r>
              <a:rPr lang="es-AR" i="1">
                <a:solidFill>
                  <a:srgbClr val="000099"/>
                </a:solidFill>
                <a:effectLst>
                  <a:outerShdw blurRad="38100" dist="38100" dir="2700000" algn="tl">
                    <a:srgbClr val="C0C0C0"/>
                  </a:outerShdw>
                </a:effectLst>
                <a:latin typeface="Arial" charset="0"/>
              </a:rPr>
              <a:t>su entorno.</a:t>
            </a:r>
            <a:endParaRPr lang="es-ES" i="1" dirty="0">
              <a:solidFill>
                <a:srgbClr val="000099"/>
              </a:solidFill>
              <a:effectLst>
                <a:outerShdw blurRad="38100" dist="38100" dir="2700000" algn="tl">
                  <a:srgbClr val="C0C0C0"/>
                </a:outerShdw>
              </a:effectLst>
              <a:latin typeface="Arial" charset="0"/>
            </a:endParaRPr>
          </a:p>
          <a:p>
            <a:endParaRPr lang="es-AR" i="1" dirty="0">
              <a:solidFill>
                <a:srgbClr val="000099"/>
              </a:solidFill>
              <a:effectLst>
                <a:outerShdw blurRad="38100" dist="38100" dir="2700000" algn="tl">
                  <a:srgbClr val="C0C0C0"/>
                </a:outerShdw>
              </a:effectLst>
              <a:latin typeface="Arial" charset="0"/>
            </a:endParaRPr>
          </a:p>
        </p:txBody>
      </p:sp>
      <p:pic>
        <p:nvPicPr>
          <p:cNvPr id="142343" name="Picture 4" descr="http://www.AdwareReport.com/mt/archives/5.gif"/>
          <p:cNvPicPr>
            <a:picLocks noChangeAspect="1" noChangeArrowheads="1"/>
          </p:cNvPicPr>
          <p:nvPr/>
        </p:nvPicPr>
        <p:blipFill>
          <a:blip r:embed="rId3" r:link="rId5" cstate="print"/>
          <a:srcRect/>
          <a:stretch>
            <a:fillRect/>
          </a:stretch>
        </p:blipFill>
        <p:spPr bwMode="auto">
          <a:xfrm>
            <a:off x="1479550" y="65088"/>
            <a:ext cx="333375" cy="76200"/>
          </a:xfrm>
          <a:prstGeom prst="rect">
            <a:avLst/>
          </a:prstGeom>
          <a:noFill/>
          <a:ln w="9525">
            <a:noFill/>
            <a:miter lim="800000"/>
            <a:headEnd/>
            <a:tailEnd/>
          </a:ln>
        </p:spPr>
      </p:pic>
      <p:pic>
        <p:nvPicPr>
          <p:cNvPr id="142344" name="Picture 5" descr="http://www.AdwareReport.com/mt/archives/4.gif"/>
          <p:cNvPicPr>
            <a:picLocks noChangeAspect="1" noChangeArrowheads="1"/>
          </p:cNvPicPr>
          <p:nvPr/>
        </p:nvPicPr>
        <p:blipFill>
          <a:blip r:embed="rId3" r:link="rId4" cstate="print"/>
          <a:srcRect/>
          <a:stretch>
            <a:fillRect/>
          </a:stretch>
        </p:blipFill>
        <p:spPr bwMode="auto">
          <a:xfrm>
            <a:off x="1479550" y="65088"/>
            <a:ext cx="333375" cy="76200"/>
          </a:xfrm>
          <a:prstGeom prst="rect">
            <a:avLst/>
          </a:prstGeom>
          <a:noFill/>
          <a:ln w="9525">
            <a:noFill/>
            <a:miter lim="800000"/>
            <a:headEnd/>
            <a:tailEnd/>
          </a:ln>
        </p:spPr>
      </p:pic>
      <p:pic>
        <p:nvPicPr>
          <p:cNvPr id="142345" name="Picture 6" descr="http://www.AdwareReport.com/mt/archives/3.gif"/>
          <p:cNvPicPr>
            <a:picLocks noChangeAspect="1" noChangeArrowheads="1"/>
          </p:cNvPicPr>
          <p:nvPr/>
        </p:nvPicPr>
        <p:blipFill>
          <a:blip r:embed="rId3" r:link="rId6" cstate="print"/>
          <a:srcRect/>
          <a:stretch>
            <a:fillRect/>
          </a:stretch>
        </p:blipFill>
        <p:spPr bwMode="auto">
          <a:xfrm>
            <a:off x="1479550" y="65088"/>
            <a:ext cx="333375" cy="76200"/>
          </a:xfrm>
          <a:prstGeom prst="rect">
            <a:avLst/>
          </a:prstGeom>
          <a:noFill/>
          <a:ln w="9525">
            <a:noFill/>
            <a:miter lim="800000"/>
            <a:headEnd/>
            <a:tailEnd/>
          </a:ln>
        </p:spPr>
      </p:pic>
      <p:pic>
        <p:nvPicPr>
          <p:cNvPr id="142346" name="Picture 7" descr="http://www.AdwareReport.com/mt/archives/2.gif"/>
          <p:cNvPicPr>
            <a:picLocks noChangeAspect="1" noChangeArrowheads="1"/>
          </p:cNvPicPr>
          <p:nvPr/>
        </p:nvPicPr>
        <p:blipFill>
          <a:blip r:embed="rId3" r:link="rId7" cstate="print"/>
          <a:srcRect/>
          <a:stretch>
            <a:fillRect/>
          </a:stretch>
        </p:blipFill>
        <p:spPr bwMode="auto">
          <a:xfrm>
            <a:off x="1479550" y="65088"/>
            <a:ext cx="333375" cy="76200"/>
          </a:xfrm>
          <a:prstGeom prst="rect">
            <a:avLst/>
          </a:prstGeom>
          <a:noFill/>
          <a:ln w="9525">
            <a:noFill/>
            <a:miter lim="800000"/>
            <a:headEnd/>
            <a:tailEnd/>
          </a:ln>
        </p:spPr>
      </p:pic>
      <p:pic>
        <p:nvPicPr>
          <p:cNvPr id="142347" name="Picture 8" descr="http://www.AdwareReport.com/mt/archives/1.gif"/>
          <p:cNvPicPr>
            <a:picLocks noChangeAspect="1" noChangeArrowheads="1"/>
          </p:cNvPicPr>
          <p:nvPr/>
        </p:nvPicPr>
        <p:blipFill>
          <a:blip r:embed="rId3" r:link="rId8" cstate="print"/>
          <a:srcRect/>
          <a:stretch>
            <a:fillRect/>
          </a:stretch>
        </p:blipFill>
        <p:spPr bwMode="auto">
          <a:xfrm>
            <a:off x="1479550" y="65088"/>
            <a:ext cx="333375" cy="76200"/>
          </a:xfrm>
          <a:prstGeom prst="rect">
            <a:avLst/>
          </a:prstGeom>
          <a:noFill/>
          <a:ln w="9525">
            <a:noFill/>
            <a:miter lim="800000"/>
            <a:headEnd/>
            <a:tailEnd/>
          </a:ln>
        </p:spPr>
      </p:pic>
      <p:pic>
        <p:nvPicPr>
          <p:cNvPr id="142348" name="Picture 10" descr="http://www.AdwareReport.com/mt/archives/5.gif"/>
          <p:cNvPicPr>
            <a:picLocks noChangeAspect="1" noChangeArrowheads="1"/>
          </p:cNvPicPr>
          <p:nvPr/>
        </p:nvPicPr>
        <p:blipFill>
          <a:blip r:embed="rId3" r:link="rId5" cstate="print"/>
          <a:srcRect/>
          <a:stretch>
            <a:fillRect/>
          </a:stretch>
        </p:blipFill>
        <p:spPr bwMode="auto">
          <a:xfrm>
            <a:off x="1479550" y="65088"/>
            <a:ext cx="333375" cy="76200"/>
          </a:xfrm>
          <a:prstGeom prst="rect">
            <a:avLst/>
          </a:prstGeom>
          <a:noFill/>
          <a:ln w="9525">
            <a:noFill/>
            <a:miter lim="800000"/>
            <a:headEnd/>
            <a:tailEnd/>
          </a:ln>
        </p:spPr>
      </p:pic>
      <p:sp>
        <p:nvSpPr>
          <p:cNvPr id="142349" name="Rectangle 60"/>
          <p:cNvSpPr>
            <a:spLocks noChangeArrowheads="1"/>
          </p:cNvSpPr>
          <p:nvPr/>
        </p:nvSpPr>
        <p:spPr bwMode="auto">
          <a:xfrm>
            <a:off x="1479550" y="65088"/>
            <a:ext cx="5840413" cy="0"/>
          </a:xfrm>
          <a:prstGeom prst="rect">
            <a:avLst/>
          </a:prstGeom>
          <a:solidFill>
            <a:srgbClr val="FFFFFF"/>
          </a:solidFill>
          <a:ln w="9525">
            <a:noFill/>
            <a:miter lim="800000"/>
            <a:headEnd/>
            <a:tailEnd/>
          </a:ln>
        </p:spPr>
        <p:txBody>
          <a:bodyPr wrap="none" anchor="ctr">
            <a:spAutoFit/>
          </a:bodyPr>
          <a:lstStyle/>
          <a:p>
            <a:endParaRPr lang="es-ES"/>
          </a:p>
        </p:txBody>
      </p:sp>
      <p:sp>
        <p:nvSpPr>
          <p:cNvPr id="142350" name="Rectangle 61"/>
          <p:cNvSpPr>
            <a:spLocks noChangeArrowheads="1"/>
          </p:cNvSpPr>
          <p:nvPr/>
        </p:nvSpPr>
        <p:spPr bwMode="auto">
          <a:xfrm>
            <a:off x="1479550" y="65088"/>
            <a:ext cx="381000" cy="0"/>
          </a:xfrm>
          <a:prstGeom prst="rect">
            <a:avLst/>
          </a:prstGeom>
          <a:solidFill>
            <a:srgbClr val="FFFFFF"/>
          </a:solidFill>
          <a:ln w="9525">
            <a:noFill/>
            <a:miter lim="800000"/>
            <a:headEnd/>
            <a:tailEnd/>
          </a:ln>
        </p:spPr>
        <p:txBody>
          <a:bodyPr wrap="none" anchor="ctr">
            <a:spAutoFit/>
          </a:bodyPr>
          <a:lstStyle/>
          <a:p>
            <a:endParaRPr lang="es-ES"/>
          </a:p>
        </p:txBody>
      </p:sp>
      <p:sp>
        <p:nvSpPr>
          <p:cNvPr id="142351" name="Rectangle 62"/>
          <p:cNvSpPr>
            <a:spLocks noChangeArrowheads="1"/>
          </p:cNvSpPr>
          <p:nvPr/>
        </p:nvSpPr>
        <p:spPr bwMode="auto">
          <a:xfrm>
            <a:off x="1479550" y="65088"/>
            <a:ext cx="5840413" cy="0"/>
          </a:xfrm>
          <a:prstGeom prst="rect">
            <a:avLst/>
          </a:prstGeom>
          <a:solidFill>
            <a:srgbClr val="FFFFFF"/>
          </a:solidFill>
          <a:ln w="9525">
            <a:noFill/>
            <a:miter lim="800000"/>
            <a:headEnd/>
            <a:tailEnd/>
          </a:ln>
        </p:spPr>
        <p:txBody>
          <a:bodyPr wrap="none" anchor="ctr">
            <a:spAutoFit/>
          </a:bodyPr>
          <a:lstStyle/>
          <a:p>
            <a:endParaRPr lang="es-ES"/>
          </a:p>
        </p:txBody>
      </p:sp>
      <p:sp>
        <p:nvSpPr>
          <p:cNvPr id="142352" name="Rectangle 63"/>
          <p:cNvSpPr>
            <a:spLocks noChangeArrowheads="1"/>
          </p:cNvSpPr>
          <p:nvPr/>
        </p:nvSpPr>
        <p:spPr bwMode="auto">
          <a:xfrm>
            <a:off x="1479550" y="65088"/>
            <a:ext cx="5840413" cy="0"/>
          </a:xfrm>
          <a:prstGeom prst="rect">
            <a:avLst/>
          </a:prstGeom>
          <a:solidFill>
            <a:srgbClr val="FFFFFF"/>
          </a:solidFill>
          <a:ln w="9525">
            <a:noFill/>
            <a:miter lim="800000"/>
            <a:headEnd/>
            <a:tailEnd/>
          </a:ln>
        </p:spPr>
        <p:txBody>
          <a:bodyPr wrap="none" anchor="ctr">
            <a:spAutoFit/>
          </a:bodyPr>
          <a:lstStyle/>
          <a:p>
            <a:endParaRPr lang="es-ES"/>
          </a:p>
        </p:txBody>
      </p:sp>
      <p:sp>
        <p:nvSpPr>
          <p:cNvPr id="142353" name="Rectangle 64"/>
          <p:cNvSpPr>
            <a:spLocks noChangeArrowheads="1"/>
          </p:cNvSpPr>
          <p:nvPr/>
        </p:nvSpPr>
        <p:spPr bwMode="auto">
          <a:xfrm>
            <a:off x="1479550" y="65088"/>
            <a:ext cx="5840413" cy="0"/>
          </a:xfrm>
          <a:prstGeom prst="rect">
            <a:avLst/>
          </a:prstGeom>
          <a:solidFill>
            <a:srgbClr val="FFFFFF"/>
          </a:solidFill>
          <a:ln w="9525">
            <a:noFill/>
            <a:miter lim="800000"/>
            <a:headEnd/>
            <a:tailEnd/>
          </a:ln>
        </p:spPr>
        <p:txBody>
          <a:bodyPr wrap="none" anchor="ctr">
            <a:spAutoFit/>
          </a:bodyPr>
          <a:lstStyle/>
          <a:p>
            <a:endParaRPr lang="es-ES"/>
          </a:p>
        </p:txBody>
      </p:sp>
      <p:sp>
        <p:nvSpPr>
          <p:cNvPr id="142354" name="Rectangle 65"/>
          <p:cNvSpPr>
            <a:spLocks noChangeArrowheads="1"/>
          </p:cNvSpPr>
          <p:nvPr/>
        </p:nvSpPr>
        <p:spPr bwMode="auto">
          <a:xfrm>
            <a:off x="1479550" y="65088"/>
            <a:ext cx="5840413" cy="0"/>
          </a:xfrm>
          <a:prstGeom prst="rect">
            <a:avLst/>
          </a:prstGeom>
          <a:solidFill>
            <a:srgbClr val="FFFFFF"/>
          </a:solidFill>
          <a:ln w="9525">
            <a:noFill/>
            <a:miter lim="800000"/>
            <a:headEnd/>
            <a:tailEnd/>
          </a:ln>
        </p:spPr>
        <p:txBody>
          <a:bodyPr wrap="none" anchor="ctr">
            <a:spAutoFit/>
          </a:bodyPr>
          <a:lstStyle/>
          <a:p>
            <a:endParaRPr lang="es-ES"/>
          </a:p>
        </p:txBody>
      </p:sp>
      <p:sp>
        <p:nvSpPr>
          <p:cNvPr id="142355" name="Rectangle 66"/>
          <p:cNvSpPr>
            <a:spLocks noChangeArrowheads="1"/>
          </p:cNvSpPr>
          <p:nvPr/>
        </p:nvSpPr>
        <p:spPr bwMode="auto">
          <a:xfrm>
            <a:off x="1479550" y="65088"/>
            <a:ext cx="5840413" cy="0"/>
          </a:xfrm>
          <a:prstGeom prst="rect">
            <a:avLst/>
          </a:prstGeom>
          <a:solidFill>
            <a:srgbClr val="FFFFFF"/>
          </a:solidFill>
          <a:ln w="9525">
            <a:noFill/>
            <a:miter lim="800000"/>
            <a:headEnd/>
            <a:tailEnd/>
          </a:ln>
        </p:spPr>
        <p:txBody>
          <a:bodyPr wrap="none" anchor="ctr">
            <a:spAutoFit/>
          </a:bodyPr>
          <a:lstStyle/>
          <a:p>
            <a:endParaRPr lang="es-ES"/>
          </a:p>
        </p:txBody>
      </p:sp>
      <p:sp>
        <p:nvSpPr>
          <p:cNvPr id="142356" name="Rectangle 68"/>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2357" name="Rectangle 69"/>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2358" name="Rectangle 70"/>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2359" name="Rectangle 71"/>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2360" name="Rectangle 72"/>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2361" name="Rectangle 73"/>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2362" name="Rectangle 74"/>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2363" name="Rectangle 75"/>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2364" name="Rectangle 76"/>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2365" name="Rectangle 77"/>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2366" name="Rectangle 78"/>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2367" name="Rectangle 79"/>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2368" name="Rectangle 80"/>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2369" name="Rectangle 81"/>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2370" name="Rectangle 82"/>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2371" name="Rectangle 83"/>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2372" name="Rectangle 84"/>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2373" name="Rectangle 85"/>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2374" name="Rectangle 86"/>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2375" name="Rectangle 87"/>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2376" name="Rectangle 88"/>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2377" name="Rectangle 89"/>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2378" name="Rectangle 90"/>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2379" name="Rectangle 91"/>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2380" name="Rectangle 92"/>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2381" name="Rectangle 93"/>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2382" name="Rectangle 94"/>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2383" name="Rectangle 95"/>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2384" name="Rectangle 96"/>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2385" name="Rectangle 97"/>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2386" name="Rectangle 98"/>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2387" name="Rectangle 99"/>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2388" name="Rectangle 100"/>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2389" name="Rectangle 101"/>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2390" name="Rectangle 102"/>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2391" name="Rectangle 103"/>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2392" name="Rectangle 104"/>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2393" name="Rectangle 105"/>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2394" name="Rectangle 106"/>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2395" name="Rectangle 107"/>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2396" name="Rectangle 108"/>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2397" name="Rectangle 109"/>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2398" name="Rectangle 110"/>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2399" name="Rectangle 111"/>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2400" name="Rectangle 112"/>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2401" name="Rectangle 113"/>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2402" name="Rectangle 114"/>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2403" name="Rectangle 115"/>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2404" name="Rectangle 116"/>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2405" name="Rectangle 117"/>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Tree>
    <p:extLst>
      <p:ext uri="{BB962C8B-B14F-4D97-AF65-F5344CB8AC3E}">
        <p14:creationId xmlns:p14="http://schemas.microsoft.com/office/powerpoint/2010/main" val="32748019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480258"/>
                                        </p:tgtEl>
                                        <p:attrNameLst>
                                          <p:attrName>style.visibility</p:attrName>
                                        </p:attrNameLst>
                                      </p:cBhvr>
                                      <p:to>
                                        <p:strVal val="visible"/>
                                      </p:to>
                                    </p:set>
                                    <p:anim calcmode="lin" valueType="num">
                                      <p:cBhvr>
                                        <p:cTn id="7" dur="1000" fill="hold"/>
                                        <p:tgtEl>
                                          <p:spTgt spid="480258"/>
                                        </p:tgtEl>
                                        <p:attrNameLst>
                                          <p:attrName>ppt_w</p:attrName>
                                        </p:attrNameLst>
                                      </p:cBhvr>
                                      <p:tavLst>
                                        <p:tav tm="0">
                                          <p:val>
                                            <p:fltVal val="0"/>
                                          </p:val>
                                        </p:tav>
                                        <p:tav tm="100000">
                                          <p:val>
                                            <p:strVal val="#ppt_w"/>
                                          </p:val>
                                        </p:tav>
                                      </p:tavLst>
                                    </p:anim>
                                    <p:anim calcmode="lin" valueType="num">
                                      <p:cBhvr>
                                        <p:cTn id="8" dur="1000" fill="hold"/>
                                        <p:tgtEl>
                                          <p:spTgt spid="480258"/>
                                        </p:tgtEl>
                                        <p:attrNameLst>
                                          <p:attrName>ppt_h</p:attrName>
                                        </p:attrNameLst>
                                      </p:cBhvr>
                                      <p:tavLst>
                                        <p:tav tm="0">
                                          <p:val>
                                            <p:fltVal val="0"/>
                                          </p:val>
                                        </p:tav>
                                        <p:tav tm="100000">
                                          <p:val>
                                            <p:strVal val="#ppt_h"/>
                                          </p:val>
                                        </p:tav>
                                      </p:tavLst>
                                    </p:anim>
                                    <p:anim calcmode="lin" valueType="num">
                                      <p:cBhvr>
                                        <p:cTn id="9" dur="1000" fill="hold"/>
                                        <p:tgtEl>
                                          <p:spTgt spid="480258"/>
                                        </p:tgtEl>
                                        <p:attrNameLst>
                                          <p:attrName>style.rotation</p:attrName>
                                        </p:attrNameLst>
                                      </p:cBhvr>
                                      <p:tavLst>
                                        <p:tav tm="0">
                                          <p:val>
                                            <p:fltVal val="90"/>
                                          </p:val>
                                        </p:tav>
                                        <p:tav tm="100000">
                                          <p:val>
                                            <p:fltVal val="0"/>
                                          </p:val>
                                        </p:tav>
                                      </p:tavLst>
                                    </p:anim>
                                    <p:animEffect transition="in" filter="fade">
                                      <p:cBhvr>
                                        <p:cTn id="10" dur="1000"/>
                                        <p:tgtEl>
                                          <p:spTgt spid="480258"/>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grpId="0" nodeType="clickEffect">
                                  <p:stCondLst>
                                    <p:cond delay="0"/>
                                  </p:stCondLst>
                                  <p:childTnLst>
                                    <p:set>
                                      <p:cBhvr>
                                        <p:cTn id="14" dur="1" fill="hold">
                                          <p:stCondLst>
                                            <p:cond delay="0"/>
                                          </p:stCondLst>
                                        </p:cTn>
                                        <p:tgtEl>
                                          <p:spTgt spid="480259">
                                            <p:bg/>
                                          </p:spTgt>
                                        </p:tgtEl>
                                        <p:attrNameLst>
                                          <p:attrName>style.visibility</p:attrName>
                                        </p:attrNameLst>
                                      </p:cBhvr>
                                      <p:to>
                                        <p:strVal val="visible"/>
                                      </p:to>
                                    </p:set>
                                    <p:anim calcmode="lin" valueType="num">
                                      <p:cBhvr>
                                        <p:cTn id="15" dur="1000" fill="hold"/>
                                        <p:tgtEl>
                                          <p:spTgt spid="480259">
                                            <p:bg/>
                                          </p:spTgt>
                                        </p:tgtEl>
                                        <p:attrNameLst>
                                          <p:attrName>ppt_w</p:attrName>
                                        </p:attrNameLst>
                                      </p:cBhvr>
                                      <p:tavLst>
                                        <p:tav tm="0">
                                          <p:val>
                                            <p:fltVal val="0"/>
                                          </p:val>
                                        </p:tav>
                                        <p:tav tm="100000">
                                          <p:val>
                                            <p:strVal val="#ppt_w"/>
                                          </p:val>
                                        </p:tav>
                                      </p:tavLst>
                                    </p:anim>
                                    <p:anim calcmode="lin" valueType="num">
                                      <p:cBhvr>
                                        <p:cTn id="16" dur="1000" fill="hold"/>
                                        <p:tgtEl>
                                          <p:spTgt spid="480259">
                                            <p:bg/>
                                          </p:spTgt>
                                        </p:tgtEl>
                                        <p:attrNameLst>
                                          <p:attrName>ppt_h</p:attrName>
                                        </p:attrNameLst>
                                      </p:cBhvr>
                                      <p:tavLst>
                                        <p:tav tm="0">
                                          <p:val>
                                            <p:fltVal val="0"/>
                                          </p:val>
                                        </p:tav>
                                        <p:tav tm="100000">
                                          <p:val>
                                            <p:strVal val="#ppt_h"/>
                                          </p:val>
                                        </p:tav>
                                      </p:tavLst>
                                    </p:anim>
                                    <p:anim calcmode="lin" valueType="num">
                                      <p:cBhvr>
                                        <p:cTn id="17" dur="1000" fill="hold"/>
                                        <p:tgtEl>
                                          <p:spTgt spid="480259">
                                            <p:bg/>
                                          </p:spTgt>
                                        </p:tgtEl>
                                        <p:attrNameLst>
                                          <p:attrName>style.rotation</p:attrName>
                                        </p:attrNameLst>
                                      </p:cBhvr>
                                      <p:tavLst>
                                        <p:tav tm="0">
                                          <p:val>
                                            <p:fltVal val="90"/>
                                          </p:val>
                                        </p:tav>
                                        <p:tav tm="100000">
                                          <p:val>
                                            <p:fltVal val="0"/>
                                          </p:val>
                                        </p:tav>
                                      </p:tavLst>
                                    </p:anim>
                                    <p:animEffect transition="in" filter="fade">
                                      <p:cBhvr>
                                        <p:cTn id="18" dur="1000"/>
                                        <p:tgtEl>
                                          <p:spTgt spid="480259">
                                            <p:bg/>
                                          </p:spTgt>
                                        </p:tgtEl>
                                      </p:cBhvr>
                                    </p:animEffect>
                                  </p:childTnLst>
                                </p:cTn>
                              </p:par>
                            </p:childTnLst>
                          </p:cTn>
                        </p:par>
                      </p:childTnLst>
                    </p:cTn>
                  </p:par>
                  <p:par>
                    <p:cTn id="19" fill="hold">
                      <p:stCondLst>
                        <p:cond delay="indefinite"/>
                      </p:stCondLst>
                      <p:childTnLst>
                        <p:par>
                          <p:cTn id="20" fill="hold">
                            <p:stCondLst>
                              <p:cond delay="0"/>
                            </p:stCondLst>
                            <p:childTnLst>
                              <p:par>
                                <p:cTn id="21" presetID="31" presetClass="entr" presetSubtype="0" fill="hold" grpId="0" nodeType="clickEffect">
                                  <p:stCondLst>
                                    <p:cond delay="0"/>
                                  </p:stCondLst>
                                  <p:childTnLst>
                                    <p:set>
                                      <p:cBhvr>
                                        <p:cTn id="22" dur="1" fill="hold">
                                          <p:stCondLst>
                                            <p:cond delay="0"/>
                                          </p:stCondLst>
                                        </p:cTn>
                                        <p:tgtEl>
                                          <p:spTgt spid="480259">
                                            <p:txEl>
                                              <p:pRg st="0" end="0"/>
                                            </p:txEl>
                                          </p:spTgt>
                                        </p:tgtEl>
                                        <p:attrNameLst>
                                          <p:attrName>style.visibility</p:attrName>
                                        </p:attrNameLst>
                                      </p:cBhvr>
                                      <p:to>
                                        <p:strVal val="visible"/>
                                      </p:to>
                                    </p:set>
                                    <p:anim calcmode="lin" valueType="num">
                                      <p:cBhvr>
                                        <p:cTn id="23" dur="1000" fill="hold"/>
                                        <p:tgtEl>
                                          <p:spTgt spid="480259">
                                            <p:txEl>
                                              <p:pRg st="0" end="0"/>
                                            </p:txEl>
                                          </p:spTgt>
                                        </p:tgtEl>
                                        <p:attrNameLst>
                                          <p:attrName>ppt_w</p:attrName>
                                        </p:attrNameLst>
                                      </p:cBhvr>
                                      <p:tavLst>
                                        <p:tav tm="0">
                                          <p:val>
                                            <p:fltVal val="0"/>
                                          </p:val>
                                        </p:tav>
                                        <p:tav tm="100000">
                                          <p:val>
                                            <p:strVal val="#ppt_w"/>
                                          </p:val>
                                        </p:tav>
                                      </p:tavLst>
                                    </p:anim>
                                    <p:anim calcmode="lin" valueType="num">
                                      <p:cBhvr>
                                        <p:cTn id="24" dur="1000" fill="hold"/>
                                        <p:tgtEl>
                                          <p:spTgt spid="480259">
                                            <p:txEl>
                                              <p:pRg st="0" end="0"/>
                                            </p:txEl>
                                          </p:spTgt>
                                        </p:tgtEl>
                                        <p:attrNameLst>
                                          <p:attrName>ppt_h</p:attrName>
                                        </p:attrNameLst>
                                      </p:cBhvr>
                                      <p:tavLst>
                                        <p:tav tm="0">
                                          <p:val>
                                            <p:fltVal val="0"/>
                                          </p:val>
                                        </p:tav>
                                        <p:tav tm="100000">
                                          <p:val>
                                            <p:strVal val="#ppt_h"/>
                                          </p:val>
                                        </p:tav>
                                      </p:tavLst>
                                    </p:anim>
                                    <p:anim calcmode="lin" valueType="num">
                                      <p:cBhvr>
                                        <p:cTn id="25" dur="1000" fill="hold"/>
                                        <p:tgtEl>
                                          <p:spTgt spid="480259">
                                            <p:txEl>
                                              <p:pRg st="0" end="0"/>
                                            </p:txEl>
                                          </p:spTgt>
                                        </p:tgtEl>
                                        <p:attrNameLst>
                                          <p:attrName>style.rotation</p:attrName>
                                        </p:attrNameLst>
                                      </p:cBhvr>
                                      <p:tavLst>
                                        <p:tav tm="0">
                                          <p:val>
                                            <p:fltVal val="90"/>
                                          </p:val>
                                        </p:tav>
                                        <p:tav tm="100000">
                                          <p:val>
                                            <p:fltVal val="0"/>
                                          </p:val>
                                        </p:tav>
                                      </p:tavLst>
                                    </p:anim>
                                    <p:animEffect transition="in" filter="fade">
                                      <p:cBhvr>
                                        <p:cTn id="26" dur="1000"/>
                                        <p:tgtEl>
                                          <p:spTgt spid="480259">
                                            <p:txEl>
                                              <p:pRg st="0" end="0"/>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31" presetClass="entr" presetSubtype="0" fill="hold" grpId="0" nodeType="clickEffect">
                                  <p:stCondLst>
                                    <p:cond delay="0"/>
                                  </p:stCondLst>
                                  <p:childTnLst>
                                    <p:set>
                                      <p:cBhvr>
                                        <p:cTn id="30" dur="1" fill="hold">
                                          <p:stCondLst>
                                            <p:cond delay="0"/>
                                          </p:stCondLst>
                                        </p:cTn>
                                        <p:tgtEl>
                                          <p:spTgt spid="480259">
                                            <p:txEl>
                                              <p:pRg st="1" end="1"/>
                                            </p:txEl>
                                          </p:spTgt>
                                        </p:tgtEl>
                                        <p:attrNameLst>
                                          <p:attrName>style.visibility</p:attrName>
                                        </p:attrNameLst>
                                      </p:cBhvr>
                                      <p:to>
                                        <p:strVal val="visible"/>
                                      </p:to>
                                    </p:set>
                                    <p:anim calcmode="lin" valueType="num">
                                      <p:cBhvr>
                                        <p:cTn id="31" dur="1000" fill="hold"/>
                                        <p:tgtEl>
                                          <p:spTgt spid="480259">
                                            <p:txEl>
                                              <p:pRg st="1" end="1"/>
                                            </p:txEl>
                                          </p:spTgt>
                                        </p:tgtEl>
                                        <p:attrNameLst>
                                          <p:attrName>ppt_w</p:attrName>
                                        </p:attrNameLst>
                                      </p:cBhvr>
                                      <p:tavLst>
                                        <p:tav tm="0">
                                          <p:val>
                                            <p:fltVal val="0"/>
                                          </p:val>
                                        </p:tav>
                                        <p:tav tm="100000">
                                          <p:val>
                                            <p:strVal val="#ppt_w"/>
                                          </p:val>
                                        </p:tav>
                                      </p:tavLst>
                                    </p:anim>
                                    <p:anim calcmode="lin" valueType="num">
                                      <p:cBhvr>
                                        <p:cTn id="32" dur="1000" fill="hold"/>
                                        <p:tgtEl>
                                          <p:spTgt spid="480259">
                                            <p:txEl>
                                              <p:pRg st="1" end="1"/>
                                            </p:txEl>
                                          </p:spTgt>
                                        </p:tgtEl>
                                        <p:attrNameLst>
                                          <p:attrName>ppt_h</p:attrName>
                                        </p:attrNameLst>
                                      </p:cBhvr>
                                      <p:tavLst>
                                        <p:tav tm="0">
                                          <p:val>
                                            <p:fltVal val="0"/>
                                          </p:val>
                                        </p:tav>
                                        <p:tav tm="100000">
                                          <p:val>
                                            <p:strVal val="#ppt_h"/>
                                          </p:val>
                                        </p:tav>
                                      </p:tavLst>
                                    </p:anim>
                                    <p:anim calcmode="lin" valueType="num">
                                      <p:cBhvr>
                                        <p:cTn id="33" dur="1000" fill="hold"/>
                                        <p:tgtEl>
                                          <p:spTgt spid="480259">
                                            <p:txEl>
                                              <p:pRg st="1" end="1"/>
                                            </p:txEl>
                                          </p:spTgt>
                                        </p:tgtEl>
                                        <p:attrNameLst>
                                          <p:attrName>style.rotation</p:attrName>
                                        </p:attrNameLst>
                                      </p:cBhvr>
                                      <p:tavLst>
                                        <p:tav tm="0">
                                          <p:val>
                                            <p:fltVal val="90"/>
                                          </p:val>
                                        </p:tav>
                                        <p:tav tm="100000">
                                          <p:val>
                                            <p:fltVal val="0"/>
                                          </p:val>
                                        </p:tav>
                                      </p:tavLst>
                                    </p:anim>
                                    <p:animEffect transition="in" filter="fade">
                                      <p:cBhvr>
                                        <p:cTn id="34" dur="1000"/>
                                        <p:tgtEl>
                                          <p:spTgt spid="480259">
                                            <p:txEl>
                                              <p:pRg st="1" end="1"/>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31" presetClass="entr" presetSubtype="0" fill="hold" grpId="0" nodeType="clickEffect">
                                  <p:stCondLst>
                                    <p:cond delay="0"/>
                                  </p:stCondLst>
                                  <p:childTnLst>
                                    <p:set>
                                      <p:cBhvr>
                                        <p:cTn id="38" dur="1" fill="hold">
                                          <p:stCondLst>
                                            <p:cond delay="0"/>
                                          </p:stCondLst>
                                        </p:cTn>
                                        <p:tgtEl>
                                          <p:spTgt spid="480259">
                                            <p:txEl>
                                              <p:pRg st="2" end="2"/>
                                            </p:txEl>
                                          </p:spTgt>
                                        </p:tgtEl>
                                        <p:attrNameLst>
                                          <p:attrName>style.visibility</p:attrName>
                                        </p:attrNameLst>
                                      </p:cBhvr>
                                      <p:to>
                                        <p:strVal val="visible"/>
                                      </p:to>
                                    </p:set>
                                    <p:anim calcmode="lin" valueType="num">
                                      <p:cBhvr>
                                        <p:cTn id="39" dur="1000" fill="hold"/>
                                        <p:tgtEl>
                                          <p:spTgt spid="480259">
                                            <p:txEl>
                                              <p:pRg st="2" end="2"/>
                                            </p:txEl>
                                          </p:spTgt>
                                        </p:tgtEl>
                                        <p:attrNameLst>
                                          <p:attrName>ppt_w</p:attrName>
                                        </p:attrNameLst>
                                      </p:cBhvr>
                                      <p:tavLst>
                                        <p:tav tm="0">
                                          <p:val>
                                            <p:fltVal val="0"/>
                                          </p:val>
                                        </p:tav>
                                        <p:tav tm="100000">
                                          <p:val>
                                            <p:strVal val="#ppt_w"/>
                                          </p:val>
                                        </p:tav>
                                      </p:tavLst>
                                    </p:anim>
                                    <p:anim calcmode="lin" valueType="num">
                                      <p:cBhvr>
                                        <p:cTn id="40" dur="1000" fill="hold"/>
                                        <p:tgtEl>
                                          <p:spTgt spid="480259">
                                            <p:txEl>
                                              <p:pRg st="2" end="2"/>
                                            </p:txEl>
                                          </p:spTgt>
                                        </p:tgtEl>
                                        <p:attrNameLst>
                                          <p:attrName>ppt_h</p:attrName>
                                        </p:attrNameLst>
                                      </p:cBhvr>
                                      <p:tavLst>
                                        <p:tav tm="0">
                                          <p:val>
                                            <p:fltVal val="0"/>
                                          </p:val>
                                        </p:tav>
                                        <p:tav tm="100000">
                                          <p:val>
                                            <p:strVal val="#ppt_h"/>
                                          </p:val>
                                        </p:tav>
                                      </p:tavLst>
                                    </p:anim>
                                    <p:anim calcmode="lin" valueType="num">
                                      <p:cBhvr>
                                        <p:cTn id="41" dur="1000" fill="hold"/>
                                        <p:tgtEl>
                                          <p:spTgt spid="480259">
                                            <p:txEl>
                                              <p:pRg st="2" end="2"/>
                                            </p:txEl>
                                          </p:spTgt>
                                        </p:tgtEl>
                                        <p:attrNameLst>
                                          <p:attrName>style.rotation</p:attrName>
                                        </p:attrNameLst>
                                      </p:cBhvr>
                                      <p:tavLst>
                                        <p:tav tm="0">
                                          <p:val>
                                            <p:fltVal val="90"/>
                                          </p:val>
                                        </p:tav>
                                        <p:tav tm="100000">
                                          <p:val>
                                            <p:fltVal val="0"/>
                                          </p:val>
                                        </p:tav>
                                      </p:tavLst>
                                    </p:anim>
                                    <p:animEffect transition="in" filter="fade">
                                      <p:cBhvr>
                                        <p:cTn id="42" dur="1000"/>
                                        <p:tgtEl>
                                          <p:spTgt spid="48025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0258" grpId="0" animBg="1"/>
      <p:bldP spid="480259" grpId="0" build="p"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Marcador de fecha"/>
          <p:cNvSpPr>
            <a:spLocks noGrp="1"/>
          </p:cNvSpPr>
          <p:nvPr>
            <p:ph type="dt" sz="quarter" idx="10"/>
          </p:nvPr>
        </p:nvSpPr>
        <p:spPr/>
        <p:txBody>
          <a:bodyPr/>
          <a:lstStyle/>
          <a:p>
            <a:pPr>
              <a:defRPr/>
            </a:pPr>
            <a:fld id="{B9EE4627-0BCF-4626-8BA9-150FE25151B7}" type="datetime1">
              <a:rPr lang="es-ES"/>
              <a:pPr>
                <a:defRPr/>
              </a:pPr>
              <a:t>26/03/2023</a:t>
            </a:fld>
            <a:endParaRPr lang="en-US"/>
          </a:p>
        </p:txBody>
      </p:sp>
      <p:sp>
        <p:nvSpPr>
          <p:cNvPr id="6" name="3 Marcador de número de diapositiva"/>
          <p:cNvSpPr>
            <a:spLocks noGrp="1"/>
          </p:cNvSpPr>
          <p:nvPr>
            <p:ph type="sldNum" sz="quarter" idx="12"/>
          </p:nvPr>
        </p:nvSpPr>
        <p:spPr/>
        <p:txBody>
          <a:bodyPr/>
          <a:lstStyle/>
          <a:p>
            <a:pPr>
              <a:defRPr/>
            </a:pPr>
            <a:fld id="{2A85C768-E938-4B7C-934E-53B0066E0128}" type="slidenum">
              <a:rPr lang="en-US"/>
              <a:pPr>
                <a:defRPr/>
              </a:pPr>
              <a:t>3</a:t>
            </a:fld>
            <a:endParaRPr lang="en-US"/>
          </a:p>
        </p:txBody>
      </p:sp>
      <p:sp>
        <p:nvSpPr>
          <p:cNvPr id="731138" name="Rectangle 2"/>
          <p:cNvSpPr>
            <a:spLocks noGrp="1" noChangeArrowheads="1"/>
          </p:cNvSpPr>
          <p:nvPr>
            <p:ph type="title" idx="4294967295"/>
          </p:nvPr>
        </p:nvSpPr>
        <p:spPr>
          <a:xfrm>
            <a:off x="936650" y="598939"/>
            <a:ext cx="5616550" cy="1143000"/>
          </a:xfrm>
          <a:solidFill>
            <a:schemeClr val="accent2">
              <a:lumMod val="20000"/>
              <a:lumOff val="80000"/>
            </a:schemeClr>
          </a:solidFill>
          <a:ln w="76200" cap="flat" algn="ctr">
            <a:solidFill>
              <a:schemeClr val="accent2">
                <a:lumMod val="75000"/>
              </a:schemeClr>
            </a:solidFill>
          </a:ln>
        </p:spPr>
        <p:txBody>
          <a:bodyPr/>
          <a:lstStyle/>
          <a:p>
            <a:pPr>
              <a:defRPr/>
            </a:pPr>
            <a:r>
              <a:rPr lang="es-ES" sz="5400" b="1" i="1" dirty="0">
                <a:solidFill>
                  <a:schemeClr val="accent2">
                    <a:lumMod val="75000"/>
                  </a:schemeClr>
                </a:solidFill>
                <a:effectLst>
                  <a:outerShdw blurRad="38100" dist="38100" dir="2700000" algn="tl">
                    <a:srgbClr val="C0C0C0"/>
                  </a:outerShdw>
                </a:effectLst>
                <a:latin typeface="Arial" charset="0"/>
              </a:rPr>
              <a:t>Virus</a:t>
            </a:r>
          </a:p>
        </p:txBody>
      </p:sp>
      <p:sp>
        <p:nvSpPr>
          <p:cNvPr id="731139" name="Rectangle 3"/>
          <p:cNvSpPr>
            <a:spLocks noGrp="1" noChangeArrowheads="1"/>
          </p:cNvSpPr>
          <p:nvPr>
            <p:ph type="body" idx="4294967295"/>
          </p:nvPr>
        </p:nvSpPr>
        <p:spPr>
          <a:xfrm>
            <a:off x="323850" y="2348880"/>
            <a:ext cx="8569325" cy="4320208"/>
          </a:xfrm>
          <a:solidFill>
            <a:schemeClr val="accent2">
              <a:lumMod val="20000"/>
              <a:lumOff val="80000"/>
            </a:schemeClr>
          </a:solidFill>
          <a:ln w="76200" cap="flat" algn="ctr">
            <a:solidFill>
              <a:srgbClr val="000080"/>
            </a:solidFill>
          </a:ln>
        </p:spPr>
        <p:txBody>
          <a:bodyPr/>
          <a:lstStyle/>
          <a:p>
            <a:pPr algn="just">
              <a:lnSpc>
                <a:spcPct val="90000"/>
              </a:lnSpc>
              <a:defRPr/>
            </a:pPr>
            <a:r>
              <a:rPr lang="es-MX" sz="2800" b="1" i="1" dirty="0">
                <a:solidFill>
                  <a:srgbClr val="000099"/>
                </a:solidFill>
                <a:effectLst>
                  <a:outerShdw blurRad="38100" dist="38100" dir="2700000" algn="tl">
                    <a:srgbClr val="C0C0C0"/>
                  </a:outerShdw>
                </a:effectLst>
                <a:latin typeface="Arial" charset="0"/>
              </a:rPr>
              <a:t>Programa de Terminal que puede infectar otros programas modificándolos para incluir una copia de sí mismo.</a:t>
            </a:r>
          </a:p>
          <a:p>
            <a:pPr algn="just">
              <a:lnSpc>
                <a:spcPct val="90000"/>
              </a:lnSpc>
              <a:defRPr/>
            </a:pPr>
            <a:r>
              <a:rPr lang="es-MX" sz="2800" i="1" dirty="0">
                <a:solidFill>
                  <a:srgbClr val="000099"/>
                </a:solidFill>
                <a:effectLst>
                  <a:outerShdw blurRad="38100" dist="38100" dir="2700000" algn="tl">
                    <a:srgbClr val="C0C0C0"/>
                  </a:outerShdw>
                </a:effectLst>
                <a:latin typeface="Arial" charset="0"/>
              </a:rPr>
              <a:t>Tienen la función de propagarse, replicándose, y algunos contienen además una carga dañina (</a:t>
            </a:r>
            <a:r>
              <a:rPr lang="es-MX" sz="2800" i="1" dirty="0" err="1">
                <a:solidFill>
                  <a:srgbClr val="000099"/>
                </a:solidFill>
                <a:effectLst>
                  <a:outerShdw blurRad="38100" dist="38100" dir="2700000" algn="tl">
                    <a:srgbClr val="C0C0C0"/>
                  </a:outerShdw>
                </a:effectLst>
                <a:latin typeface="Arial" charset="0"/>
              </a:rPr>
              <a:t>payload</a:t>
            </a:r>
            <a:r>
              <a:rPr lang="es-MX" sz="2800" i="1" dirty="0">
                <a:solidFill>
                  <a:srgbClr val="000099"/>
                </a:solidFill>
                <a:effectLst>
                  <a:outerShdw blurRad="38100" dist="38100" dir="2700000" algn="tl">
                    <a:srgbClr val="C0C0C0"/>
                  </a:outerShdw>
                </a:effectLst>
                <a:latin typeface="Arial" charset="0"/>
              </a:rPr>
              <a:t>). </a:t>
            </a:r>
          </a:p>
          <a:p>
            <a:pPr algn="just">
              <a:lnSpc>
                <a:spcPct val="90000"/>
              </a:lnSpc>
              <a:defRPr/>
            </a:pPr>
            <a:r>
              <a:rPr lang="es-MX" sz="2800" b="1" i="1" dirty="0">
                <a:solidFill>
                  <a:srgbClr val="000099"/>
                </a:solidFill>
                <a:effectLst>
                  <a:outerShdw blurRad="38100" dist="38100" dir="2700000" algn="tl">
                    <a:srgbClr val="C0C0C0"/>
                  </a:outerShdw>
                </a:effectLst>
                <a:latin typeface="Arial" charset="0"/>
              </a:rPr>
              <a:t>Puede provocar  desde una simple broma hasta daños importantes en los sistemas o bloquear las redes informáticas generando tráfico inútil.</a:t>
            </a:r>
            <a:endParaRPr lang="es-ES" sz="2800" b="1" i="1" dirty="0">
              <a:solidFill>
                <a:srgbClr val="000099"/>
              </a:solidFill>
              <a:effectLst>
                <a:outerShdw blurRad="38100" dist="38100" dir="2700000" algn="tl">
                  <a:srgbClr val="C0C0C0"/>
                </a:outerShdw>
              </a:effectLst>
              <a:latin typeface="Arial" charset="0"/>
            </a:endParaRPr>
          </a:p>
        </p:txBody>
      </p:sp>
      <p:pic>
        <p:nvPicPr>
          <p:cNvPr id="2" name="Imagen 1"/>
          <p:cNvPicPr>
            <a:picLocks noChangeAspect="1"/>
          </p:cNvPicPr>
          <p:nvPr/>
        </p:nvPicPr>
        <p:blipFill>
          <a:blip r:embed="rId3"/>
          <a:stretch>
            <a:fillRect/>
          </a:stretch>
        </p:blipFill>
        <p:spPr>
          <a:xfrm>
            <a:off x="6868740" y="287814"/>
            <a:ext cx="2024435" cy="1765251"/>
          </a:xfrm>
          <a:prstGeom prst="rect">
            <a:avLst/>
          </a:prstGeom>
          <a:solidFill>
            <a:schemeClr val="accent2">
              <a:lumMod val="20000"/>
              <a:lumOff val="80000"/>
            </a:schemeClr>
          </a:solidFill>
          <a:ln w="76200" cap="flat" algn="ctr">
            <a:solidFill>
              <a:schemeClr val="accent2">
                <a:lumMod val="75000"/>
              </a:schemeClr>
            </a:solidFill>
            <a:miter lim="800000"/>
            <a:headEnd/>
            <a:tailEnd/>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731138"/>
                                        </p:tgtEl>
                                        <p:attrNameLst>
                                          <p:attrName>style.visibility</p:attrName>
                                        </p:attrNameLst>
                                      </p:cBhvr>
                                      <p:to>
                                        <p:strVal val="visible"/>
                                      </p:to>
                                    </p:set>
                                    <p:anim calcmode="lin" valueType="num">
                                      <p:cBhvr>
                                        <p:cTn id="7" dur="1000" fill="hold"/>
                                        <p:tgtEl>
                                          <p:spTgt spid="731138"/>
                                        </p:tgtEl>
                                        <p:attrNameLst>
                                          <p:attrName>ppt_w</p:attrName>
                                        </p:attrNameLst>
                                      </p:cBhvr>
                                      <p:tavLst>
                                        <p:tav tm="0">
                                          <p:val>
                                            <p:fltVal val="0"/>
                                          </p:val>
                                        </p:tav>
                                        <p:tav tm="100000">
                                          <p:val>
                                            <p:strVal val="#ppt_w"/>
                                          </p:val>
                                        </p:tav>
                                      </p:tavLst>
                                    </p:anim>
                                    <p:anim calcmode="lin" valueType="num">
                                      <p:cBhvr>
                                        <p:cTn id="8" dur="1000" fill="hold"/>
                                        <p:tgtEl>
                                          <p:spTgt spid="731138"/>
                                        </p:tgtEl>
                                        <p:attrNameLst>
                                          <p:attrName>ppt_h</p:attrName>
                                        </p:attrNameLst>
                                      </p:cBhvr>
                                      <p:tavLst>
                                        <p:tav tm="0">
                                          <p:val>
                                            <p:fltVal val="0"/>
                                          </p:val>
                                        </p:tav>
                                        <p:tav tm="100000">
                                          <p:val>
                                            <p:strVal val="#ppt_h"/>
                                          </p:val>
                                        </p:tav>
                                      </p:tavLst>
                                    </p:anim>
                                    <p:anim calcmode="lin" valueType="num">
                                      <p:cBhvr>
                                        <p:cTn id="9" dur="1000" fill="hold"/>
                                        <p:tgtEl>
                                          <p:spTgt spid="731138"/>
                                        </p:tgtEl>
                                        <p:attrNameLst>
                                          <p:attrName>style.rotation</p:attrName>
                                        </p:attrNameLst>
                                      </p:cBhvr>
                                      <p:tavLst>
                                        <p:tav tm="0">
                                          <p:val>
                                            <p:fltVal val="90"/>
                                          </p:val>
                                        </p:tav>
                                        <p:tav tm="100000">
                                          <p:val>
                                            <p:fltVal val="0"/>
                                          </p:val>
                                        </p:tav>
                                      </p:tavLst>
                                    </p:anim>
                                    <p:animEffect transition="in" filter="fade">
                                      <p:cBhvr>
                                        <p:cTn id="10" dur="1000"/>
                                        <p:tgtEl>
                                          <p:spTgt spid="731138"/>
                                        </p:tgtEl>
                                      </p:cBhvr>
                                    </p:animEffect>
                                  </p:childTnLst>
                                </p:cTn>
                              </p:par>
                              <p:par>
                                <p:cTn id="11" presetID="31" presetClass="entr" presetSubtype="0" fill="hold" nodeType="with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p:cTn id="13" dur="1000" fill="hold"/>
                                        <p:tgtEl>
                                          <p:spTgt spid="2"/>
                                        </p:tgtEl>
                                        <p:attrNameLst>
                                          <p:attrName>ppt_w</p:attrName>
                                        </p:attrNameLst>
                                      </p:cBhvr>
                                      <p:tavLst>
                                        <p:tav tm="0">
                                          <p:val>
                                            <p:fltVal val="0"/>
                                          </p:val>
                                        </p:tav>
                                        <p:tav tm="100000">
                                          <p:val>
                                            <p:strVal val="#ppt_w"/>
                                          </p:val>
                                        </p:tav>
                                      </p:tavLst>
                                    </p:anim>
                                    <p:anim calcmode="lin" valueType="num">
                                      <p:cBhvr>
                                        <p:cTn id="14" dur="1000" fill="hold"/>
                                        <p:tgtEl>
                                          <p:spTgt spid="2"/>
                                        </p:tgtEl>
                                        <p:attrNameLst>
                                          <p:attrName>ppt_h</p:attrName>
                                        </p:attrNameLst>
                                      </p:cBhvr>
                                      <p:tavLst>
                                        <p:tav tm="0">
                                          <p:val>
                                            <p:fltVal val="0"/>
                                          </p:val>
                                        </p:tav>
                                        <p:tav tm="100000">
                                          <p:val>
                                            <p:strVal val="#ppt_h"/>
                                          </p:val>
                                        </p:tav>
                                      </p:tavLst>
                                    </p:anim>
                                    <p:anim calcmode="lin" valueType="num">
                                      <p:cBhvr>
                                        <p:cTn id="15" dur="1000" fill="hold"/>
                                        <p:tgtEl>
                                          <p:spTgt spid="2"/>
                                        </p:tgtEl>
                                        <p:attrNameLst>
                                          <p:attrName>style.rotation</p:attrName>
                                        </p:attrNameLst>
                                      </p:cBhvr>
                                      <p:tavLst>
                                        <p:tav tm="0">
                                          <p:val>
                                            <p:fltVal val="90"/>
                                          </p:val>
                                        </p:tav>
                                        <p:tav tm="100000">
                                          <p:val>
                                            <p:fltVal val="0"/>
                                          </p:val>
                                        </p:tav>
                                      </p:tavLst>
                                    </p:anim>
                                    <p:animEffect transition="in" filter="fade">
                                      <p:cBhvr>
                                        <p:cTn id="16" dur="1000"/>
                                        <p:tgtEl>
                                          <p:spTgt spid="2"/>
                                        </p:tgtEl>
                                      </p:cBhvr>
                                    </p:animEffect>
                                  </p:childTnLst>
                                </p:cTn>
                              </p:par>
                            </p:childTnLst>
                          </p:cTn>
                        </p:par>
                      </p:childTnLst>
                    </p:cTn>
                  </p:par>
                  <p:par>
                    <p:cTn id="17" fill="hold">
                      <p:stCondLst>
                        <p:cond delay="indefinite"/>
                      </p:stCondLst>
                      <p:childTnLst>
                        <p:par>
                          <p:cTn id="18" fill="hold">
                            <p:stCondLst>
                              <p:cond delay="0"/>
                            </p:stCondLst>
                            <p:childTnLst>
                              <p:par>
                                <p:cTn id="19" presetID="31" presetClass="entr" presetSubtype="0" fill="hold" grpId="0" nodeType="clickEffect">
                                  <p:stCondLst>
                                    <p:cond delay="0"/>
                                  </p:stCondLst>
                                  <p:childTnLst>
                                    <p:set>
                                      <p:cBhvr>
                                        <p:cTn id="20" dur="1" fill="hold">
                                          <p:stCondLst>
                                            <p:cond delay="0"/>
                                          </p:stCondLst>
                                        </p:cTn>
                                        <p:tgtEl>
                                          <p:spTgt spid="731139">
                                            <p:bg/>
                                          </p:spTgt>
                                        </p:tgtEl>
                                        <p:attrNameLst>
                                          <p:attrName>style.visibility</p:attrName>
                                        </p:attrNameLst>
                                      </p:cBhvr>
                                      <p:to>
                                        <p:strVal val="visible"/>
                                      </p:to>
                                    </p:set>
                                    <p:anim calcmode="lin" valueType="num">
                                      <p:cBhvr>
                                        <p:cTn id="21" dur="1000" fill="hold"/>
                                        <p:tgtEl>
                                          <p:spTgt spid="731139">
                                            <p:bg/>
                                          </p:spTgt>
                                        </p:tgtEl>
                                        <p:attrNameLst>
                                          <p:attrName>ppt_w</p:attrName>
                                        </p:attrNameLst>
                                      </p:cBhvr>
                                      <p:tavLst>
                                        <p:tav tm="0">
                                          <p:val>
                                            <p:fltVal val="0"/>
                                          </p:val>
                                        </p:tav>
                                        <p:tav tm="100000">
                                          <p:val>
                                            <p:strVal val="#ppt_w"/>
                                          </p:val>
                                        </p:tav>
                                      </p:tavLst>
                                    </p:anim>
                                    <p:anim calcmode="lin" valueType="num">
                                      <p:cBhvr>
                                        <p:cTn id="22" dur="1000" fill="hold"/>
                                        <p:tgtEl>
                                          <p:spTgt spid="731139">
                                            <p:bg/>
                                          </p:spTgt>
                                        </p:tgtEl>
                                        <p:attrNameLst>
                                          <p:attrName>ppt_h</p:attrName>
                                        </p:attrNameLst>
                                      </p:cBhvr>
                                      <p:tavLst>
                                        <p:tav tm="0">
                                          <p:val>
                                            <p:fltVal val="0"/>
                                          </p:val>
                                        </p:tav>
                                        <p:tav tm="100000">
                                          <p:val>
                                            <p:strVal val="#ppt_h"/>
                                          </p:val>
                                        </p:tav>
                                      </p:tavLst>
                                    </p:anim>
                                    <p:anim calcmode="lin" valueType="num">
                                      <p:cBhvr>
                                        <p:cTn id="23" dur="1000" fill="hold"/>
                                        <p:tgtEl>
                                          <p:spTgt spid="731139">
                                            <p:bg/>
                                          </p:spTgt>
                                        </p:tgtEl>
                                        <p:attrNameLst>
                                          <p:attrName>style.rotation</p:attrName>
                                        </p:attrNameLst>
                                      </p:cBhvr>
                                      <p:tavLst>
                                        <p:tav tm="0">
                                          <p:val>
                                            <p:fltVal val="90"/>
                                          </p:val>
                                        </p:tav>
                                        <p:tav tm="100000">
                                          <p:val>
                                            <p:fltVal val="0"/>
                                          </p:val>
                                        </p:tav>
                                      </p:tavLst>
                                    </p:anim>
                                    <p:animEffect transition="in" filter="fade">
                                      <p:cBhvr>
                                        <p:cTn id="24" dur="1000"/>
                                        <p:tgtEl>
                                          <p:spTgt spid="731139">
                                            <p:bg/>
                                          </p:spTgt>
                                        </p:tgtEl>
                                      </p:cBhvr>
                                    </p:animEffect>
                                  </p:childTnLst>
                                </p:cTn>
                              </p:par>
                            </p:childTnLst>
                          </p:cTn>
                        </p:par>
                      </p:childTnLst>
                    </p:cTn>
                  </p:par>
                  <p:par>
                    <p:cTn id="25" fill="hold">
                      <p:stCondLst>
                        <p:cond delay="indefinite"/>
                      </p:stCondLst>
                      <p:childTnLst>
                        <p:par>
                          <p:cTn id="26" fill="hold">
                            <p:stCondLst>
                              <p:cond delay="0"/>
                            </p:stCondLst>
                            <p:childTnLst>
                              <p:par>
                                <p:cTn id="27" presetID="31" presetClass="entr" presetSubtype="0" fill="hold" grpId="0" nodeType="clickEffect">
                                  <p:stCondLst>
                                    <p:cond delay="0"/>
                                  </p:stCondLst>
                                  <p:childTnLst>
                                    <p:set>
                                      <p:cBhvr>
                                        <p:cTn id="28" dur="1" fill="hold">
                                          <p:stCondLst>
                                            <p:cond delay="0"/>
                                          </p:stCondLst>
                                        </p:cTn>
                                        <p:tgtEl>
                                          <p:spTgt spid="731139">
                                            <p:txEl>
                                              <p:pRg st="0" end="0"/>
                                            </p:txEl>
                                          </p:spTgt>
                                        </p:tgtEl>
                                        <p:attrNameLst>
                                          <p:attrName>style.visibility</p:attrName>
                                        </p:attrNameLst>
                                      </p:cBhvr>
                                      <p:to>
                                        <p:strVal val="visible"/>
                                      </p:to>
                                    </p:set>
                                    <p:anim calcmode="lin" valueType="num">
                                      <p:cBhvr>
                                        <p:cTn id="29" dur="1000" fill="hold"/>
                                        <p:tgtEl>
                                          <p:spTgt spid="731139">
                                            <p:txEl>
                                              <p:pRg st="0" end="0"/>
                                            </p:txEl>
                                          </p:spTgt>
                                        </p:tgtEl>
                                        <p:attrNameLst>
                                          <p:attrName>ppt_w</p:attrName>
                                        </p:attrNameLst>
                                      </p:cBhvr>
                                      <p:tavLst>
                                        <p:tav tm="0">
                                          <p:val>
                                            <p:fltVal val="0"/>
                                          </p:val>
                                        </p:tav>
                                        <p:tav tm="100000">
                                          <p:val>
                                            <p:strVal val="#ppt_w"/>
                                          </p:val>
                                        </p:tav>
                                      </p:tavLst>
                                    </p:anim>
                                    <p:anim calcmode="lin" valueType="num">
                                      <p:cBhvr>
                                        <p:cTn id="30" dur="1000" fill="hold"/>
                                        <p:tgtEl>
                                          <p:spTgt spid="731139">
                                            <p:txEl>
                                              <p:pRg st="0" end="0"/>
                                            </p:txEl>
                                          </p:spTgt>
                                        </p:tgtEl>
                                        <p:attrNameLst>
                                          <p:attrName>ppt_h</p:attrName>
                                        </p:attrNameLst>
                                      </p:cBhvr>
                                      <p:tavLst>
                                        <p:tav tm="0">
                                          <p:val>
                                            <p:fltVal val="0"/>
                                          </p:val>
                                        </p:tav>
                                        <p:tav tm="100000">
                                          <p:val>
                                            <p:strVal val="#ppt_h"/>
                                          </p:val>
                                        </p:tav>
                                      </p:tavLst>
                                    </p:anim>
                                    <p:anim calcmode="lin" valueType="num">
                                      <p:cBhvr>
                                        <p:cTn id="31" dur="1000" fill="hold"/>
                                        <p:tgtEl>
                                          <p:spTgt spid="731139">
                                            <p:txEl>
                                              <p:pRg st="0" end="0"/>
                                            </p:txEl>
                                          </p:spTgt>
                                        </p:tgtEl>
                                        <p:attrNameLst>
                                          <p:attrName>style.rotation</p:attrName>
                                        </p:attrNameLst>
                                      </p:cBhvr>
                                      <p:tavLst>
                                        <p:tav tm="0">
                                          <p:val>
                                            <p:fltVal val="90"/>
                                          </p:val>
                                        </p:tav>
                                        <p:tav tm="100000">
                                          <p:val>
                                            <p:fltVal val="0"/>
                                          </p:val>
                                        </p:tav>
                                      </p:tavLst>
                                    </p:anim>
                                    <p:animEffect transition="in" filter="fade">
                                      <p:cBhvr>
                                        <p:cTn id="32" dur="1000"/>
                                        <p:tgtEl>
                                          <p:spTgt spid="731139">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1" presetClass="entr" presetSubtype="0" fill="hold" grpId="0" nodeType="clickEffect">
                                  <p:stCondLst>
                                    <p:cond delay="0"/>
                                  </p:stCondLst>
                                  <p:childTnLst>
                                    <p:set>
                                      <p:cBhvr>
                                        <p:cTn id="36" dur="1" fill="hold">
                                          <p:stCondLst>
                                            <p:cond delay="0"/>
                                          </p:stCondLst>
                                        </p:cTn>
                                        <p:tgtEl>
                                          <p:spTgt spid="731139">
                                            <p:txEl>
                                              <p:pRg st="1" end="1"/>
                                            </p:txEl>
                                          </p:spTgt>
                                        </p:tgtEl>
                                        <p:attrNameLst>
                                          <p:attrName>style.visibility</p:attrName>
                                        </p:attrNameLst>
                                      </p:cBhvr>
                                      <p:to>
                                        <p:strVal val="visible"/>
                                      </p:to>
                                    </p:set>
                                    <p:anim calcmode="lin" valueType="num">
                                      <p:cBhvr>
                                        <p:cTn id="37" dur="1000" fill="hold"/>
                                        <p:tgtEl>
                                          <p:spTgt spid="731139">
                                            <p:txEl>
                                              <p:pRg st="1" end="1"/>
                                            </p:txEl>
                                          </p:spTgt>
                                        </p:tgtEl>
                                        <p:attrNameLst>
                                          <p:attrName>ppt_w</p:attrName>
                                        </p:attrNameLst>
                                      </p:cBhvr>
                                      <p:tavLst>
                                        <p:tav tm="0">
                                          <p:val>
                                            <p:fltVal val="0"/>
                                          </p:val>
                                        </p:tav>
                                        <p:tav tm="100000">
                                          <p:val>
                                            <p:strVal val="#ppt_w"/>
                                          </p:val>
                                        </p:tav>
                                      </p:tavLst>
                                    </p:anim>
                                    <p:anim calcmode="lin" valueType="num">
                                      <p:cBhvr>
                                        <p:cTn id="38" dur="1000" fill="hold"/>
                                        <p:tgtEl>
                                          <p:spTgt spid="731139">
                                            <p:txEl>
                                              <p:pRg st="1" end="1"/>
                                            </p:txEl>
                                          </p:spTgt>
                                        </p:tgtEl>
                                        <p:attrNameLst>
                                          <p:attrName>ppt_h</p:attrName>
                                        </p:attrNameLst>
                                      </p:cBhvr>
                                      <p:tavLst>
                                        <p:tav tm="0">
                                          <p:val>
                                            <p:fltVal val="0"/>
                                          </p:val>
                                        </p:tav>
                                        <p:tav tm="100000">
                                          <p:val>
                                            <p:strVal val="#ppt_h"/>
                                          </p:val>
                                        </p:tav>
                                      </p:tavLst>
                                    </p:anim>
                                    <p:anim calcmode="lin" valueType="num">
                                      <p:cBhvr>
                                        <p:cTn id="39" dur="1000" fill="hold"/>
                                        <p:tgtEl>
                                          <p:spTgt spid="731139">
                                            <p:txEl>
                                              <p:pRg st="1" end="1"/>
                                            </p:txEl>
                                          </p:spTgt>
                                        </p:tgtEl>
                                        <p:attrNameLst>
                                          <p:attrName>style.rotation</p:attrName>
                                        </p:attrNameLst>
                                      </p:cBhvr>
                                      <p:tavLst>
                                        <p:tav tm="0">
                                          <p:val>
                                            <p:fltVal val="90"/>
                                          </p:val>
                                        </p:tav>
                                        <p:tav tm="100000">
                                          <p:val>
                                            <p:fltVal val="0"/>
                                          </p:val>
                                        </p:tav>
                                      </p:tavLst>
                                    </p:anim>
                                    <p:animEffect transition="in" filter="fade">
                                      <p:cBhvr>
                                        <p:cTn id="40" dur="1000"/>
                                        <p:tgtEl>
                                          <p:spTgt spid="731139">
                                            <p:txEl>
                                              <p:pRg st="1" end="1"/>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31" presetClass="entr" presetSubtype="0" fill="hold" grpId="0" nodeType="clickEffect">
                                  <p:stCondLst>
                                    <p:cond delay="0"/>
                                  </p:stCondLst>
                                  <p:childTnLst>
                                    <p:set>
                                      <p:cBhvr>
                                        <p:cTn id="44" dur="1" fill="hold">
                                          <p:stCondLst>
                                            <p:cond delay="0"/>
                                          </p:stCondLst>
                                        </p:cTn>
                                        <p:tgtEl>
                                          <p:spTgt spid="731139">
                                            <p:txEl>
                                              <p:pRg st="2" end="2"/>
                                            </p:txEl>
                                          </p:spTgt>
                                        </p:tgtEl>
                                        <p:attrNameLst>
                                          <p:attrName>style.visibility</p:attrName>
                                        </p:attrNameLst>
                                      </p:cBhvr>
                                      <p:to>
                                        <p:strVal val="visible"/>
                                      </p:to>
                                    </p:set>
                                    <p:anim calcmode="lin" valueType="num">
                                      <p:cBhvr>
                                        <p:cTn id="45" dur="1000" fill="hold"/>
                                        <p:tgtEl>
                                          <p:spTgt spid="731139">
                                            <p:txEl>
                                              <p:pRg st="2" end="2"/>
                                            </p:txEl>
                                          </p:spTgt>
                                        </p:tgtEl>
                                        <p:attrNameLst>
                                          <p:attrName>ppt_w</p:attrName>
                                        </p:attrNameLst>
                                      </p:cBhvr>
                                      <p:tavLst>
                                        <p:tav tm="0">
                                          <p:val>
                                            <p:fltVal val="0"/>
                                          </p:val>
                                        </p:tav>
                                        <p:tav tm="100000">
                                          <p:val>
                                            <p:strVal val="#ppt_w"/>
                                          </p:val>
                                        </p:tav>
                                      </p:tavLst>
                                    </p:anim>
                                    <p:anim calcmode="lin" valueType="num">
                                      <p:cBhvr>
                                        <p:cTn id="46" dur="1000" fill="hold"/>
                                        <p:tgtEl>
                                          <p:spTgt spid="731139">
                                            <p:txEl>
                                              <p:pRg st="2" end="2"/>
                                            </p:txEl>
                                          </p:spTgt>
                                        </p:tgtEl>
                                        <p:attrNameLst>
                                          <p:attrName>ppt_h</p:attrName>
                                        </p:attrNameLst>
                                      </p:cBhvr>
                                      <p:tavLst>
                                        <p:tav tm="0">
                                          <p:val>
                                            <p:fltVal val="0"/>
                                          </p:val>
                                        </p:tav>
                                        <p:tav tm="100000">
                                          <p:val>
                                            <p:strVal val="#ppt_h"/>
                                          </p:val>
                                        </p:tav>
                                      </p:tavLst>
                                    </p:anim>
                                    <p:anim calcmode="lin" valueType="num">
                                      <p:cBhvr>
                                        <p:cTn id="47" dur="1000" fill="hold"/>
                                        <p:tgtEl>
                                          <p:spTgt spid="731139">
                                            <p:txEl>
                                              <p:pRg st="2" end="2"/>
                                            </p:txEl>
                                          </p:spTgt>
                                        </p:tgtEl>
                                        <p:attrNameLst>
                                          <p:attrName>style.rotation</p:attrName>
                                        </p:attrNameLst>
                                      </p:cBhvr>
                                      <p:tavLst>
                                        <p:tav tm="0">
                                          <p:val>
                                            <p:fltVal val="90"/>
                                          </p:val>
                                        </p:tav>
                                        <p:tav tm="100000">
                                          <p:val>
                                            <p:fltVal val="0"/>
                                          </p:val>
                                        </p:tav>
                                      </p:tavLst>
                                    </p:anim>
                                    <p:animEffect transition="in" filter="fade">
                                      <p:cBhvr>
                                        <p:cTn id="48" dur="1000"/>
                                        <p:tgtEl>
                                          <p:spTgt spid="73113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1138" grpId="0" animBg="1"/>
      <p:bldP spid="731139" grpId="0" build="p"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3 Marcador de fecha"/>
          <p:cNvSpPr txBox="1">
            <a:spLocks noGrp="1"/>
          </p:cNvSpPr>
          <p:nvPr/>
        </p:nvSpPr>
        <p:spPr bwMode="auto">
          <a:xfrm>
            <a:off x="685800" y="6248400"/>
            <a:ext cx="1905000" cy="457200"/>
          </a:xfrm>
          <a:prstGeom prst="rect">
            <a:avLst/>
          </a:prstGeom>
          <a:noFill/>
          <a:ln>
            <a:miter lim="800000"/>
            <a:headEnd/>
            <a:tailEnd/>
          </a:ln>
        </p:spPr>
        <p:txBody>
          <a:bodyPr/>
          <a:lstStyle/>
          <a:p>
            <a:pPr>
              <a:defRPr/>
            </a:pPr>
            <a:fld id="{B544E861-58F3-422B-89DD-09D943CCC136}" type="datetime1">
              <a:rPr lang="es-ES" sz="1400">
                <a:latin typeface="+mn-lt"/>
              </a:rPr>
              <a:pPr>
                <a:defRPr/>
              </a:pPr>
              <a:t>26/03/2023</a:t>
            </a:fld>
            <a:endParaRPr lang="en-US" sz="1400">
              <a:latin typeface="+mn-lt"/>
            </a:endParaRPr>
          </a:p>
        </p:txBody>
      </p:sp>
      <p:sp>
        <p:nvSpPr>
          <p:cNvPr id="80" name="5 Marcador de número de diapositiva"/>
          <p:cNvSpPr txBox="1">
            <a:spLocks noGrp="1"/>
          </p:cNvSpPr>
          <p:nvPr/>
        </p:nvSpPr>
        <p:spPr bwMode="auto">
          <a:xfrm>
            <a:off x="6553200" y="6248400"/>
            <a:ext cx="1905000" cy="457200"/>
          </a:xfrm>
          <a:prstGeom prst="rect">
            <a:avLst/>
          </a:prstGeom>
          <a:noFill/>
          <a:ln>
            <a:miter lim="800000"/>
            <a:headEnd/>
            <a:tailEnd/>
          </a:ln>
        </p:spPr>
        <p:txBody>
          <a:bodyPr/>
          <a:lstStyle/>
          <a:p>
            <a:pPr algn="r">
              <a:defRPr/>
            </a:pPr>
            <a:fld id="{CE8EFFC7-D454-4F9D-B21C-A0CE870D2A22}" type="slidenum">
              <a:rPr lang="en-US" sz="1400">
                <a:latin typeface="+mn-lt"/>
              </a:rPr>
              <a:pPr algn="r">
                <a:defRPr/>
              </a:pPr>
              <a:t>30</a:t>
            </a:fld>
            <a:endParaRPr lang="en-US" sz="1400">
              <a:latin typeface="+mn-lt"/>
            </a:endParaRPr>
          </a:p>
        </p:txBody>
      </p:sp>
      <p:pic>
        <p:nvPicPr>
          <p:cNvPr id="142340" name="Picture 25" descr="http://www.AdwareReport.com/mt/archives/4.gif"/>
          <p:cNvPicPr>
            <a:picLocks noChangeAspect="1" noChangeArrowheads="1"/>
          </p:cNvPicPr>
          <p:nvPr/>
        </p:nvPicPr>
        <p:blipFill>
          <a:blip r:embed="rId3" r:link="rId4" cstate="print"/>
          <a:srcRect/>
          <a:stretch>
            <a:fillRect/>
          </a:stretch>
        </p:blipFill>
        <p:spPr bwMode="auto">
          <a:xfrm>
            <a:off x="1479550" y="65088"/>
            <a:ext cx="333375" cy="76200"/>
          </a:xfrm>
          <a:prstGeom prst="rect">
            <a:avLst/>
          </a:prstGeom>
          <a:noFill/>
          <a:ln w="9525">
            <a:noFill/>
            <a:miter lim="800000"/>
            <a:headEnd/>
            <a:tailEnd/>
          </a:ln>
        </p:spPr>
      </p:pic>
      <p:sp>
        <p:nvSpPr>
          <p:cNvPr id="480258" name="Rectangle 2"/>
          <p:cNvSpPr>
            <a:spLocks noGrp="1" noChangeArrowheads="1"/>
          </p:cNvSpPr>
          <p:nvPr>
            <p:ph type="title" idx="4294967295"/>
          </p:nvPr>
        </p:nvSpPr>
        <p:spPr>
          <a:xfrm>
            <a:off x="0" y="0"/>
            <a:ext cx="9144000" cy="1143000"/>
          </a:xfrm>
          <a:solidFill>
            <a:schemeClr val="accent2">
              <a:lumMod val="20000"/>
              <a:lumOff val="80000"/>
            </a:schemeClr>
          </a:solidFill>
          <a:ln w="76200" cap="flat" algn="ctr">
            <a:solidFill>
              <a:srgbClr val="0000FF"/>
            </a:solidFill>
          </a:ln>
        </p:spPr>
        <p:txBody>
          <a:bodyPr/>
          <a:lstStyle/>
          <a:p>
            <a:r>
              <a:rPr lang="es-AR" sz="4000" b="1" i="1" dirty="0">
                <a:solidFill>
                  <a:schemeClr val="accent2">
                    <a:lumMod val="75000"/>
                  </a:schemeClr>
                </a:solidFill>
                <a:effectLst>
                  <a:outerShdw blurRad="38100" dist="38100" dir="2700000" algn="tl">
                    <a:srgbClr val="C0C0C0"/>
                  </a:outerShdw>
                </a:effectLst>
                <a:latin typeface="Arial" charset="0"/>
              </a:rPr>
              <a:t>Centro de Operaciones de Seguridad </a:t>
            </a:r>
            <a:br>
              <a:rPr lang="es-AR" sz="4000" b="1" i="1" dirty="0">
                <a:solidFill>
                  <a:schemeClr val="accent2">
                    <a:lumMod val="75000"/>
                  </a:schemeClr>
                </a:solidFill>
                <a:effectLst>
                  <a:outerShdw blurRad="38100" dist="38100" dir="2700000" algn="tl">
                    <a:srgbClr val="C0C0C0"/>
                  </a:outerShdw>
                </a:effectLst>
                <a:latin typeface="Arial" charset="0"/>
              </a:rPr>
            </a:br>
            <a:r>
              <a:rPr lang="es-AR" sz="4000" b="1" i="1" dirty="0">
                <a:solidFill>
                  <a:schemeClr val="accent2">
                    <a:lumMod val="75000"/>
                  </a:schemeClr>
                </a:solidFill>
                <a:effectLst>
                  <a:outerShdw blurRad="38100" dist="38100" dir="2700000" algn="tl">
                    <a:srgbClr val="C0C0C0"/>
                  </a:outerShdw>
                </a:effectLst>
                <a:latin typeface="Arial" charset="0"/>
              </a:rPr>
              <a:t>(SOC)</a:t>
            </a:r>
          </a:p>
        </p:txBody>
      </p:sp>
      <p:sp>
        <p:nvSpPr>
          <p:cNvPr id="480259" name="Rectangle 3"/>
          <p:cNvSpPr>
            <a:spLocks noGrp="1" noChangeArrowheads="1"/>
          </p:cNvSpPr>
          <p:nvPr>
            <p:ph type="body" idx="4294967295"/>
          </p:nvPr>
        </p:nvSpPr>
        <p:spPr>
          <a:xfrm>
            <a:off x="287337" y="1435921"/>
            <a:ext cx="8856663" cy="5256212"/>
          </a:xfrm>
          <a:solidFill>
            <a:schemeClr val="accent2">
              <a:lumMod val="20000"/>
              <a:lumOff val="80000"/>
            </a:schemeClr>
          </a:solidFill>
          <a:ln w="76200" cap="flat" algn="ctr">
            <a:solidFill>
              <a:srgbClr val="000080"/>
            </a:solidFill>
          </a:ln>
        </p:spPr>
        <p:txBody>
          <a:bodyPr/>
          <a:lstStyle/>
          <a:p>
            <a:r>
              <a:rPr lang="es-AR" i="1" dirty="0">
                <a:solidFill>
                  <a:srgbClr val="000099"/>
                </a:solidFill>
                <a:effectLst>
                  <a:outerShdw blurRad="38100" dist="38100" dir="2700000" algn="tl">
                    <a:srgbClr val="C0C0C0"/>
                  </a:outerShdw>
                </a:effectLst>
                <a:latin typeface="Arial" charset="0"/>
              </a:rPr>
              <a:t>Detección y respuesta de amenazas en tiempo real.</a:t>
            </a:r>
          </a:p>
          <a:p>
            <a:r>
              <a:rPr lang="es-AR" i="1" dirty="0">
                <a:solidFill>
                  <a:srgbClr val="000099"/>
                </a:solidFill>
                <a:effectLst>
                  <a:outerShdw blurRad="38100" dist="38100" dir="2700000" algn="tl">
                    <a:srgbClr val="C0C0C0"/>
                  </a:outerShdw>
                </a:effectLst>
                <a:latin typeface="Arial" charset="0"/>
              </a:rPr>
              <a:t>Supervisión 24x7 de los datos del registro del sistema y del tráfico de la red.</a:t>
            </a:r>
          </a:p>
          <a:p>
            <a:r>
              <a:rPr lang="es-AR" i="1" dirty="0">
                <a:solidFill>
                  <a:srgbClr val="000099"/>
                </a:solidFill>
                <a:effectLst>
                  <a:outerShdw blurRad="38100" dist="38100" dir="2700000" algn="tl">
                    <a:srgbClr val="C0C0C0"/>
                  </a:outerShdw>
                </a:effectLst>
                <a:latin typeface="Arial" charset="0"/>
              </a:rPr>
              <a:t>Una visión integral y centralizada de la postura de seguridad de una empresa. </a:t>
            </a:r>
          </a:p>
          <a:p>
            <a:r>
              <a:rPr lang="es-AR" i="1" dirty="0">
                <a:solidFill>
                  <a:srgbClr val="000099"/>
                </a:solidFill>
                <a:effectLst>
                  <a:outerShdw blurRad="38100" dist="38100" dir="2700000" algn="tl">
                    <a:srgbClr val="C0C0C0"/>
                  </a:outerShdw>
                </a:effectLst>
                <a:latin typeface="Arial" charset="0"/>
              </a:rPr>
              <a:t>Caza e investigación de amenazas</a:t>
            </a:r>
            <a:r>
              <a:rPr lang="es-AR" kern="1200" dirty="0">
                <a:latin typeface="Times New Roman" pitchFamily="18" charset="0"/>
              </a:rPr>
              <a:t>. </a:t>
            </a:r>
          </a:p>
          <a:p>
            <a:r>
              <a:rPr lang="es-AR" i="1" dirty="0">
                <a:solidFill>
                  <a:srgbClr val="000099"/>
                </a:solidFill>
                <a:effectLst>
                  <a:outerShdw blurRad="38100" dist="38100" dir="2700000" algn="tl">
                    <a:srgbClr val="C0C0C0"/>
                  </a:outerShdw>
                </a:effectLst>
                <a:latin typeface="Arial" charset="0"/>
              </a:rPr>
              <a:t>Administración de Usuarios, Aplicaciones y Procesos.</a:t>
            </a:r>
          </a:p>
        </p:txBody>
      </p:sp>
      <p:pic>
        <p:nvPicPr>
          <p:cNvPr id="142343" name="Picture 4" descr="http://www.AdwareReport.com/mt/archives/5.gif"/>
          <p:cNvPicPr>
            <a:picLocks noChangeAspect="1" noChangeArrowheads="1"/>
          </p:cNvPicPr>
          <p:nvPr/>
        </p:nvPicPr>
        <p:blipFill>
          <a:blip r:embed="rId3" r:link="rId5" cstate="print"/>
          <a:srcRect/>
          <a:stretch>
            <a:fillRect/>
          </a:stretch>
        </p:blipFill>
        <p:spPr bwMode="auto">
          <a:xfrm>
            <a:off x="1479550" y="65088"/>
            <a:ext cx="333375" cy="76200"/>
          </a:xfrm>
          <a:prstGeom prst="rect">
            <a:avLst/>
          </a:prstGeom>
          <a:noFill/>
          <a:ln w="9525">
            <a:noFill/>
            <a:miter lim="800000"/>
            <a:headEnd/>
            <a:tailEnd/>
          </a:ln>
        </p:spPr>
      </p:pic>
      <p:pic>
        <p:nvPicPr>
          <p:cNvPr id="142344" name="Picture 5" descr="http://www.AdwareReport.com/mt/archives/4.gif"/>
          <p:cNvPicPr>
            <a:picLocks noChangeAspect="1" noChangeArrowheads="1"/>
          </p:cNvPicPr>
          <p:nvPr/>
        </p:nvPicPr>
        <p:blipFill>
          <a:blip r:embed="rId3" r:link="rId4" cstate="print"/>
          <a:srcRect/>
          <a:stretch>
            <a:fillRect/>
          </a:stretch>
        </p:blipFill>
        <p:spPr bwMode="auto">
          <a:xfrm>
            <a:off x="1479550" y="65088"/>
            <a:ext cx="333375" cy="76200"/>
          </a:xfrm>
          <a:prstGeom prst="rect">
            <a:avLst/>
          </a:prstGeom>
          <a:noFill/>
          <a:ln w="9525">
            <a:noFill/>
            <a:miter lim="800000"/>
            <a:headEnd/>
            <a:tailEnd/>
          </a:ln>
        </p:spPr>
      </p:pic>
      <p:pic>
        <p:nvPicPr>
          <p:cNvPr id="142345" name="Picture 6" descr="http://www.AdwareReport.com/mt/archives/3.gif"/>
          <p:cNvPicPr>
            <a:picLocks noChangeAspect="1" noChangeArrowheads="1"/>
          </p:cNvPicPr>
          <p:nvPr/>
        </p:nvPicPr>
        <p:blipFill>
          <a:blip r:embed="rId3" r:link="rId6" cstate="print"/>
          <a:srcRect/>
          <a:stretch>
            <a:fillRect/>
          </a:stretch>
        </p:blipFill>
        <p:spPr bwMode="auto">
          <a:xfrm>
            <a:off x="1479550" y="65088"/>
            <a:ext cx="333375" cy="76200"/>
          </a:xfrm>
          <a:prstGeom prst="rect">
            <a:avLst/>
          </a:prstGeom>
          <a:noFill/>
          <a:ln w="9525">
            <a:noFill/>
            <a:miter lim="800000"/>
            <a:headEnd/>
            <a:tailEnd/>
          </a:ln>
        </p:spPr>
      </p:pic>
      <p:pic>
        <p:nvPicPr>
          <p:cNvPr id="142346" name="Picture 7" descr="http://www.AdwareReport.com/mt/archives/2.gif"/>
          <p:cNvPicPr>
            <a:picLocks noChangeAspect="1" noChangeArrowheads="1"/>
          </p:cNvPicPr>
          <p:nvPr/>
        </p:nvPicPr>
        <p:blipFill>
          <a:blip r:embed="rId3" r:link="rId7" cstate="print"/>
          <a:srcRect/>
          <a:stretch>
            <a:fillRect/>
          </a:stretch>
        </p:blipFill>
        <p:spPr bwMode="auto">
          <a:xfrm>
            <a:off x="1479550" y="65088"/>
            <a:ext cx="333375" cy="76200"/>
          </a:xfrm>
          <a:prstGeom prst="rect">
            <a:avLst/>
          </a:prstGeom>
          <a:noFill/>
          <a:ln w="9525">
            <a:noFill/>
            <a:miter lim="800000"/>
            <a:headEnd/>
            <a:tailEnd/>
          </a:ln>
        </p:spPr>
      </p:pic>
      <p:pic>
        <p:nvPicPr>
          <p:cNvPr id="142347" name="Picture 8" descr="http://www.AdwareReport.com/mt/archives/1.gif"/>
          <p:cNvPicPr>
            <a:picLocks noChangeAspect="1" noChangeArrowheads="1"/>
          </p:cNvPicPr>
          <p:nvPr/>
        </p:nvPicPr>
        <p:blipFill>
          <a:blip r:embed="rId3" r:link="rId8" cstate="print"/>
          <a:srcRect/>
          <a:stretch>
            <a:fillRect/>
          </a:stretch>
        </p:blipFill>
        <p:spPr bwMode="auto">
          <a:xfrm>
            <a:off x="1479550" y="65088"/>
            <a:ext cx="333375" cy="76200"/>
          </a:xfrm>
          <a:prstGeom prst="rect">
            <a:avLst/>
          </a:prstGeom>
          <a:noFill/>
          <a:ln w="9525">
            <a:noFill/>
            <a:miter lim="800000"/>
            <a:headEnd/>
            <a:tailEnd/>
          </a:ln>
        </p:spPr>
      </p:pic>
      <p:pic>
        <p:nvPicPr>
          <p:cNvPr id="142348" name="Picture 10" descr="http://www.AdwareReport.com/mt/archives/5.gif"/>
          <p:cNvPicPr>
            <a:picLocks noChangeAspect="1" noChangeArrowheads="1"/>
          </p:cNvPicPr>
          <p:nvPr/>
        </p:nvPicPr>
        <p:blipFill>
          <a:blip r:embed="rId3" r:link="rId5" cstate="print"/>
          <a:srcRect/>
          <a:stretch>
            <a:fillRect/>
          </a:stretch>
        </p:blipFill>
        <p:spPr bwMode="auto">
          <a:xfrm>
            <a:off x="1479550" y="65088"/>
            <a:ext cx="333375" cy="76200"/>
          </a:xfrm>
          <a:prstGeom prst="rect">
            <a:avLst/>
          </a:prstGeom>
          <a:noFill/>
          <a:ln w="9525">
            <a:noFill/>
            <a:miter lim="800000"/>
            <a:headEnd/>
            <a:tailEnd/>
          </a:ln>
        </p:spPr>
      </p:pic>
      <p:sp>
        <p:nvSpPr>
          <p:cNvPr id="142349" name="Rectangle 60"/>
          <p:cNvSpPr>
            <a:spLocks noChangeArrowheads="1"/>
          </p:cNvSpPr>
          <p:nvPr/>
        </p:nvSpPr>
        <p:spPr bwMode="auto">
          <a:xfrm>
            <a:off x="1479550" y="65088"/>
            <a:ext cx="5840413" cy="0"/>
          </a:xfrm>
          <a:prstGeom prst="rect">
            <a:avLst/>
          </a:prstGeom>
          <a:solidFill>
            <a:srgbClr val="FFFFFF"/>
          </a:solidFill>
          <a:ln w="9525">
            <a:noFill/>
            <a:miter lim="800000"/>
            <a:headEnd/>
            <a:tailEnd/>
          </a:ln>
        </p:spPr>
        <p:txBody>
          <a:bodyPr wrap="none" anchor="ctr">
            <a:spAutoFit/>
          </a:bodyPr>
          <a:lstStyle/>
          <a:p>
            <a:endParaRPr lang="es-ES"/>
          </a:p>
        </p:txBody>
      </p:sp>
      <p:sp>
        <p:nvSpPr>
          <p:cNvPr id="142350" name="Rectangle 61"/>
          <p:cNvSpPr>
            <a:spLocks noChangeArrowheads="1"/>
          </p:cNvSpPr>
          <p:nvPr/>
        </p:nvSpPr>
        <p:spPr bwMode="auto">
          <a:xfrm>
            <a:off x="1479550" y="65088"/>
            <a:ext cx="381000" cy="0"/>
          </a:xfrm>
          <a:prstGeom prst="rect">
            <a:avLst/>
          </a:prstGeom>
          <a:solidFill>
            <a:srgbClr val="FFFFFF"/>
          </a:solidFill>
          <a:ln w="9525">
            <a:noFill/>
            <a:miter lim="800000"/>
            <a:headEnd/>
            <a:tailEnd/>
          </a:ln>
        </p:spPr>
        <p:txBody>
          <a:bodyPr wrap="none" anchor="ctr">
            <a:spAutoFit/>
          </a:bodyPr>
          <a:lstStyle/>
          <a:p>
            <a:endParaRPr lang="es-ES"/>
          </a:p>
        </p:txBody>
      </p:sp>
      <p:sp>
        <p:nvSpPr>
          <p:cNvPr id="142351" name="Rectangle 62"/>
          <p:cNvSpPr>
            <a:spLocks noChangeArrowheads="1"/>
          </p:cNvSpPr>
          <p:nvPr/>
        </p:nvSpPr>
        <p:spPr bwMode="auto">
          <a:xfrm>
            <a:off x="1479550" y="65088"/>
            <a:ext cx="5840413" cy="0"/>
          </a:xfrm>
          <a:prstGeom prst="rect">
            <a:avLst/>
          </a:prstGeom>
          <a:solidFill>
            <a:srgbClr val="FFFFFF"/>
          </a:solidFill>
          <a:ln w="9525">
            <a:noFill/>
            <a:miter lim="800000"/>
            <a:headEnd/>
            <a:tailEnd/>
          </a:ln>
        </p:spPr>
        <p:txBody>
          <a:bodyPr wrap="none" anchor="ctr">
            <a:spAutoFit/>
          </a:bodyPr>
          <a:lstStyle/>
          <a:p>
            <a:endParaRPr lang="es-ES"/>
          </a:p>
        </p:txBody>
      </p:sp>
      <p:sp>
        <p:nvSpPr>
          <p:cNvPr id="142352" name="Rectangle 63"/>
          <p:cNvSpPr>
            <a:spLocks noChangeArrowheads="1"/>
          </p:cNvSpPr>
          <p:nvPr/>
        </p:nvSpPr>
        <p:spPr bwMode="auto">
          <a:xfrm>
            <a:off x="1479550" y="65088"/>
            <a:ext cx="5840413" cy="0"/>
          </a:xfrm>
          <a:prstGeom prst="rect">
            <a:avLst/>
          </a:prstGeom>
          <a:solidFill>
            <a:srgbClr val="FFFFFF"/>
          </a:solidFill>
          <a:ln w="9525">
            <a:noFill/>
            <a:miter lim="800000"/>
            <a:headEnd/>
            <a:tailEnd/>
          </a:ln>
        </p:spPr>
        <p:txBody>
          <a:bodyPr wrap="none" anchor="ctr">
            <a:spAutoFit/>
          </a:bodyPr>
          <a:lstStyle/>
          <a:p>
            <a:endParaRPr lang="es-ES"/>
          </a:p>
        </p:txBody>
      </p:sp>
      <p:sp>
        <p:nvSpPr>
          <p:cNvPr id="142353" name="Rectangle 64"/>
          <p:cNvSpPr>
            <a:spLocks noChangeArrowheads="1"/>
          </p:cNvSpPr>
          <p:nvPr/>
        </p:nvSpPr>
        <p:spPr bwMode="auto">
          <a:xfrm>
            <a:off x="1479550" y="65088"/>
            <a:ext cx="5840413" cy="0"/>
          </a:xfrm>
          <a:prstGeom prst="rect">
            <a:avLst/>
          </a:prstGeom>
          <a:solidFill>
            <a:srgbClr val="FFFFFF"/>
          </a:solidFill>
          <a:ln w="9525">
            <a:noFill/>
            <a:miter lim="800000"/>
            <a:headEnd/>
            <a:tailEnd/>
          </a:ln>
        </p:spPr>
        <p:txBody>
          <a:bodyPr wrap="none" anchor="ctr">
            <a:spAutoFit/>
          </a:bodyPr>
          <a:lstStyle/>
          <a:p>
            <a:endParaRPr lang="es-ES"/>
          </a:p>
        </p:txBody>
      </p:sp>
      <p:sp>
        <p:nvSpPr>
          <p:cNvPr id="142354" name="Rectangle 65"/>
          <p:cNvSpPr>
            <a:spLocks noChangeArrowheads="1"/>
          </p:cNvSpPr>
          <p:nvPr/>
        </p:nvSpPr>
        <p:spPr bwMode="auto">
          <a:xfrm>
            <a:off x="1479550" y="65088"/>
            <a:ext cx="5840413" cy="0"/>
          </a:xfrm>
          <a:prstGeom prst="rect">
            <a:avLst/>
          </a:prstGeom>
          <a:solidFill>
            <a:srgbClr val="FFFFFF"/>
          </a:solidFill>
          <a:ln w="9525">
            <a:noFill/>
            <a:miter lim="800000"/>
            <a:headEnd/>
            <a:tailEnd/>
          </a:ln>
        </p:spPr>
        <p:txBody>
          <a:bodyPr wrap="none" anchor="ctr">
            <a:spAutoFit/>
          </a:bodyPr>
          <a:lstStyle/>
          <a:p>
            <a:endParaRPr lang="es-ES"/>
          </a:p>
        </p:txBody>
      </p:sp>
      <p:sp>
        <p:nvSpPr>
          <p:cNvPr id="142355" name="Rectangle 66"/>
          <p:cNvSpPr>
            <a:spLocks noChangeArrowheads="1"/>
          </p:cNvSpPr>
          <p:nvPr/>
        </p:nvSpPr>
        <p:spPr bwMode="auto">
          <a:xfrm>
            <a:off x="1479550" y="65088"/>
            <a:ext cx="5840413" cy="0"/>
          </a:xfrm>
          <a:prstGeom prst="rect">
            <a:avLst/>
          </a:prstGeom>
          <a:solidFill>
            <a:srgbClr val="FFFFFF"/>
          </a:solidFill>
          <a:ln w="9525">
            <a:noFill/>
            <a:miter lim="800000"/>
            <a:headEnd/>
            <a:tailEnd/>
          </a:ln>
        </p:spPr>
        <p:txBody>
          <a:bodyPr wrap="none" anchor="ctr">
            <a:spAutoFit/>
          </a:bodyPr>
          <a:lstStyle/>
          <a:p>
            <a:endParaRPr lang="es-ES"/>
          </a:p>
        </p:txBody>
      </p:sp>
      <p:sp>
        <p:nvSpPr>
          <p:cNvPr id="142356" name="Rectangle 68"/>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2357" name="Rectangle 69"/>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2358" name="Rectangle 70"/>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2359" name="Rectangle 71"/>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2360" name="Rectangle 72"/>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2361" name="Rectangle 73"/>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2362" name="Rectangle 74"/>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2363" name="Rectangle 75"/>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2364" name="Rectangle 76"/>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2365" name="Rectangle 77"/>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2366" name="Rectangle 78"/>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2367" name="Rectangle 79"/>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2368" name="Rectangle 80"/>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2369" name="Rectangle 81"/>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2370" name="Rectangle 82"/>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2371" name="Rectangle 83"/>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2372" name="Rectangle 84"/>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2373" name="Rectangle 85"/>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2374" name="Rectangle 86"/>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2375" name="Rectangle 87"/>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2376" name="Rectangle 88"/>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2377" name="Rectangle 89"/>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2378" name="Rectangle 90"/>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2379" name="Rectangle 91"/>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2380" name="Rectangle 92"/>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2381" name="Rectangle 93"/>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2382" name="Rectangle 94"/>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2383" name="Rectangle 95"/>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2384" name="Rectangle 96"/>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2385" name="Rectangle 97"/>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2386" name="Rectangle 98"/>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2387" name="Rectangle 99"/>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2388" name="Rectangle 100"/>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2389" name="Rectangle 101"/>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2390" name="Rectangle 102"/>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2391" name="Rectangle 103"/>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2392" name="Rectangle 104"/>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2393" name="Rectangle 105"/>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2394" name="Rectangle 106"/>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2395" name="Rectangle 107"/>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2396" name="Rectangle 108"/>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2397" name="Rectangle 109"/>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2398" name="Rectangle 110"/>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2399" name="Rectangle 111"/>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2400" name="Rectangle 112"/>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2401" name="Rectangle 113"/>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2402" name="Rectangle 114"/>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2403" name="Rectangle 115"/>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2404" name="Rectangle 116"/>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2405" name="Rectangle 117"/>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Tree>
    <p:extLst>
      <p:ext uri="{BB962C8B-B14F-4D97-AF65-F5344CB8AC3E}">
        <p14:creationId xmlns:p14="http://schemas.microsoft.com/office/powerpoint/2010/main" val="35070941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480258"/>
                                        </p:tgtEl>
                                        <p:attrNameLst>
                                          <p:attrName>style.visibility</p:attrName>
                                        </p:attrNameLst>
                                      </p:cBhvr>
                                      <p:to>
                                        <p:strVal val="visible"/>
                                      </p:to>
                                    </p:set>
                                    <p:anim calcmode="lin" valueType="num">
                                      <p:cBhvr>
                                        <p:cTn id="7" dur="1000" fill="hold"/>
                                        <p:tgtEl>
                                          <p:spTgt spid="480258"/>
                                        </p:tgtEl>
                                        <p:attrNameLst>
                                          <p:attrName>ppt_w</p:attrName>
                                        </p:attrNameLst>
                                      </p:cBhvr>
                                      <p:tavLst>
                                        <p:tav tm="0">
                                          <p:val>
                                            <p:fltVal val="0"/>
                                          </p:val>
                                        </p:tav>
                                        <p:tav tm="100000">
                                          <p:val>
                                            <p:strVal val="#ppt_w"/>
                                          </p:val>
                                        </p:tav>
                                      </p:tavLst>
                                    </p:anim>
                                    <p:anim calcmode="lin" valueType="num">
                                      <p:cBhvr>
                                        <p:cTn id="8" dur="1000" fill="hold"/>
                                        <p:tgtEl>
                                          <p:spTgt spid="480258"/>
                                        </p:tgtEl>
                                        <p:attrNameLst>
                                          <p:attrName>ppt_h</p:attrName>
                                        </p:attrNameLst>
                                      </p:cBhvr>
                                      <p:tavLst>
                                        <p:tav tm="0">
                                          <p:val>
                                            <p:fltVal val="0"/>
                                          </p:val>
                                        </p:tav>
                                        <p:tav tm="100000">
                                          <p:val>
                                            <p:strVal val="#ppt_h"/>
                                          </p:val>
                                        </p:tav>
                                      </p:tavLst>
                                    </p:anim>
                                    <p:anim calcmode="lin" valueType="num">
                                      <p:cBhvr>
                                        <p:cTn id="9" dur="1000" fill="hold"/>
                                        <p:tgtEl>
                                          <p:spTgt spid="480258"/>
                                        </p:tgtEl>
                                        <p:attrNameLst>
                                          <p:attrName>style.rotation</p:attrName>
                                        </p:attrNameLst>
                                      </p:cBhvr>
                                      <p:tavLst>
                                        <p:tav tm="0">
                                          <p:val>
                                            <p:fltVal val="90"/>
                                          </p:val>
                                        </p:tav>
                                        <p:tav tm="100000">
                                          <p:val>
                                            <p:fltVal val="0"/>
                                          </p:val>
                                        </p:tav>
                                      </p:tavLst>
                                    </p:anim>
                                    <p:animEffect transition="in" filter="fade">
                                      <p:cBhvr>
                                        <p:cTn id="10" dur="1000"/>
                                        <p:tgtEl>
                                          <p:spTgt spid="480258"/>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grpId="0" nodeType="clickEffect">
                                  <p:stCondLst>
                                    <p:cond delay="0"/>
                                  </p:stCondLst>
                                  <p:childTnLst>
                                    <p:set>
                                      <p:cBhvr>
                                        <p:cTn id="14" dur="1" fill="hold">
                                          <p:stCondLst>
                                            <p:cond delay="0"/>
                                          </p:stCondLst>
                                        </p:cTn>
                                        <p:tgtEl>
                                          <p:spTgt spid="480259">
                                            <p:bg/>
                                          </p:spTgt>
                                        </p:tgtEl>
                                        <p:attrNameLst>
                                          <p:attrName>style.visibility</p:attrName>
                                        </p:attrNameLst>
                                      </p:cBhvr>
                                      <p:to>
                                        <p:strVal val="visible"/>
                                      </p:to>
                                    </p:set>
                                    <p:anim calcmode="lin" valueType="num">
                                      <p:cBhvr>
                                        <p:cTn id="15" dur="1000" fill="hold"/>
                                        <p:tgtEl>
                                          <p:spTgt spid="480259">
                                            <p:bg/>
                                          </p:spTgt>
                                        </p:tgtEl>
                                        <p:attrNameLst>
                                          <p:attrName>ppt_w</p:attrName>
                                        </p:attrNameLst>
                                      </p:cBhvr>
                                      <p:tavLst>
                                        <p:tav tm="0">
                                          <p:val>
                                            <p:fltVal val="0"/>
                                          </p:val>
                                        </p:tav>
                                        <p:tav tm="100000">
                                          <p:val>
                                            <p:strVal val="#ppt_w"/>
                                          </p:val>
                                        </p:tav>
                                      </p:tavLst>
                                    </p:anim>
                                    <p:anim calcmode="lin" valueType="num">
                                      <p:cBhvr>
                                        <p:cTn id="16" dur="1000" fill="hold"/>
                                        <p:tgtEl>
                                          <p:spTgt spid="480259">
                                            <p:bg/>
                                          </p:spTgt>
                                        </p:tgtEl>
                                        <p:attrNameLst>
                                          <p:attrName>ppt_h</p:attrName>
                                        </p:attrNameLst>
                                      </p:cBhvr>
                                      <p:tavLst>
                                        <p:tav tm="0">
                                          <p:val>
                                            <p:fltVal val="0"/>
                                          </p:val>
                                        </p:tav>
                                        <p:tav tm="100000">
                                          <p:val>
                                            <p:strVal val="#ppt_h"/>
                                          </p:val>
                                        </p:tav>
                                      </p:tavLst>
                                    </p:anim>
                                    <p:anim calcmode="lin" valueType="num">
                                      <p:cBhvr>
                                        <p:cTn id="17" dur="1000" fill="hold"/>
                                        <p:tgtEl>
                                          <p:spTgt spid="480259">
                                            <p:bg/>
                                          </p:spTgt>
                                        </p:tgtEl>
                                        <p:attrNameLst>
                                          <p:attrName>style.rotation</p:attrName>
                                        </p:attrNameLst>
                                      </p:cBhvr>
                                      <p:tavLst>
                                        <p:tav tm="0">
                                          <p:val>
                                            <p:fltVal val="90"/>
                                          </p:val>
                                        </p:tav>
                                        <p:tav tm="100000">
                                          <p:val>
                                            <p:fltVal val="0"/>
                                          </p:val>
                                        </p:tav>
                                      </p:tavLst>
                                    </p:anim>
                                    <p:animEffect transition="in" filter="fade">
                                      <p:cBhvr>
                                        <p:cTn id="18" dur="1000"/>
                                        <p:tgtEl>
                                          <p:spTgt spid="480259">
                                            <p:bg/>
                                          </p:spTgt>
                                        </p:tgtEl>
                                      </p:cBhvr>
                                    </p:animEffect>
                                  </p:childTnLst>
                                </p:cTn>
                              </p:par>
                            </p:childTnLst>
                          </p:cTn>
                        </p:par>
                      </p:childTnLst>
                    </p:cTn>
                  </p:par>
                  <p:par>
                    <p:cTn id="19" fill="hold">
                      <p:stCondLst>
                        <p:cond delay="indefinite"/>
                      </p:stCondLst>
                      <p:childTnLst>
                        <p:par>
                          <p:cTn id="20" fill="hold">
                            <p:stCondLst>
                              <p:cond delay="0"/>
                            </p:stCondLst>
                            <p:childTnLst>
                              <p:par>
                                <p:cTn id="21" presetID="31" presetClass="entr" presetSubtype="0" fill="hold" grpId="0" nodeType="clickEffect">
                                  <p:stCondLst>
                                    <p:cond delay="0"/>
                                  </p:stCondLst>
                                  <p:childTnLst>
                                    <p:set>
                                      <p:cBhvr>
                                        <p:cTn id="22" dur="1" fill="hold">
                                          <p:stCondLst>
                                            <p:cond delay="0"/>
                                          </p:stCondLst>
                                        </p:cTn>
                                        <p:tgtEl>
                                          <p:spTgt spid="480259">
                                            <p:txEl>
                                              <p:pRg st="0" end="0"/>
                                            </p:txEl>
                                          </p:spTgt>
                                        </p:tgtEl>
                                        <p:attrNameLst>
                                          <p:attrName>style.visibility</p:attrName>
                                        </p:attrNameLst>
                                      </p:cBhvr>
                                      <p:to>
                                        <p:strVal val="visible"/>
                                      </p:to>
                                    </p:set>
                                    <p:anim calcmode="lin" valueType="num">
                                      <p:cBhvr>
                                        <p:cTn id="23" dur="1000" fill="hold"/>
                                        <p:tgtEl>
                                          <p:spTgt spid="480259">
                                            <p:txEl>
                                              <p:pRg st="0" end="0"/>
                                            </p:txEl>
                                          </p:spTgt>
                                        </p:tgtEl>
                                        <p:attrNameLst>
                                          <p:attrName>ppt_w</p:attrName>
                                        </p:attrNameLst>
                                      </p:cBhvr>
                                      <p:tavLst>
                                        <p:tav tm="0">
                                          <p:val>
                                            <p:fltVal val="0"/>
                                          </p:val>
                                        </p:tav>
                                        <p:tav tm="100000">
                                          <p:val>
                                            <p:strVal val="#ppt_w"/>
                                          </p:val>
                                        </p:tav>
                                      </p:tavLst>
                                    </p:anim>
                                    <p:anim calcmode="lin" valueType="num">
                                      <p:cBhvr>
                                        <p:cTn id="24" dur="1000" fill="hold"/>
                                        <p:tgtEl>
                                          <p:spTgt spid="480259">
                                            <p:txEl>
                                              <p:pRg st="0" end="0"/>
                                            </p:txEl>
                                          </p:spTgt>
                                        </p:tgtEl>
                                        <p:attrNameLst>
                                          <p:attrName>ppt_h</p:attrName>
                                        </p:attrNameLst>
                                      </p:cBhvr>
                                      <p:tavLst>
                                        <p:tav tm="0">
                                          <p:val>
                                            <p:fltVal val="0"/>
                                          </p:val>
                                        </p:tav>
                                        <p:tav tm="100000">
                                          <p:val>
                                            <p:strVal val="#ppt_h"/>
                                          </p:val>
                                        </p:tav>
                                      </p:tavLst>
                                    </p:anim>
                                    <p:anim calcmode="lin" valueType="num">
                                      <p:cBhvr>
                                        <p:cTn id="25" dur="1000" fill="hold"/>
                                        <p:tgtEl>
                                          <p:spTgt spid="480259">
                                            <p:txEl>
                                              <p:pRg st="0" end="0"/>
                                            </p:txEl>
                                          </p:spTgt>
                                        </p:tgtEl>
                                        <p:attrNameLst>
                                          <p:attrName>style.rotation</p:attrName>
                                        </p:attrNameLst>
                                      </p:cBhvr>
                                      <p:tavLst>
                                        <p:tav tm="0">
                                          <p:val>
                                            <p:fltVal val="90"/>
                                          </p:val>
                                        </p:tav>
                                        <p:tav tm="100000">
                                          <p:val>
                                            <p:fltVal val="0"/>
                                          </p:val>
                                        </p:tav>
                                      </p:tavLst>
                                    </p:anim>
                                    <p:animEffect transition="in" filter="fade">
                                      <p:cBhvr>
                                        <p:cTn id="26" dur="1000"/>
                                        <p:tgtEl>
                                          <p:spTgt spid="480259">
                                            <p:txEl>
                                              <p:pRg st="0" end="0"/>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31" presetClass="entr" presetSubtype="0" fill="hold" grpId="0" nodeType="clickEffect">
                                  <p:stCondLst>
                                    <p:cond delay="0"/>
                                  </p:stCondLst>
                                  <p:childTnLst>
                                    <p:set>
                                      <p:cBhvr>
                                        <p:cTn id="30" dur="1" fill="hold">
                                          <p:stCondLst>
                                            <p:cond delay="0"/>
                                          </p:stCondLst>
                                        </p:cTn>
                                        <p:tgtEl>
                                          <p:spTgt spid="480259">
                                            <p:txEl>
                                              <p:pRg st="1" end="1"/>
                                            </p:txEl>
                                          </p:spTgt>
                                        </p:tgtEl>
                                        <p:attrNameLst>
                                          <p:attrName>style.visibility</p:attrName>
                                        </p:attrNameLst>
                                      </p:cBhvr>
                                      <p:to>
                                        <p:strVal val="visible"/>
                                      </p:to>
                                    </p:set>
                                    <p:anim calcmode="lin" valueType="num">
                                      <p:cBhvr>
                                        <p:cTn id="31" dur="1000" fill="hold"/>
                                        <p:tgtEl>
                                          <p:spTgt spid="480259">
                                            <p:txEl>
                                              <p:pRg st="1" end="1"/>
                                            </p:txEl>
                                          </p:spTgt>
                                        </p:tgtEl>
                                        <p:attrNameLst>
                                          <p:attrName>ppt_w</p:attrName>
                                        </p:attrNameLst>
                                      </p:cBhvr>
                                      <p:tavLst>
                                        <p:tav tm="0">
                                          <p:val>
                                            <p:fltVal val="0"/>
                                          </p:val>
                                        </p:tav>
                                        <p:tav tm="100000">
                                          <p:val>
                                            <p:strVal val="#ppt_w"/>
                                          </p:val>
                                        </p:tav>
                                      </p:tavLst>
                                    </p:anim>
                                    <p:anim calcmode="lin" valueType="num">
                                      <p:cBhvr>
                                        <p:cTn id="32" dur="1000" fill="hold"/>
                                        <p:tgtEl>
                                          <p:spTgt spid="480259">
                                            <p:txEl>
                                              <p:pRg st="1" end="1"/>
                                            </p:txEl>
                                          </p:spTgt>
                                        </p:tgtEl>
                                        <p:attrNameLst>
                                          <p:attrName>ppt_h</p:attrName>
                                        </p:attrNameLst>
                                      </p:cBhvr>
                                      <p:tavLst>
                                        <p:tav tm="0">
                                          <p:val>
                                            <p:fltVal val="0"/>
                                          </p:val>
                                        </p:tav>
                                        <p:tav tm="100000">
                                          <p:val>
                                            <p:strVal val="#ppt_h"/>
                                          </p:val>
                                        </p:tav>
                                      </p:tavLst>
                                    </p:anim>
                                    <p:anim calcmode="lin" valueType="num">
                                      <p:cBhvr>
                                        <p:cTn id="33" dur="1000" fill="hold"/>
                                        <p:tgtEl>
                                          <p:spTgt spid="480259">
                                            <p:txEl>
                                              <p:pRg st="1" end="1"/>
                                            </p:txEl>
                                          </p:spTgt>
                                        </p:tgtEl>
                                        <p:attrNameLst>
                                          <p:attrName>style.rotation</p:attrName>
                                        </p:attrNameLst>
                                      </p:cBhvr>
                                      <p:tavLst>
                                        <p:tav tm="0">
                                          <p:val>
                                            <p:fltVal val="90"/>
                                          </p:val>
                                        </p:tav>
                                        <p:tav tm="100000">
                                          <p:val>
                                            <p:fltVal val="0"/>
                                          </p:val>
                                        </p:tav>
                                      </p:tavLst>
                                    </p:anim>
                                    <p:animEffect transition="in" filter="fade">
                                      <p:cBhvr>
                                        <p:cTn id="34" dur="1000"/>
                                        <p:tgtEl>
                                          <p:spTgt spid="480259">
                                            <p:txEl>
                                              <p:pRg st="1" end="1"/>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31" presetClass="entr" presetSubtype="0" fill="hold" grpId="0" nodeType="clickEffect">
                                  <p:stCondLst>
                                    <p:cond delay="0"/>
                                  </p:stCondLst>
                                  <p:childTnLst>
                                    <p:set>
                                      <p:cBhvr>
                                        <p:cTn id="38" dur="1" fill="hold">
                                          <p:stCondLst>
                                            <p:cond delay="0"/>
                                          </p:stCondLst>
                                        </p:cTn>
                                        <p:tgtEl>
                                          <p:spTgt spid="480259">
                                            <p:txEl>
                                              <p:pRg st="2" end="2"/>
                                            </p:txEl>
                                          </p:spTgt>
                                        </p:tgtEl>
                                        <p:attrNameLst>
                                          <p:attrName>style.visibility</p:attrName>
                                        </p:attrNameLst>
                                      </p:cBhvr>
                                      <p:to>
                                        <p:strVal val="visible"/>
                                      </p:to>
                                    </p:set>
                                    <p:anim calcmode="lin" valueType="num">
                                      <p:cBhvr>
                                        <p:cTn id="39" dur="1000" fill="hold"/>
                                        <p:tgtEl>
                                          <p:spTgt spid="480259">
                                            <p:txEl>
                                              <p:pRg st="2" end="2"/>
                                            </p:txEl>
                                          </p:spTgt>
                                        </p:tgtEl>
                                        <p:attrNameLst>
                                          <p:attrName>ppt_w</p:attrName>
                                        </p:attrNameLst>
                                      </p:cBhvr>
                                      <p:tavLst>
                                        <p:tav tm="0">
                                          <p:val>
                                            <p:fltVal val="0"/>
                                          </p:val>
                                        </p:tav>
                                        <p:tav tm="100000">
                                          <p:val>
                                            <p:strVal val="#ppt_w"/>
                                          </p:val>
                                        </p:tav>
                                      </p:tavLst>
                                    </p:anim>
                                    <p:anim calcmode="lin" valueType="num">
                                      <p:cBhvr>
                                        <p:cTn id="40" dur="1000" fill="hold"/>
                                        <p:tgtEl>
                                          <p:spTgt spid="480259">
                                            <p:txEl>
                                              <p:pRg st="2" end="2"/>
                                            </p:txEl>
                                          </p:spTgt>
                                        </p:tgtEl>
                                        <p:attrNameLst>
                                          <p:attrName>ppt_h</p:attrName>
                                        </p:attrNameLst>
                                      </p:cBhvr>
                                      <p:tavLst>
                                        <p:tav tm="0">
                                          <p:val>
                                            <p:fltVal val="0"/>
                                          </p:val>
                                        </p:tav>
                                        <p:tav tm="100000">
                                          <p:val>
                                            <p:strVal val="#ppt_h"/>
                                          </p:val>
                                        </p:tav>
                                      </p:tavLst>
                                    </p:anim>
                                    <p:anim calcmode="lin" valueType="num">
                                      <p:cBhvr>
                                        <p:cTn id="41" dur="1000" fill="hold"/>
                                        <p:tgtEl>
                                          <p:spTgt spid="480259">
                                            <p:txEl>
                                              <p:pRg st="2" end="2"/>
                                            </p:txEl>
                                          </p:spTgt>
                                        </p:tgtEl>
                                        <p:attrNameLst>
                                          <p:attrName>style.rotation</p:attrName>
                                        </p:attrNameLst>
                                      </p:cBhvr>
                                      <p:tavLst>
                                        <p:tav tm="0">
                                          <p:val>
                                            <p:fltVal val="90"/>
                                          </p:val>
                                        </p:tav>
                                        <p:tav tm="100000">
                                          <p:val>
                                            <p:fltVal val="0"/>
                                          </p:val>
                                        </p:tav>
                                      </p:tavLst>
                                    </p:anim>
                                    <p:animEffect transition="in" filter="fade">
                                      <p:cBhvr>
                                        <p:cTn id="42" dur="1000"/>
                                        <p:tgtEl>
                                          <p:spTgt spid="480259">
                                            <p:txEl>
                                              <p:pRg st="2" end="2"/>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1" presetClass="entr" presetSubtype="0" fill="hold" grpId="0" nodeType="clickEffect">
                                  <p:stCondLst>
                                    <p:cond delay="0"/>
                                  </p:stCondLst>
                                  <p:childTnLst>
                                    <p:set>
                                      <p:cBhvr>
                                        <p:cTn id="46" dur="1" fill="hold">
                                          <p:stCondLst>
                                            <p:cond delay="0"/>
                                          </p:stCondLst>
                                        </p:cTn>
                                        <p:tgtEl>
                                          <p:spTgt spid="480259">
                                            <p:txEl>
                                              <p:pRg st="3" end="3"/>
                                            </p:txEl>
                                          </p:spTgt>
                                        </p:tgtEl>
                                        <p:attrNameLst>
                                          <p:attrName>style.visibility</p:attrName>
                                        </p:attrNameLst>
                                      </p:cBhvr>
                                      <p:to>
                                        <p:strVal val="visible"/>
                                      </p:to>
                                    </p:set>
                                    <p:anim calcmode="lin" valueType="num">
                                      <p:cBhvr>
                                        <p:cTn id="47" dur="1000" fill="hold"/>
                                        <p:tgtEl>
                                          <p:spTgt spid="480259">
                                            <p:txEl>
                                              <p:pRg st="3" end="3"/>
                                            </p:txEl>
                                          </p:spTgt>
                                        </p:tgtEl>
                                        <p:attrNameLst>
                                          <p:attrName>ppt_w</p:attrName>
                                        </p:attrNameLst>
                                      </p:cBhvr>
                                      <p:tavLst>
                                        <p:tav tm="0">
                                          <p:val>
                                            <p:fltVal val="0"/>
                                          </p:val>
                                        </p:tav>
                                        <p:tav tm="100000">
                                          <p:val>
                                            <p:strVal val="#ppt_w"/>
                                          </p:val>
                                        </p:tav>
                                      </p:tavLst>
                                    </p:anim>
                                    <p:anim calcmode="lin" valueType="num">
                                      <p:cBhvr>
                                        <p:cTn id="48" dur="1000" fill="hold"/>
                                        <p:tgtEl>
                                          <p:spTgt spid="480259">
                                            <p:txEl>
                                              <p:pRg st="3" end="3"/>
                                            </p:txEl>
                                          </p:spTgt>
                                        </p:tgtEl>
                                        <p:attrNameLst>
                                          <p:attrName>ppt_h</p:attrName>
                                        </p:attrNameLst>
                                      </p:cBhvr>
                                      <p:tavLst>
                                        <p:tav tm="0">
                                          <p:val>
                                            <p:fltVal val="0"/>
                                          </p:val>
                                        </p:tav>
                                        <p:tav tm="100000">
                                          <p:val>
                                            <p:strVal val="#ppt_h"/>
                                          </p:val>
                                        </p:tav>
                                      </p:tavLst>
                                    </p:anim>
                                    <p:anim calcmode="lin" valueType="num">
                                      <p:cBhvr>
                                        <p:cTn id="49" dur="1000" fill="hold"/>
                                        <p:tgtEl>
                                          <p:spTgt spid="480259">
                                            <p:txEl>
                                              <p:pRg st="3" end="3"/>
                                            </p:txEl>
                                          </p:spTgt>
                                        </p:tgtEl>
                                        <p:attrNameLst>
                                          <p:attrName>style.rotation</p:attrName>
                                        </p:attrNameLst>
                                      </p:cBhvr>
                                      <p:tavLst>
                                        <p:tav tm="0">
                                          <p:val>
                                            <p:fltVal val="90"/>
                                          </p:val>
                                        </p:tav>
                                        <p:tav tm="100000">
                                          <p:val>
                                            <p:fltVal val="0"/>
                                          </p:val>
                                        </p:tav>
                                      </p:tavLst>
                                    </p:anim>
                                    <p:animEffect transition="in" filter="fade">
                                      <p:cBhvr>
                                        <p:cTn id="50" dur="1000"/>
                                        <p:tgtEl>
                                          <p:spTgt spid="480259">
                                            <p:txEl>
                                              <p:pRg st="3" end="3"/>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31" presetClass="entr" presetSubtype="0" fill="hold" grpId="0" nodeType="clickEffect">
                                  <p:stCondLst>
                                    <p:cond delay="0"/>
                                  </p:stCondLst>
                                  <p:childTnLst>
                                    <p:set>
                                      <p:cBhvr>
                                        <p:cTn id="54" dur="1" fill="hold">
                                          <p:stCondLst>
                                            <p:cond delay="0"/>
                                          </p:stCondLst>
                                        </p:cTn>
                                        <p:tgtEl>
                                          <p:spTgt spid="480259">
                                            <p:txEl>
                                              <p:pRg st="4" end="4"/>
                                            </p:txEl>
                                          </p:spTgt>
                                        </p:tgtEl>
                                        <p:attrNameLst>
                                          <p:attrName>style.visibility</p:attrName>
                                        </p:attrNameLst>
                                      </p:cBhvr>
                                      <p:to>
                                        <p:strVal val="visible"/>
                                      </p:to>
                                    </p:set>
                                    <p:anim calcmode="lin" valueType="num">
                                      <p:cBhvr>
                                        <p:cTn id="55" dur="1000" fill="hold"/>
                                        <p:tgtEl>
                                          <p:spTgt spid="480259">
                                            <p:txEl>
                                              <p:pRg st="4" end="4"/>
                                            </p:txEl>
                                          </p:spTgt>
                                        </p:tgtEl>
                                        <p:attrNameLst>
                                          <p:attrName>ppt_w</p:attrName>
                                        </p:attrNameLst>
                                      </p:cBhvr>
                                      <p:tavLst>
                                        <p:tav tm="0">
                                          <p:val>
                                            <p:fltVal val="0"/>
                                          </p:val>
                                        </p:tav>
                                        <p:tav tm="100000">
                                          <p:val>
                                            <p:strVal val="#ppt_w"/>
                                          </p:val>
                                        </p:tav>
                                      </p:tavLst>
                                    </p:anim>
                                    <p:anim calcmode="lin" valueType="num">
                                      <p:cBhvr>
                                        <p:cTn id="56" dur="1000" fill="hold"/>
                                        <p:tgtEl>
                                          <p:spTgt spid="480259">
                                            <p:txEl>
                                              <p:pRg st="4" end="4"/>
                                            </p:txEl>
                                          </p:spTgt>
                                        </p:tgtEl>
                                        <p:attrNameLst>
                                          <p:attrName>ppt_h</p:attrName>
                                        </p:attrNameLst>
                                      </p:cBhvr>
                                      <p:tavLst>
                                        <p:tav tm="0">
                                          <p:val>
                                            <p:fltVal val="0"/>
                                          </p:val>
                                        </p:tav>
                                        <p:tav tm="100000">
                                          <p:val>
                                            <p:strVal val="#ppt_h"/>
                                          </p:val>
                                        </p:tav>
                                      </p:tavLst>
                                    </p:anim>
                                    <p:anim calcmode="lin" valueType="num">
                                      <p:cBhvr>
                                        <p:cTn id="57" dur="1000" fill="hold"/>
                                        <p:tgtEl>
                                          <p:spTgt spid="480259">
                                            <p:txEl>
                                              <p:pRg st="4" end="4"/>
                                            </p:txEl>
                                          </p:spTgt>
                                        </p:tgtEl>
                                        <p:attrNameLst>
                                          <p:attrName>style.rotation</p:attrName>
                                        </p:attrNameLst>
                                      </p:cBhvr>
                                      <p:tavLst>
                                        <p:tav tm="0">
                                          <p:val>
                                            <p:fltVal val="90"/>
                                          </p:val>
                                        </p:tav>
                                        <p:tav tm="100000">
                                          <p:val>
                                            <p:fltVal val="0"/>
                                          </p:val>
                                        </p:tav>
                                      </p:tavLst>
                                    </p:anim>
                                    <p:animEffect transition="in" filter="fade">
                                      <p:cBhvr>
                                        <p:cTn id="58" dur="1000"/>
                                        <p:tgtEl>
                                          <p:spTgt spid="48025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0258" grpId="0" animBg="1"/>
      <p:bldP spid="480259" grpId="0" build="p"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3 Marcador de fecha"/>
          <p:cNvSpPr txBox="1">
            <a:spLocks noGrp="1"/>
          </p:cNvSpPr>
          <p:nvPr/>
        </p:nvSpPr>
        <p:spPr bwMode="auto">
          <a:xfrm>
            <a:off x="685800" y="6248400"/>
            <a:ext cx="1905000" cy="457200"/>
          </a:xfrm>
          <a:prstGeom prst="rect">
            <a:avLst/>
          </a:prstGeom>
          <a:noFill/>
          <a:ln>
            <a:miter lim="800000"/>
            <a:headEnd/>
            <a:tailEnd/>
          </a:ln>
        </p:spPr>
        <p:txBody>
          <a:bodyPr/>
          <a:lstStyle/>
          <a:p>
            <a:pPr>
              <a:defRPr/>
            </a:pPr>
            <a:fld id="{B544E861-58F3-422B-89DD-09D943CCC136}" type="datetime1">
              <a:rPr lang="es-ES" sz="1400">
                <a:latin typeface="+mn-lt"/>
              </a:rPr>
              <a:pPr>
                <a:defRPr/>
              </a:pPr>
              <a:t>26/03/2023</a:t>
            </a:fld>
            <a:endParaRPr lang="en-US" sz="1400">
              <a:latin typeface="+mn-lt"/>
            </a:endParaRPr>
          </a:p>
        </p:txBody>
      </p:sp>
      <p:sp>
        <p:nvSpPr>
          <p:cNvPr id="80" name="5 Marcador de número de diapositiva"/>
          <p:cNvSpPr txBox="1">
            <a:spLocks noGrp="1"/>
          </p:cNvSpPr>
          <p:nvPr/>
        </p:nvSpPr>
        <p:spPr bwMode="auto">
          <a:xfrm>
            <a:off x="6553200" y="6248400"/>
            <a:ext cx="1905000" cy="457200"/>
          </a:xfrm>
          <a:prstGeom prst="rect">
            <a:avLst/>
          </a:prstGeom>
          <a:noFill/>
          <a:ln>
            <a:miter lim="800000"/>
            <a:headEnd/>
            <a:tailEnd/>
          </a:ln>
        </p:spPr>
        <p:txBody>
          <a:bodyPr/>
          <a:lstStyle/>
          <a:p>
            <a:pPr algn="r">
              <a:defRPr/>
            </a:pPr>
            <a:fld id="{FBF1EAF2-DFE4-4408-951D-38C3A12F67CA}" type="slidenum">
              <a:rPr lang="en-US" sz="1400">
                <a:latin typeface="+mn-lt"/>
              </a:rPr>
              <a:pPr algn="r">
                <a:defRPr/>
              </a:pPr>
              <a:t>31</a:t>
            </a:fld>
            <a:endParaRPr lang="en-US" sz="1400">
              <a:latin typeface="+mn-lt"/>
            </a:endParaRPr>
          </a:p>
        </p:txBody>
      </p:sp>
      <p:pic>
        <p:nvPicPr>
          <p:cNvPr id="140292" name="Picture 25" descr="http://www.AdwareReport.com/mt/archives/4.gif"/>
          <p:cNvPicPr>
            <a:picLocks noChangeAspect="1" noChangeArrowheads="1"/>
          </p:cNvPicPr>
          <p:nvPr/>
        </p:nvPicPr>
        <p:blipFill>
          <a:blip r:embed="rId3" r:link="rId4" cstate="print"/>
          <a:srcRect/>
          <a:stretch>
            <a:fillRect/>
          </a:stretch>
        </p:blipFill>
        <p:spPr bwMode="auto">
          <a:xfrm>
            <a:off x="1479550" y="65088"/>
            <a:ext cx="333375" cy="76200"/>
          </a:xfrm>
          <a:prstGeom prst="rect">
            <a:avLst/>
          </a:prstGeom>
          <a:noFill/>
          <a:ln w="9525">
            <a:noFill/>
            <a:miter lim="800000"/>
            <a:headEnd/>
            <a:tailEnd/>
          </a:ln>
        </p:spPr>
      </p:pic>
      <p:sp>
        <p:nvSpPr>
          <p:cNvPr id="480258" name="Rectangle 2"/>
          <p:cNvSpPr>
            <a:spLocks noGrp="1" noChangeArrowheads="1"/>
          </p:cNvSpPr>
          <p:nvPr>
            <p:ph type="title" idx="4294967295"/>
          </p:nvPr>
        </p:nvSpPr>
        <p:spPr>
          <a:xfrm>
            <a:off x="0" y="0"/>
            <a:ext cx="9144000" cy="1143000"/>
          </a:xfrm>
          <a:solidFill>
            <a:schemeClr val="accent2">
              <a:lumMod val="20000"/>
              <a:lumOff val="80000"/>
            </a:schemeClr>
          </a:solidFill>
          <a:ln w="76200" cap="flat" algn="ctr">
            <a:solidFill>
              <a:srgbClr val="0000FF"/>
            </a:solidFill>
          </a:ln>
        </p:spPr>
        <p:txBody>
          <a:bodyPr/>
          <a:lstStyle/>
          <a:p>
            <a:r>
              <a:rPr lang="es-AR" sz="4000" b="1" i="1" dirty="0">
                <a:solidFill>
                  <a:schemeClr val="accent2">
                    <a:lumMod val="75000"/>
                  </a:schemeClr>
                </a:solidFill>
                <a:effectLst>
                  <a:outerShdw blurRad="38100" dist="38100" dir="2700000" algn="tl">
                    <a:srgbClr val="C0C0C0"/>
                  </a:outerShdw>
                </a:effectLst>
                <a:latin typeface="Arial" charset="0"/>
              </a:rPr>
              <a:t>Monitores de Seguridad  </a:t>
            </a:r>
            <a:br>
              <a:rPr lang="es-AR" sz="4000" b="1" i="1" dirty="0">
                <a:solidFill>
                  <a:schemeClr val="accent2">
                    <a:lumMod val="75000"/>
                  </a:schemeClr>
                </a:solidFill>
                <a:effectLst>
                  <a:outerShdw blurRad="38100" dist="38100" dir="2700000" algn="tl">
                    <a:srgbClr val="C0C0C0"/>
                  </a:outerShdw>
                </a:effectLst>
                <a:latin typeface="Arial" charset="0"/>
              </a:rPr>
            </a:br>
            <a:r>
              <a:rPr lang="es-AR" sz="4000" b="1" i="1" dirty="0">
                <a:solidFill>
                  <a:schemeClr val="accent2">
                    <a:lumMod val="75000"/>
                  </a:schemeClr>
                </a:solidFill>
                <a:effectLst>
                  <a:outerShdw blurRad="38100" dist="38100" dir="2700000" algn="tl">
                    <a:srgbClr val="C0C0C0"/>
                  </a:outerShdw>
                </a:effectLst>
                <a:latin typeface="Arial" charset="0"/>
              </a:rPr>
              <a:t>(</a:t>
            </a:r>
            <a:r>
              <a:rPr lang="es-AR" sz="4000" b="1" i="1" dirty="0" err="1">
                <a:solidFill>
                  <a:schemeClr val="accent2">
                    <a:lumMod val="75000"/>
                  </a:schemeClr>
                </a:solidFill>
                <a:effectLst>
                  <a:outerShdw blurRad="38100" dist="38100" dir="2700000" algn="tl">
                    <a:srgbClr val="C0C0C0"/>
                  </a:outerShdw>
                </a:effectLst>
                <a:latin typeface="Arial" charset="0"/>
              </a:rPr>
              <a:t>Ends</a:t>
            </a:r>
            <a:r>
              <a:rPr lang="es-AR" sz="4000" b="1" i="1" dirty="0">
                <a:solidFill>
                  <a:schemeClr val="accent2">
                    <a:lumMod val="75000"/>
                  </a:schemeClr>
                </a:solidFill>
                <a:effectLst>
                  <a:outerShdw blurRad="38100" dist="38100" dir="2700000" algn="tl">
                    <a:srgbClr val="C0C0C0"/>
                  </a:outerShdw>
                </a:effectLst>
                <a:latin typeface="Arial" charset="0"/>
              </a:rPr>
              <a:t> </a:t>
            </a:r>
            <a:r>
              <a:rPr lang="es-AR" sz="4000" b="1" i="1" dirty="0" err="1">
                <a:solidFill>
                  <a:schemeClr val="accent2">
                    <a:lumMod val="75000"/>
                  </a:schemeClr>
                </a:solidFill>
                <a:effectLst>
                  <a:outerShdw blurRad="38100" dist="38100" dir="2700000" algn="tl">
                    <a:srgbClr val="C0C0C0"/>
                  </a:outerShdw>
                </a:effectLst>
                <a:latin typeface="Arial" charset="0"/>
              </a:rPr>
              <a:t>Points</a:t>
            </a:r>
            <a:r>
              <a:rPr lang="es-AR" sz="4000" b="1" i="1" dirty="0">
                <a:solidFill>
                  <a:schemeClr val="accent2">
                    <a:lumMod val="75000"/>
                  </a:schemeClr>
                </a:solidFill>
                <a:effectLst>
                  <a:outerShdw blurRad="38100" dist="38100" dir="2700000" algn="tl">
                    <a:srgbClr val="C0C0C0"/>
                  </a:outerShdw>
                </a:effectLst>
                <a:latin typeface="Arial" charset="0"/>
              </a:rPr>
              <a:t>) - DLP</a:t>
            </a:r>
          </a:p>
        </p:txBody>
      </p:sp>
      <p:sp>
        <p:nvSpPr>
          <p:cNvPr id="480259" name="Rectangle 3"/>
          <p:cNvSpPr>
            <a:spLocks noGrp="1" noChangeArrowheads="1"/>
          </p:cNvSpPr>
          <p:nvPr>
            <p:ph type="body" idx="4294967295"/>
          </p:nvPr>
        </p:nvSpPr>
        <p:spPr>
          <a:xfrm>
            <a:off x="323850" y="1268413"/>
            <a:ext cx="8569325" cy="5256212"/>
          </a:xfrm>
          <a:solidFill>
            <a:schemeClr val="accent2">
              <a:lumMod val="20000"/>
              <a:lumOff val="80000"/>
            </a:schemeClr>
          </a:solidFill>
          <a:ln w="76200" cap="flat" algn="ctr">
            <a:solidFill>
              <a:srgbClr val="000080"/>
            </a:solidFill>
          </a:ln>
        </p:spPr>
        <p:txBody>
          <a:bodyPr/>
          <a:lstStyle/>
          <a:p>
            <a:pPr>
              <a:lnSpc>
                <a:spcPct val="80000"/>
              </a:lnSpc>
            </a:pPr>
            <a:r>
              <a:rPr lang="es-ES" sz="2800" b="1" i="1" dirty="0">
                <a:solidFill>
                  <a:srgbClr val="000099"/>
                </a:solidFill>
                <a:effectLst>
                  <a:outerShdw blurRad="38100" dist="38100" dir="2700000" algn="tl">
                    <a:srgbClr val="C0C0C0"/>
                  </a:outerShdw>
                </a:effectLst>
                <a:latin typeface="Arial" charset="0"/>
              </a:rPr>
              <a:t>Impide la introducción de software malicioso o no autorizado. </a:t>
            </a:r>
          </a:p>
          <a:p>
            <a:pPr>
              <a:lnSpc>
                <a:spcPct val="80000"/>
              </a:lnSpc>
            </a:pPr>
            <a:r>
              <a:rPr lang="es-ES" sz="2800" b="1" i="1" dirty="0">
                <a:solidFill>
                  <a:srgbClr val="000099"/>
                </a:solidFill>
                <a:effectLst>
                  <a:outerShdw blurRad="38100" dist="38100" dir="2700000" algn="tl">
                    <a:srgbClr val="C0C0C0"/>
                  </a:outerShdw>
                </a:effectLst>
                <a:latin typeface="Arial" charset="0"/>
              </a:rPr>
              <a:t>Proporciona mayor control - puede bloquear dispositivos por clase, extensiones de archivo, puerto físico o identificador de dispositivo, desde un único lugar. </a:t>
            </a:r>
          </a:p>
          <a:p>
            <a:pPr>
              <a:lnSpc>
                <a:spcPct val="80000"/>
              </a:lnSpc>
            </a:pPr>
            <a:r>
              <a:rPr lang="es-ES" sz="2800" b="1" i="1" dirty="0">
                <a:solidFill>
                  <a:srgbClr val="000099"/>
                </a:solidFill>
                <a:effectLst>
                  <a:outerShdw blurRad="38100" dist="38100" dir="2700000" algn="tl">
                    <a:srgbClr val="C0C0C0"/>
                  </a:outerShdw>
                </a:effectLst>
                <a:latin typeface="Arial" charset="0"/>
              </a:rPr>
              <a:t>Permite conceder acceso temporal al dispositivo o puerto durante un período de tiempo estipulado. </a:t>
            </a:r>
          </a:p>
          <a:p>
            <a:pPr>
              <a:lnSpc>
                <a:spcPct val="80000"/>
              </a:lnSpc>
            </a:pPr>
            <a:r>
              <a:rPr lang="es-ES" sz="2800" b="1" i="1" dirty="0">
                <a:solidFill>
                  <a:srgbClr val="000099"/>
                </a:solidFill>
                <a:effectLst>
                  <a:outerShdw blurRad="38100" dist="38100" dir="2700000" algn="tl">
                    <a:srgbClr val="C0C0C0"/>
                  </a:outerShdw>
                </a:effectLst>
                <a:latin typeface="Arial" charset="0"/>
              </a:rPr>
              <a:t>Monitoriza centralizadamente la red, detecta dispositivos conectados y realiza varias tareas </a:t>
            </a:r>
          </a:p>
          <a:p>
            <a:pPr>
              <a:lnSpc>
                <a:spcPct val="80000"/>
              </a:lnSpc>
            </a:pPr>
            <a:r>
              <a:rPr lang="es-ES" sz="2800" b="1" i="1" dirty="0">
                <a:solidFill>
                  <a:srgbClr val="000099"/>
                </a:solidFill>
                <a:effectLst>
                  <a:outerShdw blurRad="38100" dist="38100" dir="2700000" algn="tl">
                    <a:srgbClr val="C0C0C0"/>
                  </a:outerShdw>
                </a:effectLst>
                <a:latin typeface="Arial" charset="0"/>
              </a:rPr>
              <a:t>Protege automáticamente equipos detectados desplegando un agente y una directiva de bloqueo predefinida. </a:t>
            </a:r>
          </a:p>
        </p:txBody>
      </p:sp>
      <p:pic>
        <p:nvPicPr>
          <p:cNvPr id="140295" name="Picture 4" descr="http://www.AdwareReport.com/mt/archives/5.gif"/>
          <p:cNvPicPr>
            <a:picLocks noChangeAspect="1" noChangeArrowheads="1"/>
          </p:cNvPicPr>
          <p:nvPr/>
        </p:nvPicPr>
        <p:blipFill>
          <a:blip r:embed="rId3" r:link="rId5" cstate="print"/>
          <a:srcRect/>
          <a:stretch>
            <a:fillRect/>
          </a:stretch>
        </p:blipFill>
        <p:spPr bwMode="auto">
          <a:xfrm>
            <a:off x="1479550" y="65088"/>
            <a:ext cx="333375" cy="76200"/>
          </a:xfrm>
          <a:prstGeom prst="rect">
            <a:avLst/>
          </a:prstGeom>
          <a:noFill/>
          <a:ln w="9525">
            <a:noFill/>
            <a:miter lim="800000"/>
            <a:headEnd/>
            <a:tailEnd/>
          </a:ln>
        </p:spPr>
      </p:pic>
      <p:pic>
        <p:nvPicPr>
          <p:cNvPr id="140296" name="Picture 5" descr="http://www.AdwareReport.com/mt/archives/4.gif"/>
          <p:cNvPicPr>
            <a:picLocks noChangeAspect="1" noChangeArrowheads="1"/>
          </p:cNvPicPr>
          <p:nvPr/>
        </p:nvPicPr>
        <p:blipFill>
          <a:blip r:embed="rId3" r:link="rId4" cstate="print"/>
          <a:srcRect/>
          <a:stretch>
            <a:fillRect/>
          </a:stretch>
        </p:blipFill>
        <p:spPr bwMode="auto">
          <a:xfrm>
            <a:off x="1479550" y="65088"/>
            <a:ext cx="333375" cy="76200"/>
          </a:xfrm>
          <a:prstGeom prst="rect">
            <a:avLst/>
          </a:prstGeom>
          <a:noFill/>
          <a:ln w="9525">
            <a:noFill/>
            <a:miter lim="800000"/>
            <a:headEnd/>
            <a:tailEnd/>
          </a:ln>
        </p:spPr>
      </p:pic>
      <p:pic>
        <p:nvPicPr>
          <p:cNvPr id="140297" name="Picture 6" descr="http://www.AdwareReport.com/mt/archives/3.gif"/>
          <p:cNvPicPr>
            <a:picLocks noChangeAspect="1" noChangeArrowheads="1"/>
          </p:cNvPicPr>
          <p:nvPr/>
        </p:nvPicPr>
        <p:blipFill>
          <a:blip r:embed="rId3" r:link="rId6" cstate="print"/>
          <a:srcRect/>
          <a:stretch>
            <a:fillRect/>
          </a:stretch>
        </p:blipFill>
        <p:spPr bwMode="auto">
          <a:xfrm>
            <a:off x="1479550" y="65088"/>
            <a:ext cx="333375" cy="76200"/>
          </a:xfrm>
          <a:prstGeom prst="rect">
            <a:avLst/>
          </a:prstGeom>
          <a:noFill/>
          <a:ln w="9525">
            <a:noFill/>
            <a:miter lim="800000"/>
            <a:headEnd/>
            <a:tailEnd/>
          </a:ln>
        </p:spPr>
      </p:pic>
      <p:pic>
        <p:nvPicPr>
          <p:cNvPr id="140298" name="Picture 7" descr="http://www.AdwareReport.com/mt/archives/2.gif"/>
          <p:cNvPicPr>
            <a:picLocks noChangeAspect="1" noChangeArrowheads="1"/>
          </p:cNvPicPr>
          <p:nvPr/>
        </p:nvPicPr>
        <p:blipFill>
          <a:blip r:embed="rId3" r:link="rId7" cstate="print"/>
          <a:srcRect/>
          <a:stretch>
            <a:fillRect/>
          </a:stretch>
        </p:blipFill>
        <p:spPr bwMode="auto">
          <a:xfrm>
            <a:off x="1479550" y="65088"/>
            <a:ext cx="333375" cy="76200"/>
          </a:xfrm>
          <a:prstGeom prst="rect">
            <a:avLst/>
          </a:prstGeom>
          <a:noFill/>
          <a:ln w="9525">
            <a:noFill/>
            <a:miter lim="800000"/>
            <a:headEnd/>
            <a:tailEnd/>
          </a:ln>
        </p:spPr>
      </p:pic>
      <p:pic>
        <p:nvPicPr>
          <p:cNvPr id="140299" name="Picture 8" descr="http://www.AdwareReport.com/mt/archives/1.gif"/>
          <p:cNvPicPr>
            <a:picLocks noChangeAspect="1" noChangeArrowheads="1"/>
          </p:cNvPicPr>
          <p:nvPr/>
        </p:nvPicPr>
        <p:blipFill>
          <a:blip r:embed="rId3" r:link="rId8" cstate="print"/>
          <a:srcRect/>
          <a:stretch>
            <a:fillRect/>
          </a:stretch>
        </p:blipFill>
        <p:spPr bwMode="auto">
          <a:xfrm>
            <a:off x="1479550" y="65088"/>
            <a:ext cx="333375" cy="76200"/>
          </a:xfrm>
          <a:prstGeom prst="rect">
            <a:avLst/>
          </a:prstGeom>
          <a:noFill/>
          <a:ln w="9525">
            <a:noFill/>
            <a:miter lim="800000"/>
            <a:headEnd/>
            <a:tailEnd/>
          </a:ln>
        </p:spPr>
      </p:pic>
      <p:pic>
        <p:nvPicPr>
          <p:cNvPr id="140300" name="Picture 10" descr="http://www.AdwareReport.com/mt/archives/5.gif"/>
          <p:cNvPicPr>
            <a:picLocks noChangeAspect="1" noChangeArrowheads="1"/>
          </p:cNvPicPr>
          <p:nvPr/>
        </p:nvPicPr>
        <p:blipFill>
          <a:blip r:embed="rId3" r:link="rId5" cstate="print"/>
          <a:srcRect/>
          <a:stretch>
            <a:fillRect/>
          </a:stretch>
        </p:blipFill>
        <p:spPr bwMode="auto">
          <a:xfrm>
            <a:off x="1479550" y="65088"/>
            <a:ext cx="333375" cy="76200"/>
          </a:xfrm>
          <a:prstGeom prst="rect">
            <a:avLst/>
          </a:prstGeom>
          <a:noFill/>
          <a:ln w="9525">
            <a:noFill/>
            <a:miter lim="800000"/>
            <a:headEnd/>
            <a:tailEnd/>
          </a:ln>
        </p:spPr>
      </p:pic>
      <p:sp>
        <p:nvSpPr>
          <p:cNvPr id="140301" name="Rectangle 60"/>
          <p:cNvSpPr>
            <a:spLocks noChangeArrowheads="1"/>
          </p:cNvSpPr>
          <p:nvPr/>
        </p:nvSpPr>
        <p:spPr bwMode="auto">
          <a:xfrm>
            <a:off x="1479550" y="65088"/>
            <a:ext cx="5840413" cy="0"/>
          </a:xfrm>
          <a:prstGeom prst="rect">
            <a:avLst/>
          </a:prstGeom>
          <a:solidFill>
            <a:srgbClr val="FFFFFF"/>
          </a:solidFill>
          <a:ln w="9525">
            <a:noFill/>
            <a:miter lim="800000"/>
            <a:headEnd/>
            <a:tailEnd/>
          </a:ln>
        </p:spPr>
        <p:txBody>
          <a:bodyPr wrap="none" anchor="ctr">
            <a:spAutoFit/>
          </a:bodyPr>
          <a:lstStyle/>
          <a:p>
            <a:endParaRPr lang="es-ES"/>
          </a:p>
        </p:txBody>
      </p:sp>
      <p:sp>
        <p:nvSpPr>
          <p:cNvPr id="140302" name="Rectangle 61"/>
          <p:cNvSpPr>
            <a:spLocks noChangeArrowheads="1"/>
          </p:cNvSpPr>
          <p:nvPr/>
        </p:nvSpPr>
        <p:spPr bwMode="auto">
          <a:xfrm>
            <a:off x="1479550" y="65088"/>
            <a:ext cx="381000" cy="0"/>
          </a:xfrm>
          <a:prstGeom prst="rect">
            <a:avLst/>
          </a:prstGeom>
          <a:solidFill>
            <a:srgbClr val="FFFFFF"/>
          </a:solidFill>
          <a:ln w="9525">
            <a:noFill/>
            <a:miter lim="800000"/>
            <a:headEnd/>
            <a:tailEnd/>
          </a:ln>
        </p:spPr>
        <p:txBody>
          <a:bodyPr wrap="none" anchor="ctr">
            <a:spAutoFit/>
          </a:bodyPr>
          <a:lstStyle/>
          <a:p>
            <a:endParaRPr lang="es-ES"/>
          </a:p>
        </p:txBody>
      </p:sp>
      <p:sp>
        <p:nvSpPr>
          <p:cNvPr id="140303" name="Rectangle 62"/>
          <p:cNvSpPr>
            <a:spLocks noChangeArrowheads="1"/>
          </p:cNvSpPr>
          <p:nvPr/>
        </p:nvSpPr>
        <p:spPr bwMode="auto">
          <a:xfrm>
            <a:off x="1479550" y="65088"/>
            <a:ext cx="5840413" cy="0"/>
          </a:xfrm>
          <a:prstGeom prst="rect">
            <a:avLst/>
          </a:prstGeom>
          <a:solidFill>
            <a:srgbClr val="FFFFFF"/>
          </a:solidFill>
          <a:ln w="9525">
            <a:noFill/>
            <a:miter lim="800000"/>
            <a:headEnd/>
            <a:tailEnd/>
          </a:ln>
        </p:spPr>
        <p:txBody>
          <a:bodyPr wrap="none" anchor="ctr">
            <a:spAutoFit/>
          </a:bodyPr>
          <a:lstStyle/>
          <a:p>
            <a:endParaRPr lang="es-ES"/>
          </a:p>
        </p:txBody>
      </p:sp>
      <p:sp>
        <p:nvSpPr>
          <p:cNvPr id="140304" name="Rectangle 63"/>
          <p:cNvSpPr>
            <a:spLocks noChangeArrowheads="1"/>
          </p:cNvSpPr>
          <p:nvPr/>
        </p:nvSpPr>
        <p:spPr bwMode="auto">
          <a:xfrm>
            <a:off x="1479550" y="65088"/>
            <a:ext cx="5840413" cy="0"/>
          </a:xfrm>
          <a:prstGeom prst="rect">
            <a:avLst/>
          </a:prstGeom>
          <a:solidFill>
            <a:srgbClr val="FFFFFF"/>
          </a:solidFill>
          <a:ln w="9525">
            <a:noFill/>
            <a:miter lim="800000"/>
            <a:headEnd/>
            <a:tailEnd/>
          </a:ln>
        </p:spPr>
        <p:txBody>
          <a:bodyPr wrap="none" anchor="ctr">
            <a:spAutoFit/>
          </a:bodyPr>
          <a:lstStyle/>
          <a:p>
            <a:endParaRPr lang="es-ES"/>
          </a:p>
        </p:txBody>
      </p:sp>
      <p:sp>
        <p:nvSpPr>
          <p:cNvPr id="140305" name="Rectangle 64"/>
          <p:cNvSpPr>
            <a:spLocks noChangeArrowheads="1"/>
          </p:cNvSpPr>
          <p:nvPr/>
        </p:nvSpPr>
        <p:spPr bwMode="auto">
          <a:xfrm>
            <a:off x="1479550" y="65088"/>
            <a:ext cx="5840413" cy="0"/>
          </a:xfrm>
          <a:prstGeom prst="rect">
            <a:avLst/>
          </a:prstGeom>
          <a:solidFill>
            <a:srgbClr val="FFFFFF"/>
          </a:solidFill>
          <a:ln w="9525">
            <a:noFill/>
            <a:miter lim="800000"/>
            <a:headEnd/>
            <a:tailEnd/>
          </a:ln>
        </p:spPr>
        <p:txBody>
          <a:bodyPr wrap="none" anchor="ctr">
            <a:spAutoFit/>
          </a:bodyPr>
          <a:lstStyle/>
          <a:p>
            <a:endParaRPr lang="es-ES"/>
          </a:p>
        </p:txBody>
      </p:sp>
      <p:sp>
        <p:nvSpPr>
          <p:cNvPr id="140306" name="Rectangle 65"/>
          <p:cNvSpPr>
            <a:spLocks noChangeArrowheads="1"/>
          </p:cNvSpPr>
          <p:nvPr/>
        </p:nvSpPr>
        <p:spPr bwMode="auto">
          <a:xfrm>
            <a:off x="1479550" y="65088"/>
            <a:ext cx="5840413" cy="0"/>
          </a:xfrm>
          <a:prstGeom prst="rect">
            <a:avLst/>
          </a:prstGeom>
          <a:solidFill>
            <a:srgbClr val="FFFFFF"/>
          </a:solidFill>
          <a:ln w="9525">
            <a:noFill/>
            <a:miter lim="800000"/>
            <a:headEnd/>
            <a:tailEnd/>
          </a:ln>
        </p:spPr>
        <p:txBody>
          <a:bodyPr wrap="none" anchor="ctr">
            <a:spAutoFit/>
          </a:bodyPr>
          <a:lstStyle/>
          <a:p>
            <a:endParaRPr lang="es-ES"/>
          </a:p>
        </p:txBody>
      </p:sp>
      <p:sp>
        <p:nvSpPr>
          <p:cNvPr id="140307" name="Rectangle 66"/>
          <p:cNvSpPr>
            <a:spLocks noChangeArrowheads="1"/>
          </p:cNvSpPr>
          <p:nvPr/>
        </p:nvSpPr>
        <p:spPr bwMode="auto">
          <a:xfrm>
            <a:off x="1479550" y="65088"/>
            <a:ext cx="5840413" cy="0"/>
          </a:xfrm>
          <a:prstGeom prst="rect">
            <a:avLst/>
          </a:prstGeom>
          <a:solidFill>
            <a:srgbClr val="FFFFFF"/>
          </a:solidFill>
          <a:ln w="9525">
            <a:noFill/>
            <a:miter lim="800000"/>
            <a:headEnd/>
            <a:tailEnd/>
          </a:ln>
        </p:spPr>
        <p:txBody>
          <a:bodyPr wrap="none" anchor="ctr">
            <a:spAutoFit/>
          </a:bodyPr>
          <a:lstStyle/>
          <a:p>
            <a:endParaRPr lang="es-ES"/>
          </a:p>
        </p:txBody>
      </p:sp>
      <p:sp>
        <p:nvSpPr>
          <p:cNvPr id="140308" name="Rectangle 68"/>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0309" name="Rectangle 69"/>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0310" name="Rectangle 70"/>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0311" name="Rectangle 71"/>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0312" name="Rectangle 72"/>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0313" name="Rectangle 73"/>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0314" name="Rectangle 74"/>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0315" name="Rectangle 75"/>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0316" name="Rectangle 76"/>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0317" name="Rectangle 77"/>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0318" name="Rectangle 78"/>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0319" name="Rectangle 79"/>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0320" name="Rectangle 80"/>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0321" name="Rectangle 81"/>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0322" name="Rectangle 82"/>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0323" name="Rectangle 83"/>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0324" name="Rectangle 84"/>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0325" name="Rectangle 85"/>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0326" name="Rectangle 86"/>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0327" name="Rectangle 87"/>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0328" name="Rectangle 88"/>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0329" name="Rectangle 89"/>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0330" name="Rectangle 90"/>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0331" name="Rectangle 91"/>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0332" name="Rectangle 92"/>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0333" name="Rectangle 93"/>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0334" name="Rectangle 94"/>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0335" name="Rectangle 95"/>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0336" name="Rectangle 96"/>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0337" name="Rectangle 97"/>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0338" name="Rectangle 98"/>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0339" name="Rectangle 99"/>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0340" name="Rectangle 100"/>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0341" name="Rectangle 101"/>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0342" name="Rectangle 102"/>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0343" name="Rectangle 103"/>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0344" name="Rectangle 104"/>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0345" name="Rectangle 105"/>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0346" name="Rectangle 106"/>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0347" name="Rectangle 107"/>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0348" name="Rectangle 108"/>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0349" name="Rectangle 109"/>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0350" name="Rectangle 110"/>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0351" name="Rectangle 111"/>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0352" name="Rectangle 112"/>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0353" name="Rectangle 113"/>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0354" name="Rectangle 114"/>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0355" name="Rectangle 115"/>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0356" name="Rectangle 116"/>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0357" name="Rectangle 117"/>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480258"/>
                                        </p:tgtEl>
                                        <p:attrNameLst>
                                          <p:attrName>style.visibility</p:attrName>
                                        </p:attrNameLst>
                                      </p:cBhvr>
                                      <p:to>
                                        <p:strVal val="visible"/>
                                      </p:to>
                                    </p:set>
                                    <p:anim calcmode="lin" valueType="num">
                                      <p:cBhvr>
                                        <p:cTn id="7" dur="1000" fill="hold"/>
                                        <p:tgtEl>
                                          <p:spTgt spid="480258"/>
                                        </p:tgtEl>
                                        <p:attrNameLst>
                                          <p:attrName>ppt_w</p:attrName>
                                        </p:attrNameLst>
                                      </p:cBhvr>
                                      <p:tavLst>
                                        <p:tav tm="0">
                                          <p:val>
                                            <p:fltVal val="0"/>
                                          </p:val>
                                        </p:tav>
                                        <p:tav tm="100000">
                                          <p:val>
                                            <p:strVal val="#ppt_w"/>
                                          </p:val>
                                        </p:tav>
                                      </p:tavLst>
                                    </p:anim>
                                    <p:anim calcmode="lin" valueType="num">
                                      <p:cBhvr>
                                        <p:cTn id="8" dur="1000" fill="hold"/>
                                        <p:tgtEl>
                                          <p:spTgt spid="480258"/>
                                        </p:tgtEl>
                                        <p:attrNameLst>
                                          <p:attrName>ppt_h</p:attrName>
                                        </p:attrNameLst>
                                      </p:cBhvr>
                                      <p:tavLst>
                                        <p:tav tm="0">
                                          <p:val>
                                            <p:fltVal val="0"/>
                                          </p:val>
                                        </p:tav>
                                        <p:tav tm="100000">
                                          <p:val>
                                            <p:strVal val="#ppt_h"/>
                                          </p:val>
                                        </p:tav>
                                      </p:tavLst>
                                    </p:anim>
                                    <p:anim calcmode="lin" valueType="num">
                                      <p:cBhvr>
                                        <p:cTn id="9" dur="1000" fill="hold"/>
                                        <p:tgtEl>
                                          <p:spTgt spid="480258"/>
                                        </p:tgtEl>
                                        <p:attrNameLst>
                                          <p:attrName>style.rotation</p:attrName>
                                        </p:attrNameLst>
                                      </p:cBhvr>
                                      <p:tavLst>
                                        <p:tav tm="0">
                                          <p:val>
                                            <p:fltVal val="90"/>
                                          </p:val>
                                        </p:tav>
                                        <p:tav tm="100000">
                                          <p:val>
                                            <p:fltVal val="0"/>
                                          </p:val>
                                        </p:tav>
                                      </p:tavLst>
                                    </p:anim>
                                    <p:animEffect transition="in" filter="fade">
                                      <p:cBhvr>
                                        <p:cTn id="10" dur="1000"/>
                                        <p:tgtEl>
                                          <p:spTgt spid="480258"/>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grpId="0" nodeType="clickEffect">
                                  <p:stCondLst>
                                    <p:cond delay="0"/>
                                  </p:stCondLst>
                                  <p:childTnLst>
                                    <p:set>
                                      <p:cBhvr>
                                        <p:cTn id="14" dur="1" fill="hold">
                                          <p:stCondLst>
                                            <p:cond delay="0"/>
                                          </p:stCondLst>
                                        </p:cTn>
                                        <p:tgtEl>
                                          <p:spTgt spid="480259">
                                            <p:bg/>
                                          </p:spTgt>
                                        </p:tgtEl>
                                        <p:attrNameLst>
                                          <p:attrName>style.visibility</p:attrName>
                                        </p:attrNameLst>
                                      </p:cBhvr>
                                      <p:to>
                                        <p:strVal val="visible"/>
                                      </p:to>
                                    </p:set>
                                    <p:anim calcmode="lin" valueType="num">
                                      <p:cBhvr>
                                        <p:cTn id="15" dur="1000" fill="hold"/>
                                        <p:tgtEl>
                                          <p:spTgt spid="480259">
                                            <p:bg/>
                                          </p:spTgt>
                                        </p:tgtEl>
                                        <p:attrNameLst>
                                          <p:attrName>ppt_w</p:attrName>
                                        </p:attrNameLst>
                                      </p:cBhvr>
                                      <p:tavLst>
                                        <p:tav tm="0">
                                          <p:val>
                                            <p:fltVal val="0"/>
                                          </p:val>
                                        </p:tav>
                                        <p:tav tm="100000">
                                          <p:val>
                                            <p:strVal val="#ppt_w"/>
                                          </p:val>
                                        </p:tav>
                                      </p:tavLst>
                                    </p:anim>
                                    <p:anim calcmode="lin" valueType="num">
                                      <p:cBhvr>
                                        <p:cTn id="16" dur="1000" fill="hold"/>
                                        <p:tgtEl>
                                          <p:spTgt spid="480259">
                                            <p:bg/>
                                          </p:spTgt>
                                        </p:tgtEl>
                                        <p:attrNameLst>
                                          <p:attrName>ppt_h</p:attrName>
                                        </p:attrNameLst>
                                      </p:cBhvr>
                                      <p:tavLst>
                                        <p:tav tm="0">
                                          <p:val>
                                            <p:fltVal val="0"/>
                                          </p:val>
                                        </p:tav>
                                        <p:tav tm="100000">
                                          <p:val>
                                            <p:strVal val="#ppt_h"/>
                                          </p:val>
                                        </p:tav>
                                      </p:tavLst>
                                    </p:anim>
                                    <p:anim calcmode="lin" valueType="num">
                                      <p:cBhvr>
                                        <p:cTn id="17" dur="1000" fill="hold"/>
                                        <p:tgtEl>
                                          <p:spTgt spid="480259">
                                            <p:bg/>
                                          </p:spTgt>
                                        </p:tgtEl>
                                        <p:attrNameLst>
                                          <p:attrName>style.rotation</p:attrName>
                                        </p:attrNameLst>
                                      </p:cBhvr>
                                      <p:tavLst>
                                        <p:tav tm="0">
                                          <p:val>
                                            <p:fltVal val="90"/>
                                          </p:val>
                                        </p:tav>
                                        <p:tav tm="100000">
                                          <p:val>
                                            <p:fltVal val="0"/>
                                          </p:val>
                                        </p:tav>
                                      </p:tavLst>
                                    </p:anim>
                                    <p:animEffect transition="in" filter="fade">
                                      <p:cBhvr>
                                        <p:cTn id="18" dur="1000"/>
                                        <p:tgtEl>
                                          <p:spTgt spid="480259">
                                            <p:bg/>
                                          </p:spTgt>
                                        </p:tgtEl>
                                      </p:cBhvr>
                                    </p:animEffect>
                                  </p:childTnLst>
                                </p:cTn>
                              </p:par>
                            </p:childTnLst>
                          </p:cTn>
                        </p:par>
                      </p:childTnLst>
                    </p:cTn>
                  </p:par>
                  <p:par>
                    <p:cTn id="19" fill="hold">
                      <p:stCondLst>
                        <p:cond delay="indefinite"/>
                      </p:stCondLst>
                      <p:childTnLst>
                        <p:par>
                          <p:cTn id="20" fill="hold">
                            <p:stCondLst>
                              <p:cond delay="0"/>
                            </p:stCondLst>
                            <p:childTnLst>
                              <p:par>
                                <p:cTn id="21" presetID="31" presetClass="entr" presetSubtype="0" fill="hold" grpId="0" nodeType="clickEffect">
                                  <p:stCondLst>
                                    <p:cond delay="0"/>
                                  </p:stCondLst>
                                  <p:childTnLst>
                                    <p:set>
                                      <p:cBhvr>
                                        <p:cTn id="22" dur="1" fill="hold">
                                          <p:stCondLst>
                                            <p:cond delay="0"/>
                                          </p:stCondLst>
                                        </p:cTn>
                                        <p:tgtEl>
                                          <p:spTgt spid="480259">
                                            <p:txEl>
                                              <p:pRg st="0" end="0"/>
                                            </p:txEl>
                                          </p:spTgt>
                                        </p:tgtEl>
                                        <p:attrNameLst>
                                          <p:attrName>style.visibility</p:attrName>
                                        </p:attrNameLst>
                                      </p:cBhvr>
                                      <p:to>
                                        <p:strVal val="visible"/>
                                      </p:to>
                                    </p:set>
                                    <p:anim calcmode="lin" valueType="num">
                                      <p:cBhvr>
                                        <p:cTn id="23" dur="1000" fill="hold"/>
                                        <p:tgtEl>
                                          <p:spTgt spid="480259">
                                            <p:txEl>
                                              <p:pRg st="0" end="0"/>
                                            </p:txEl>
                                          </p:spTgt>
                                        </p:tgtEl>
                                        <p:attrNameLst>
                                          <p:attrName>ppt_w</p:attrName>
                                        </p:attrNameLst>
                                      </p:cBhvr>
                                      <p:tavLst>
                                        <p:tav tm="0">
                                          <p:val>
                                            <p:fltVal val="0"/>
                                          </p:val>
                                        </p:tav>
                                        <p:tav tm="100000">
                                          <p:val>
                                            <p:strVal val="#ppt_w"/>
                                          </p:val>
                                        </p:tav>
                                      </p:tavLst>
                                    </p:anim>
                                    <p:anim calcmode="lin" valueType="num">
                                      <p:cBhvr>
                                        <p:cTn id="24" dur="1000" fill="hold"/>
                                        <p:tgtEl>
                                          <p:spTgt spid="480259">
                                            <p:txEl>
                                              <p:pRg st="0" end="0"/>
                                            </p:txEl>
                                          </p:spTgt>
                                        </p:tgtEl>
                                        <p:attrNameLst>
                                          <p:attrName>ppt_h</p:attrName>
                                        </p:attrNameLst>
                                      </p:cBhvr>
                                      <p:tavLst>
                                        <p:tav tm="0">
                                          <p:val>
                                            <p:fltVal val="0"/>
                                          </p:val>
                                        </p:tav>
                                        <p:tav tm="100000">
                                          <p:val>
                                            <p:strVal val="#ppt_h"/>
                                          </p:val>
                                        </p:tav>
                                      </p:tavLst>
                                    </p:anim>
                                    <p:anim calcmode="lin" valueType="num">
                                      <p:cBhvr>
                                        <p:cTn id="25" dur="1000" fill="hold"/>
                                        <p:tgtEl>
                                          <p:spTgt spid="480259">
                                            <p:txEl>
                                              <p:pRg st="0" end="0"/>
                                            </p:txEl>
                                          </p:spTgt>
                                        </p:tgtEl>
                                        <p:attrNameLst>
                                          <p:attrName>style.rotation</p:attrName>
                                        </p:attrNameLst>
                                      </p:cBhvr>
                                      <p:tavLst>
                                        <p:tav tm="0">
                                          <p:val>
                                            <p:fltVal val="90"/>
                                          </p:val>
                                        </p:tav>
                                        <p:tav tm="100000">
                                          <p:val>
                                            <p:fltVal val="0"/>
                                          </p:val>
                                        </p:tav>
                                      </p:tavLst>
                                    </p:anim>
                                    <p:animEffect transition="in" filter="fade">
                                      <p:cBhvr>
                                        <p:cTn id="26" dur="1000"/>
                                        <p:tgtEl>
                                          <p:spTgt spid="480259">
                                            <p:txEl>
                                              <p:pRg st="0" end="0"/>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31" presetClass="entr" presetSubtype="0" fill="hold" grpId="0" nodeType="clickEffect">
                                  <p:stCondLst>
                                    <p:cond delay="0"/>
                                  </p:stCondLst>
                                  <p:childTnLst>
                                    <p:set>
                                      <p:cBhvr>
                                        <p:cTn id="30" dur="1" fill="hold">
                                          <p:stCondLst>
                                            <p:cond delay="0"/>
                                          </p:stCondLst>
                                        </p:cTn>
                                        <p:tgtEl>
                                          <p:spTgt spid="480259">
                                            <p:txEl>
                                              <p:pRg st="1" end="1"/>
                                            </p:txEl>
                                          </p:spTgt>
                                        </p:tgtEl>
                                        <p:attrNameLst>
                                          <p:attrName>style.visibility</p:attrName>
                                        </p:attrNameLst>
                                      </p:cBhvr>
                                      <p:to>
                                        <p:strVal val="visible"/>
                                      </p:to>
                                    </p:set>
                                    <p:anim calcmode="lin" valueType="num">
                                      <p:cBhvr>
                                        <p:cTn id="31" dur="1000" fill="hold"/>
                                        <p:tgtEl>
                                          <p:spTgt spid="480259">
                                            <p:txEl>
                                              <p:pRg st="1" end="1"/>
                                            </p:txEl>
                                          </p:spTgt>
                                        </p:tgtEl>
                                        <p:attrNameLst>
                                          <p:attrName>ppt_w</p:attrName>
                                        </p:attrNameLst>
                                      </p:cBhvr>
                                      <p:tavLst>
                                        <p:tav tm="0">
                                          <p:val>
                                            <p:fltVal val="0"/>
                                          </p:val>
                                        </p:tav>
                                        <p:tav tm="100000">
                                          <p:val>
                                            <p:strVal val="#ppt_w"/>
                                          </p:val>
                                        </p:tav>
                                      </p:tavLst>
                                    </p:anim>
                                    <p:anim calcmode="lin" valueType="num">
                                      <p:cBhvr>
                                        <p:cTn id="32" dur="1000" fill="hold"/>
                                        <p:tgtEl>
                                          <p:spTgt spid="480259">
                                            <p:txEl>
                                              <p:pRg st="1" end="1"/>
                                            </p:txEl>
                                          </p:spTgt>
                                        </p:tgtEl>
                                        <p:attrNameLst>
                                          <p:attrName>ppt_h</p:attrName>
                                        </p:attrNameLst>
                                      </p:cBhvr>
                                      <p:tavLst>
                                        <p:tav tm="0">
                                          <p:val>
                                            <p:fltVal val="0"/>
                                          </p:val>
                                        </p:tav>
                                        <p:tav tm="100000">
                                          <p:val>
                                            <p:strVal val="#ppt_h"/>
                                          </p:val>
                                        </p:tav>
                                      </p:tavLst>
                                    </p:anim>
                                    <p:anim calcmode="lin" valueType="num">
                                      <p:cBhvr>
                                        <p:cTn id="33" dur="1000" fill="hold"/>
                                        <p:tgtEl>
                                          <p:spTgt spid="480259">
                                            <p:txEl>
                                              <p:pRg st="1" end="1"/>
                                            </p:txEl>
                                          </p:spTgt>
                                        </p:tgtEl>
                                        <p:attrNameLst>
                                          <p:attrName>style.rotation</p:attrName>
                                        </p:attrNameLst>
                                      </p:cBhvr>
                                      <p:tavLst>
                                        <p:tav tm="0">
                                          <p:val>
                                            <p:fltVal val="90"/>
                                          </p:val>
                                        </p:tav>
                                        <p:tav tm="100000">
                                          <p:val>
                                            <p:fltVal val="0"/>
                                          </p:val>
                                        </p:tav>
                                      </p:tavLst>
                                    </p:anim>
                                    <p:animEffect transition="in" filter="fade">
                                      <p:cBhvr>
                                        <p:cTn id="34" dur="1000"/>
                                        <p:tgtEl>
                                          <p:spTgt spid="480259">
                                            <p:txEl>
                                              <p:pRg st="1" end="1"/>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31" presetClass="entr" presetSubtype="0" fill="hold" grpId="0" nodeType="clickEffect">
                                  <p:stCondLst>
                                    <p:cond delay="0"/>
                                  </p:stCondLst>
                                  <p:childTnLst>
                                    <p:set>
                                      <p:cBhvr>
                                        <p:cTn id="38" dur="1" fill="hold">
                                          <p:stCondLst>
                                            <p:cond delay="0"/>
                                          </p:stCondLst>
                                        </p:cTn>
                                        <p:tgtEl>
                                          <p:spTgt spid="480259">
                                            <p:txEl>
                                              <p:pRg st="2" end="2"/>
                                            </p:txEl>
                                          </p:spTgt>
                                        </p:tgtEl>
                                        <p:attrNameLst>
                                          <p:attrName>style.visibility</p:attrName>
                                        </p:attrNameLst>
                                      </p:cBhvr>
                                      <p:to>
                                        <p:strVal val="visible"/>
                                      </p:to>
                                    </p:set>
                                    <p:anim calcmode="lin" valueType="num">
                                      <p:cBhvr>
                                        <p:cTn id="39" dur="1000" fill="hold"/>
                                        <p:tgtEl>
                                          <p:spTgt spid="480259">
                                            <p:txEl>
                                              <p:pRg st="2" end="2"/>
                                            </p:txEl>
                                          </p:spTgt>
                                        </p:tgtEl>
                                        <p:attrNameLst>
                                          <p:attrName>ppt_w</p:attrName>
                                        </p:attrNameLst>
                                      </p:cBhvr>
                                      <p:tavLst>
                                        <p:tav tm="0">
                                          <p:val>
                                            <p:fltVal val="0"/>
                                          </p:val>
                                        </p:tav>
                                        <p:tav tm="100000">
                                          <p:val>
                                            <p:strVal val="#ppt_w"/>
                                          </p:val>
                                        </p:tav>
                                      </p:tavLst>
                                    </p:anim>
                                    <p:anim calcmode="lin" valueType="num">
                                      <p:cBhvr>
                                        <p:cTn id="40" dur="1000" fill="hold"/>
                                        <p:tgtEl>
                                          <p:spTgt spid="480259">
                                            <p:txEl>
                                              <p:pRg st="2" end="2"/>
                                            </p:txEl>
                                          </p:spTgt>
                                        </p:tgtEl>
                                        <p:attrNameLst>
                                          <p:attrName>ppt_h</p:attrName>
                                        </p:attrNameLst>
                                      </p:cBhvr>
                                      <p:tavLst>
                                        <p:tav tm="0">
                                          <p:val>
                                            <p:fltVal val="0"/>
                                          </p:val>
                                        </p:tav>
                                        <p:tav tm="100000">
                                          <p:val>
                                            <p:strVal val="#ppt_h"/>
                                          </p:val>
                                        </p:tav>
                                      </p:tavLst>
                                    </p:anim>
                                    <p:anim calcmode="lin" valueType="num">
                                      <p:cBhvr>
                                        <p:cTn id="41" dur="1000" fill="hold"/>
                                        <p:tgtEl>
                                          <p:spTgt spid="480259">
                                            <p:txEl>
                                              <p:pRg st="2" end="2"/>
                                            </p:txEl>
                                          </p:spTgt>
                                        </p:tgtEl>
                                        <p:attrNameLst>
                                          <p:attrName>style.rotation</p:attrName>
                                        </p:attrNameLst>
                                      </p:cBhvr>
                                      <p:tavLst>
                                        <p:tav tm="0">
                                          <p:val>
                                            <p:fltVal val="90"/>
                                          </p:val>
                                        </p:tav>
                                        <p:tav tm="100000">
                                          <p:val>
                                            <p:fltVal val="0"/>
                                          </p:val>
                                        </p:tav>
                                      </p:tavLst>
                                    </p:anim>
                                    <p:animEffect transition="in" filter="fade">
                                      <p:cBhvr>
                                        <p:cTn id="42" dur="1000"/>
                                        <p:tgtEl>
                                          <p:spTgt spid="480259">
                                            <p:txEl>
                                              <p:pRg st="2" end="2"/>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1" presetClass="entr" presetSubtype="0" fill="hold" grpId="0" nodeType="clickEffect">
                                  <p:stCondLst>
                                    <p:cond delay="0"/>
                                  </p:stCondLst>
                                  <p:childTnLst>
                                    <p:set>
                                      <p:cBhvr>
                                        <p:cTn id="46" dur="1" fill="hold">
                                          <p:stCondLst>
                                            <p:cond delay="0"/>
                                          </p:stCondLst>
                                        </p:cTn>
                                        <p:tgtEl>
                                          <p:spTgt spid="480259">
                                            <p:txEl>
                                              <p:pRg st="3" end="3"/>
                                            </p:txEl>
                                          </p:spTgt>
                                        </p:tgtEl>
                                        <p:attrNameLst>
                                          <p:attrName>style.visibility</p:attrName>
                                        </p:attrNameLst>
                                      </p:cBhvr>
                                      <p:to>
                                        <p:strVal val="visible"/>
                                      </p:to>
                                    </p:set>
                                    <p:anim calcmode="lin" valueType="num">
                                      <p:cBhvr>
                                        <p:cTn id="47" dur="1000" fill="hold"/>
                                        <p:tgtEl>
                                          <p:spTgt spid="480259">
                                            <p:txEl>
                                              <p:pRg st="3" end="3"/>
                                            </p:txEl>
                                          </p:spTgt>
                                        </p:tgtEl>
                                        <p:attrNameLst>
                                          <p:attrName>ppt_w</p:attrName>
                                        </p:attrNameLst>
                                      </p:cBhvr>
                                      <p:tavLst>
                                        <p:tav tm="0">
                                          <p:val>
                                            <p:fltVal val="0"/>
                                          </p:val>
                                        </p:tav>
                                        <p:tav tm="100000">
                                          <p:val>
                                            <p:strVal val="#ppt_w"/>
                                          </p:val>
                                        </p:tav>
                                      </p:tavLst>
                                    </p:anim>
                                    <p:anim calcmode="lin" valueType="num">
                                      <p:cBhvr>
                                        <p:cTn id="48" dur="1000" fill="hold"/>
                                        <p:tgtEl>
                                          <p:spTgt spid="480259">
                                            <p:txEl>
                                              <p:pRg st="3" end="3"/>
                                            </p:txEl>
                                          </p:spTgt>
                                        </p:tgtEl>
                                        <p:attrNameLst>
                                          <p:attrName>ppt_h</p:attrName>
                                        </p:attrNameLst>
                                      </p:cBhvr>
                                      <p:tavLst>
                                        <p:tav tm="0">
                                          <p:val>
                                            <p:fltVal val="0"/>
                                          </p:val>
                                        </p:tav>
                                        <p:tav tm="100000">
                                          <p:val>
                                            <p:strVal val="#ppt_h"/>
                                          </p:val>
                                        </p:tav>
                                      </p:tavLst>
                                    </p:anim>
                                    <p:anim calcmode="lin" valueType="num">
                                      <p:cBhvr>
                                        <p:cTn id="49" dur="1000" fill="hold"/>
                                        <p:tgtEl>
                                          <p:spTgt spid="480259">
                                            <p:txEl>
                                              <p:pRg st="3" end="3"/>
                                            </p:txEl>
                                          </p:spTgt>
                                        </p:tgtEl>
                                        <p:attrNameLst>
                                          <p:attrName>style.rotation</p:attrName>
                                        </p:attrNameLst>
                                      </p:cBhvr>
                                      <p:tavLst>
                                        <p:tav tm="0">
                                          <p:val>
                                            <p:fltVal val="90"/>
                                          </p:val>
                                        </p:tav>
                                        <p:tav tm="100000">
                                          <p:val>
                                            <p:fltVal val="0"/>
                                          </p:val>
                                        </p:tav>
                                      </p:tavLst>
                                    </p:anim>
                                    <p:animEffect transition="in" filter="fade">
                                      <p:cBhvr>
                                        <p:cTn id="50" dur="1000"/>
                                        <p:tgtEl>
                                          <p:spTgt spid="480259">
                                            <p:txEl>
                                              <p:pRg st="3" end="3"/>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31" presetClass="entr" presetSubtype="0" fill="hold" grpId="0" nodeType="clickEffect">
                                  <p:stCondLst>
                                    <p:cond delay="0"/>
                                  </p:stCondLst>
                                  <p:childTnLst>
                                    <p:set>
                                      <p:cBhvr>
                                        <p:cTn id="54" dur="1" fill="hold">
                                          <p:stCondLst>
                                            <p:cond delay="0"/>
                                          </p:stCondLst>
                                        </p:cTn>
                                        <p:tgtEl>
                                          <p:spTgt spid="480259">
                                            <p:txEl>
                                              <p:pRg st="4" end="4"/>
                                            </p:txEl>
                                          </p:spTgt>
                                        </p:tgtEl>
                                        <p:attrNameLst>
                                          <p:attrName>style.visibility</p:attrName>
                                        </p:attrNameLst>
                                      </p:cBhvr>
                                      <p:to>
                                        <p:strVal val="visible"/>
                                      </p:to>
                                    </p:set>
                                    <p:anim calcmode="lin" valueType="num">
                                      <p:cBhvr>
                                        <p:cTn id="55" dur="1000" fill="hold"/>
                                        <p:tgtEl>
                                          <p:spTgt spid="480259">
                                            <p:txEl>
                                              <p:pRg st="4" end="4"/>
                                            </p:txEl>
                                          </p:spTgt>
                                        </p:tgtEl>
                                        <p:attrNameLst>
                                          <p:attrName>ppt_w</p:attrName>
                                        </p:attrNameLst>
                                      </p:cBhvr>
                                      <p:tavLst>
                                        <p:tav tm="0">
                                          <p:val>
                                            <p:fltVal val="0"/>
                                          </p:val>
                                        </p:tav>
                                        <p:tav tm="100000">
                                          <p:val>
                                            <p:strVal val="#ppt_w"/>
                                          </p:val>
                                        </p:tav>
                                      </p:tavLst>
                                    </p:anim>
                                    <p:anim calcmode="lin" valueType="num">
                                      <p:cBhvr>
                                        <p:cTn id="56" dur="1000" fill="hold"/>
                                        <p:tgtEl>
                                          <p:spTgt spid="480259">
                                            <p:txEl>
                                              <p:pRg st="4" end="4"/>
                                            </p:txEl>
                                          </p:spTgt>
                                        </p:tgtEl>
                                        <p:attrNameLst>
                                          <p:attrName>ppt_h</p:attrName>
                                        </p:attrNameLst>
                                      </p:cBhvr>
                                      <p:tavLst>
                                        <p:tav tm="0">
                                          <p:val>
                                            <p:fltVal val="0"/>
                                          </p:val>
                                        </p:tav>
                                        <p:tav tm="100000">
                                          <p:val>
                                            <p:strVal val="#ppt_h"/>
                                          </p:val>
                                        </p:tav>
                                      </p:tavLst>
                                    </p:anim>
                                    <p:anim calcmode="lin" valueType="num">
                                      <p:cBhvr>
                                        <p:cTn id="57" dur="1000" fill="hold"/>
                                        <p:tgtEl>
                                          <p:spTgt spid="480259">
                                            <p:txEl>
                                              <p:pRg st="4" end="4"/>
                                            </p:txEl>
                                          </p:spTgt>
                                        </p:tgtEl>
                                        <p:attrNameLst>
                                          <p:attrName>style.rotation</p:attrName>
                                        </p:attrNameLst>
                                      </p:cBhvr>
                                      <p:tavLst>
                                        <p:tav tm="0">
                                          <p:val>
                                            <p:fltVal val="90"/>
                                          </p:val>
                                        </p:tav>
                                        <p:tav tm="100000">
                                          <p:val>
                                            <p:fltVal val="0"/>
                                          </p:val>
                                        </p:tav>
                                      </p:tavLst>
                                    </p:anim>
                                    <p:animEffect transition="in" filter="fade">
                                      <p:cBhvr>
                                        <p:cTn id="58" dur="1000"/>
                                        <p:tgtEl>
                                          <p:spTgt spid="48025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0258" grpId="0" animBg="1"/>
      <p:bldP spid="480259" grpId="0" build="p"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3 Marcador de fecha"/>
          <p:cNvSpPr txBox="1">
            <a:spLocks noGrp="1"/>
          </p:cNvSpPr>
          <p:nvPr/>
        </p:nvSpPr>
        <p:spPr bwMode="auto">
          <a:xfrm>
            <a:off x="685800" y="6248400"/>
            <a:ext cx="1905000" cy="457200"/>
          </a:xfrm>
          <a:prstGeom prst="rect">
            <a:avLst/>
          </a:prstGeom>
          <a:noFill/>
          <a:ln>
            <a:miter lim="800000"/>
            <a:headEnd/>
            <a:tailEnd/>
          </a:ln>
        </p:spPr>
        <p:txBody>
          <a:bodyPr/>
          <a:lstStyle/>
          <a:p>
            <a:pPr>
              <a:defRPr/>
            </a:pPr>
            <a:fld id="{B544E861-58F3-422B-89DD-09D943CCC136}" type="datetime1">
              <a:rPr lang="es-ES" sz="1400">
                <a:latin typeface="+mn-lt"/>
              </a:rPr>
              <a:pPr>
                <a:defRPr/>
              </a:pPr>
              <a:t>26/03/2023</a:t>
            </a:fld>
            <a:endParaRPr lang="en-US" sz="1400">
              <a:latin typeface="+mn-lt"/>
            </a:endParaRPr>
          </a:p>
        </p:txBody>
      </p:sp>
      <p:sp>
        <p:nvSpPr>
          <p:cNvPr id="80" name="5 Marcador de número de diapositiva"/>
          <p:cNvSpPr txBox="1">
            <a:spLocks noGrp="1"/>
          </p:cNvSpPr>
          <p:nvPr/>
        </p:nvSpPr>
        <p:spPr bwMode="auto">
          <a:xfrm>
            <a:off x="6553200" y="6248400"/>
            <a:ext cx="1905000" cy="457200"/>
          </a:xfrm>
          <a:prstGeom prst="rect">
            <a:avLst/>
          </a:prstGeom>
          <a:noFill/>
          <a:ln>
            <a:miter lim="800000"/>
            <a:headEnd/>
            <a:tailEnd/>
          </a:ln>
        </p:spPr>
        <p:txBody>
          <a:bodyPr/>
          <a:lstStyle/>
          <a:p>
            <a:pPr algn="r">
              <a:defRPr/>
            </a:pPr>
            <a:fld id="{CE8EFFC7-D454-4F9D-B21C-A0CE870D2A22}" type="slidenum">
              <a:rPr lang="en-US" sz="1400">
                <a:latin typeface="+mn-lt"/>
              </a:rPr>
              <a:pPr algn="r">
                <a:defRPr/>
              </a:pPr>
              <a:t>32</a:t>
            </a:fld>
            <a:endParaRPr lang="en-US" sz="1400">
              <a:latin typeface="+mn-lt"/>
            </a:endParaRPr>
          </a:p>
        </p:txBody>
      </p:sp>
      <p:pic>
        <p:nvPicPr>
          <p:cNvPr id="142340" name="Picture 25" descr="http://www.AdwareReport.com/mt/archives/4.gif"/>
          <p:cNvPicPr>
            <a:picLocks noChangeAspect="1" noChangeArrowheads="1"/>
          </p:cNvPicPr>
          <p:nvPr/>
        </p:nvPicPr>
        <p:blipFill>
          <a:blip r:embed="rId3" r:link="rId4" cstate="print"/>
          <a:srcRect/>
          <a:stretch>
            <a:fillRect/>
          </a:stretch>
        </p:blipFill>
        <p:spPr bwMode="auto">
          <a:xfrm>
            <a:off x="1479550" y="65088"/>
            <a:ext cx="333375" cy="76200"/>
          </a:xfrm>
          <a:prstGeom prst="rect">
            <a:avLst/>
          </a:prstGeom>
          <a:noFill/>
          <a:ln w="9525">
            <a:noFill/>
            <a:miter lim="800000"/>
            <a:headEnd/>
            <a:tailEnd/>
          </a:ln>
        </p:spPr>
      </p:pic>
      <p:sp>
        <p:nvSpPr>
          <p:cNvPr id="480258" name="Rectangle 2"/>
          <p:cNvSpPr>
            <a:spLocks noGrp="1" noChangeArrowheads="1"/>
          </p:cNvSpPr>
          <p:nvPr>
            <p:ph type="title" idx="4294967295"/>
          </p:nvPr>
        </p:nvSpPr>
        <p:spPr>
          <a:xfrm>
            <a:off x="0" y="0"/>
            <a:ext cx="9144000" cy="1143000"/>
          </a:xfrm>
          <a:solidFill>
            <a:schemeClr val="accent2">
              <a:lumMod val="20000"/>
              <a:lumOff val="80000"/>
            </a:schemeClr>
          </a:solidFill>
          <a:ln w="76200" cap="flat" algn="ctr">
            <a:solidFill>
              <a:srgbClr val="0000FF"/>
            </a:solidFill>
            <a:miter lim="800000"/>
            <a:headEnd/>
            <a:tailEnd/>
          </a:ln>
        </p:spPr>
        <p:txBody>
          <a:bodyPr vert="horz" wrap="square" lIns="91440" tIns="45720" rIns="91440" bIns="45720" numCol="1" anchor="ctr" anchorCtr="0" compatLnSpc="1">
            <a:prstTxWarp prst="textNoShape">
              <a:avLst/>
            </a:prstTxWarp>
          </a:bodyPr>
          <a:lstStyle/>
          <a:p>
            <a:r>
              <a:rPr lang="es-AR" sz="4000" b="1" i="1" dirty="0">
                <a:solidFill>
                  <a:schemeClr val="accent2">
                    <a:lumMod val="75000"/>
                  </a:schemeClr>
                </a:solidFill>
                <a:effectLst>
                  <a:outerShdw blurRad="38100" dist="38100" dir="2700000" algn="tl">
                    <a:srgbClr val="C0C0C0"/>
                  </a:outerShdw>
                </a:effectLst>
                <a:latin typeface="Arial" charset="0"/>
              </a:rPr>
              <a:t>Monitores de Seguridad  </a:t>
            </a:r>
            <a:br>
              <a:rPr lang="es-AR" sz="4000" b="1" i="1" dirty="0">
                <a:solidFill>
                  <a:schemeClr val="accent2">
                    <a:lumMod val="75000"/>
                  </a:schemeClr>
                </a:solidFill>
                <a:effectLst>
                  <a:outerShdw blurRad="38100" dist="38100" dir="2700000" algn="tl">
                    <a:srgbClr val="C0C0C0"/>
                  </a:outerShdw>
                </a:effectLst>
                <a:latin typeface="Arial" charset="0"/>
              </a:rPr>
            </a:br>
            <a:r>
              <a:rPr lang="es-AR" sz="4000" b="1" i="1" dirty="0">
                <a:solidFill>
                  <a:schemeClr val="accent2">
                    <a:lumMod val="75000"/>
                  </a:schemeClr>
                </a:solidFill>
                <a:effectLst>
                  <a:outerShdw blurRad="38100" dist="38100" dir="2700000" algn="tl">
                    <a:srgbClr val="C0C0C0"/>
                  </a:outerShdw>
                </a:effectLst>
                <a:latin typeface="Arial" charset="0"/>
              </a:rPr>
              <a:t>(</a:t>
            </a:r>
            <a:r>
              <a:rPr lang="es-AR" sz="4000" b="1" i="1" dirty="0" err="1">
                <a:solidFill>
                  <a:schemeClr val="accent2">
                    <a:lumMod val="75000"/>
                  </a:schemeClr>
                </a:solidFill>
                <a:effectLst>
                  <a:outerShdw blurRad="38100" dist="38100" dir="2700000" algn="tl">
                    <a:srgbClr val="C0C0C0"/>
                  </a:outerShdw>
                </a:effectLst>
                <a:latin typeface="Arial" charset="0"/>
              </a:rPr>
              <a:t>Ends</a:t>
            </a:r>
            <a:r>
              <a:rPr lang="es-AR" sz="4000" b="1" i="1" dirty="0">
                <a:solidFill>
                  <a:schemeClr val="accent2">
                    <a:lumMod val="75000"/>
                  </a:schemeClr>
                </a:solidFill>
                <a:effectLst>
                  <a:outerShdw blurRad="38100" dist="38100" dir="2700000" algn="tl">
                    <a:srgbClr val="C0C0C0"/>
                  </a:outerShdw>
                </a:effectLst>
                <a:latin typeface="Arial" charset="0"/>
              </a:rPr>
              <a:t> </a:t>
            </a:r>
            <a:r>
              <a:rPr lang="es-AR" sz="4000" b="1" i="1" dirty="0" err="1">
                <a:solidFill>
                  <a:schemeClr val="accent2">
                    <a:lumMod val="75000"/>
                  </a:schemeClr>
                </a:solidFill>
                <a:effectLst>
                  <a:outerShdw blurRad="38100" dist="38100" dir="2700000" algn="tl">
                    <a:srgbClr val="C0C0C0"/>
                  </a:outerShdw>
                </a:effectLst>
                <a:latin typeface="Arial" charset="0"/>
              </a:rPr>
              <a:t>Points</a:t>
            </a:r>
            <a:r>
              <a:rPr lang="es-AR" sz="4000" b="1" i="1" dirty="0">
                <a:solidFill>
                  <a:schemeClr val="accent2">
                    <a:lumMod val="75000"/>
                  </a:schemeClr>
                </a:solidFill>
                <a:effectLst>
                  <a:outerShdw blurRad="38100" dist="38100" dir="2700000" algn="tl">
                    <a:srgbClr val="C0C0C0"/>
                  </a:outerShdw>
                </a:effectLst>
                <a:latin typeface="Arial" charset="0"/>
              </a:rPr>
              <a:t>) - DLP</a:t>
            </a:r>
          </a:p>
        </p:txBody>
      </p:sp>
      <p:sp>
        <p:nvSpPr>
          <p:cNvPr id="480259" name="Rectangle 3"/>
          <p:cNvSpPr>
            <a:spLocks noGrp="1" noChangeArrowheads="1"/>
          </p:cNvSpPr>
          <p:nvPr>
            <p:ph type="body" idx="4294967295"/>
          </p:nvPr>
        </p:nvSpPr>
        <p:spPr>
          <a:xfrm>
            <a:off x="323850" y="1268413"/>
            <a:ext cx="8569325" cy="5256212"/>
          </a:xfrm>
          <a:solidFill>
            <a:schemeClr val="accent2">
              <a:lumMod val="20000"/>
              <a:lumOff val="80000"/>
            </a:schemeClr>
          </a:solidFill>
          <a:ln w="76200" cap="flat" algn="ctr">
            <a:solidFill>
              <a:srgbClr val="000080"/>
            </a:solidFill>
          </a:ln>
        </p:spPr>
        <p:txBody>
          <a:bodyPr/>
          <a:lstStyle/>
          <a:p>
            <a:pPr algn="just"/>
            <a:r>
              <a:rPr lang="es-ES" i="1" dirty="0">
                <a:solidFill>
                  <a:srgbClr val="000099"/>
                </a:solidFill>
                <a:effectLst>
                  <a:outerShdw blurRad="38100" dist="38100" dir="2700000" algn="tl">
                    <a:srgbClr val="C0C0C0"/>
                  </a:outerShdw>
                </a:effectLst>
                <a:latin typeface="Arial" charset="0"/>
              </a:rPr>
              <a:t>Data </a:t>
            </a:r>
            <a:r>
              <a:rPr lang="es-ES" i="1" dirty="0" err="1">
                <a:solidFill>
                  <a:srgbClr val="000099"/>
                </a:solidFill>
                <a:effectLst>
                  <a:outerShdw blurRad="38100" dist="38100" dir="2700000" algn="tl">
                    <a:srgbClr val="C0C0C0"/>
                  </a:outerShdw>
                </a:effectLst>
                <a:latin typeface="Arial" charset="0"/>
              </a:rPr>
              <a:t>Lost</a:t>
            </a:r>
            <a:r>
              <a:rPr lang="es-ES" i="1" dirty="0">
                <a:solidFill>
                  <a:srgbClr val="000099"/>
                </a:solidFill>
                <a:effectLst>
                  <a:outerShdw blurRad="38100" dist="38100" dir="2700000" algn="tl">
                    <a:srgbClr val="C0C0C0"/>
                  </a:outerShdw>
                </a:effectLst>
                <a:latin typeface="Arial" charset="0"/>
              </a:rPr>
              <a:t> </a:t>
            </a:r>
            <a:r>
              <a:rPr lang="es-ES" i="1" dirty="0" err="1">
                <a:solidFill>
                  <a:srgbClr val="000099"/>
                </a:solidFill>
                <a:effectLst>
                  <a:outerShdw blurRad="38100" dist="38100" dir="2700000" algn="tl">
                    <a:srgbClr val="C0C0C0"/>
                  </a:outerShdw>
                </a:effectLst>
                <a:latin typeface="Arial" charset="0"/>
              </a:rPr>
              <a:t>Prevention</a:t>
            </a:r>
            <a:r>
              <a:rPr lang="es-ES" i="1" dirty="0">
                <a:solidFill>
                  <a:srgbClr val="000099"/>
                </a:solidFill>
                <a:effectLst>
                  <a:outerShdw blurRad="38100" dist="38100" dir="2700000" algn="tl">
                    <a:srgbClr val="C0C0C0"/>
                  </a:outerShdw>
                </a:effectLst>
                <a:latin typeface="Arial" charset="0"/>
              </a:rPr>
              <a:t>.</a:t>
            </a:r>
          </a:p>
          <a:p>
            <a:pPr algn="just"/>
            <a:r>
              <a:rPr lang="es-ES" i="1" dirty="0">
                <a:solidFill>
                  <a:srgbClr val="000099"/>
                </a:solidFill>
                <a:effectLst>
                  <a:outerShdw blurRad="38100" dist="38100" dir="2700000" algn="tl">
                    <a:srgbClr val="C0C0C0"/>
                  </a:outerShdw>
                </a:effectLst>
                <a:latin typeface="Arial" charset="0"/>
              </a:rPr>
              <a:t>Evita la fuga y el robo de información mediante el control integral del acceso a dispositivos portátiles de almacenamiento con mínimo esfuerzo administrativo.</a:t>
            </a:r>
            <a:r>
              <a:rPr lang="es-ES" sz="2800" dirty="0"/>
              <a:t> </a:t>
            </a:r>
          </a:p>
          <a:p>
            <a:pPr algn="just"/>
            <a:r>
              <a:rPr lang="es-AR" i="1" dirty="0">
                <a:solidFill>
                  <a:srgbClr val="000099"/>
                </a:solidFill>
                <a:effectLst>
                  <a:outerShdw blurRad="38100" dist="38100" dir="2700000" algn="tl">
                    <a:srgbClr val="C0C0C0"/>
                  </a:outerShdw>
                </a:effectLst>
                <a:latin typeface="Arial" charset="0"/>
              </a:rPr>
              <a:t>Protección de Red </a:t>
            </a:r>
            <a:r>
              <a:rPr lang="es-ES" i="1" dirty="0">
                <a:solidFill>
                  <a:srgbClr val="000099"/>
                </a:solidFill>
                <a:effectLst>
                  <a:outerShdw blurRad="38100" dist="38100" dir="2700000" algn="tl">
                    <a:srgbClr val="C0C0C0"/>
                  </a:outerShdw>
                </a:effectLst>
                <a:latin typeface="Arial" charset="0"/>
              </a:rPr>
              <a:t>de Dispositivos Portátiles como :</a:t>
            </a:r>
          </a:p>
          <a:p>
            <a:pPr lvl="1" algn="just"/>
            <a:r>
              <a:rPr lang="es-ES" i="1" dirty="0">
                <a:solidFill>
                  <a:srgbClr val="000099"/>
                </a:solidFill>
                <a:effectLst>
                  <a:outerShdw blurRad="38100" dist="38100" dir="2700000" algn="tl">
                    <a:srgbClr val="C0C0C0"/>
                  </a:outerShdw>
                </a:effectLst>
                <a:latin typeface="Arial" charset="0"/>
              </a:rPr>
              <a:t>Unidades USB  </a:t>
            </a:r>
          </a:p>
          <a:p>
            <a:pPr lvl="1" algn="just"/>
            <a:r>
              <a:rPr lang="es-ES" i="1" dirty="0" err="1">
                <a:solidFill>
                  <a:srgbClr val="000099"/>
                </a:solidFill>
                <a:effectLst>
                  <a:outerShdw blurRad="38100" dist="38100" dir="2700000" algn="tl">
                    <a:srgbClr val="C0C0C0"/>
                  </a:outerShdw>
                </a:effectLst>
                <a:latin typeface="Arial" charset="0"/>
              </a:rPr>
              <a:t>iPods</a:t>
            </a:r>
            <a:r>
              <a:rPr lang="es-ES" i="1" dirty="0">
                <a:solidFill>
                  <a:srgbClr val="000099"/>
                </a:solidFill>
                <a:effectLst>
                  <a:outerShdw blurRad="38100" dist="38100" dir="2700000" algn="tl">
                    <a:srgbClr val="C0C0C0"/>
                  </a:outerShdw>
                </a:effectLst>
                <a:latin typeface="Arial" charset="0"/>
              </a:rPr>
              <a:t>, </a:t>
            </a:r>
            <a:r>
              <a:rPr lang="es-ES" i="1" dirty="0" err="1">
                <a:solidFill>
                  <a:srgbClr val="000099"/>
                </a:solidFill>
                <a:effectLst>
                  <a:outerShdw blurRad="38100" dist="38100" dir="2700000" algn="tl">
                    <a:srgbClr val="C0C0C0"/>
                  </a:outerShdw>
                </a:effectLst>
                <a:latin typeface="Arial" charset="0"/>
              </a:rPr>
              <a:t>iPhones</a:t>
            </a:r>
            <a:r>
              <a:rPr lang="es-ES" i="1" dirty="0">
                <a:solidFill>
                  <a:srgbClr val="000099"/>
                </a:solidFill>
                <a:effectLst>
                  <a:outerShdw blurRad="38100" dist="38100" dir="2700000" algn="tl">
                    <a:srgbClr val="C0C0C0"/>
                  </a:outerShdw>
                </a:effectLst>
                <a:latin typeface="Arial" charset="0"/>
              </a:rPr>
              <a:t>, </a:t>
            </a:r>
            <a:r>
              <a:rPr lang="es-ES" i="1" dirty="0" err="1">
                <a:solidFill>
                  <a:srgbClr val="000099"/>
                </a:solidFill>
                <a:effectLst>
                  <a:outerShdw blurRad="38100" dist="38100" dir="2700000" algn="tl">
                    <a:srgbClr val="C0C0C0"/>
                  </a:outerShdw>
                </a:effectLst>
                <a:latin typeface="Arial" charset="0"/>
              </a:rPr>
              <a:t>Smartphones</a:t>
            </a:r>
            <a:r>
              <a:rPr lang="es-ES" i="1" dirty="0">
                <a:solidFill>
                  <a:srgbClr val="000099"/>
                </a:solidFill>
                <a:effectLst>
                  <a:outerShdw blurRad="38100" dist="38100" dir="2700000" algn="tl">
                    <a:srgbClr val="C0C0C0"/>
                  </a:outerShdw>
                </a:effectLst>
                <a:latin typeface="Arial" charset="0"/>
              </a:rPr>
              <a:t>  </a:t>
            </a:r>
          </a:p>
          <a:p>
            <a:pPr lvl="1" algn="just"/>
            <a:r>
              <a:rPr lang="es-ES" i="1" dirty="0" err="1">
                <a:solidFill>
                  <a:srgbClr val="000099"/>
                </a:solidFill>
                <a:effectLst>
                  <a:outerShdw blurRad="38100" dist="38100" dir="2700000" algn="tl">
                    <a:srgbClr val="C0C0C0"/>
                  </a:outerShdw>
                </a:effectLst>
                <a:latin typeface="Arial" charset="0"/>
              </a:rPr>
              <a:t>PDAs</a:t>
            </a:r>
            <a:r>
              <a:rPr lang="es-ES" i="1" dirty="0">
                <a:solidFill>
                  <a:srgbClr val="000099"/>
                </a:solidFill>
                <a:effectLst>
                  <a:outerShdw blurRad="38100" dist="38100" dir="2700000" algn="tl">
                    <a:srgbClr val="C0C0C0"/>
                  </a:outerShdw>
                </a:effectLst>
                <a:latin typeface="Arial" charset="0"/>
              </a:rPr>
              <a:t>.</a:t>
            </a:r>
            <a:endParaRPr lang="es-AR" i="1" dirty="0">
              <a:solidFill>
                <a:srgbClr val="000099"/>
              </a:solidFill>
              <a:effectLst>
                <a:outerShdw blurRad="38100" dist="38100" dir="2700000" algn="tl">
                  <a:srgbClr val="C0C0C0"/>
                </a:outerShdw>
              </a:effectLst>
              <a:latin typeface="Arial" charset="0"/>
            </a:endParaRPr>
          </a:p>
        </p:txBody>
      </p:sp>
      <p:pic>
        <p:nvPicPr>
          <p:cNvPr id="142343" name="Picture 4" descr="http://www.AdwareReport.com/mt/archives/5.gif"/>
          <p:cNvPicPr>
            <a:picLocks noChangeAspect="1" noChangeArrowheads="1"/>
          </p:cNvPicPr>
          <p:nvPr/>
        </p:nvPicPr>
        <p:blipFill>
          <a:blip r:embed="rId3" r:link="rId5" cstate="print"/>
          <a:srcRect/>
          <a:stretch>
            <a:fillRect/>
          </a:stretch>
        </p:blipFill>
        <p:spPr bwMode="auto">
          <a:xfrm>
            <a:off x="1479550" y="65088"/>
            <a:ext cx="333375" cy="76200"/>
          </a:xfrm>
          <a:prstGeom prst="rect">
            <a:avLst/>
          </a:prstGeom>
          <a:noFill/>
          <a:ln w="9525">
            <a:noFill/>
            <a:miter lim="800000"/>
            <a:headEnd/>
            <a:tailEnd/>
          </a:ln>
        </p:spPr>
      </p:pic>
      <p:pic>
        <p:nvPicPr>
          <p:cNvPr id="142344" name="Picture 5" descr="http://www.AdwareReport.com/mt/archives/4.gif"/>
          <p:cNvPicPr>
            <a:picLocks noChangeAspect="1" noChangeArrowheads="1"/>
          </p:cNvPicPr>
          <p:nvPr/>
        </p:nvPicPr>
        <p:blipFill>
          <a:blip r:embed="rId3" r:link="rId4" cstate="print"/>
          <a:srcRect/>
          <a:stretch>
            <a:fillRect/>
          </a:stretch>
        </p:blipFill>
        <p:spPr bwMode="auto">
          <a:xfrm>
            <a:off x="1479550" y="65088"/>
            <a:ext cx="333375" cy="76200"/>
          </a:xfrm>
          <a:prstGeom prst="rect">
            <a:avLst/>
          </a:prstGeom>
          <a:noFill/>
          <a:ln w="9525">
            <a:noFill/>
            <a:miter lim="800000"/>
            <a:headEnd/>
            <a:tailEnd/>
          </a:ln>
        </p:spPr>
      </p:pic>
      <p:pic>
        <p:nvPicPr>
          <p:cNvPr id="142345" name="Picture 6" descr="http://www.AdwareReport.com/mt/archives/3.gif"/>
          <p:cNvPicPr>
            <a:picLocks noChangeAspect="1" noChangeArrowheads="1"/>
          </p:cNvPicPr>
          <p:nvPr/>
        </p:nvPicPr>
        <p:blipFill>
          <a:blip r:embed="rId3" r:link="rId6" cstate="print"/>
          <a:srcRect/>
          <a:stretch>
            <a:fillRect/>
          </a:stretch>
        </p:blipFill>
        <p:spPr bwMode="auto">
          <a:xfrm>
            <a:off x="1479550" y="65088"/>
            <a:ext cx="333375" cy="76200"/>
          </a:xfrm>
          <a:prstGeom prst="rect">
            <a:avLst/>
          </a:prstGeom>
          <a:noFill/>
          <a:ln w="9525">
            <a:noFill/>
            <a:miter lim="800000"/>
            <a:headEnd/>
            <a:tailEnd/>
          </a:ln>
        </p:spPr>
      </p:pic>
      <p:pic>
        <p:nvPicPr>
          <p:cNvPr id="142346" name="Picture 7" descr="http://www.AdwareReport.com/mt/archives/2.gif"/>
          <p:cNvPicPr>
            <a:picLocks noChangeAspect="1" noChangeArrowheads="1"/>
          </p:cNvPicPr>
          <p:nvPr/>
        </p:nvPicPr>
        <p:blipFill>
          <a:blip r:embed="rId3" r:link="rId7" cstate="print"/>
          <a:srcRect/>
          <a:stretch>
            <a:fillRect/>
          </a:stretch>
        </p:blipFill>
        <p:spPr bwMode="auto">
          <a:xfrm>
            <a:off x="1479550" y="65088"/>
            <a:ext cx="333375" cy="76200"/>
          </a:xfrm>
          <a:prstGeom prst="rect">
            <a:avLst/>
          </a:prstGeom>
          <a:noFill/>
          <a:ln w="9525">
            <a:noFill/>
            <a:miter lim="800000"/>
            <a:headEnd/>
            <a:tailEnd/>
          </a:ln>
        </p:spPr>
      </p:pic>
      <p:pic>
        <p:nvPicPr>
          <p:cNvPr id="142347" name="Picture 8" descr="http://www.AdwareReport.com/mt/archives/1.gif"/>
          <p:cNvPicPr>
            <a:picLocks noChangeAspect="1" noChangeArrowheads="1"/>
          </p:cNvPicPr>
          <p:nvPr/>
        </p:nvPicPr>
        <p:blipFill>
          <a:blip r:embed="rId3" r:link="rId8" cstate="print"/>
          <a:srcRect/>
          <a:stretch>
            <a:fillRect/>
          </a:stretch>
        </p:blipFill>
        <p:spPr bwMode="auto">
          <a:xfrm>
            <a:off x="1479550" y="65088"/>
            <a:ext cx="333375" cy="76200"/>
          </a:xfrm>
          <a:prstGeom prst="rect">
            <a:avLst/>
          </a:prstGeom>
          <a:noFill/>
          <a:ln w="9525">
            <a:noFill/>
            <a:miter lim="800000"/>
            <a:headEnd/>
            <a:tailEnd/>
          </a:ln>
        </p:spPr>
      </p:pic>
      <p:pic>
        <p:nvPicPr>
          <p:cNvPr id="142348" name="Picture 10" descr="http://www.AdwareReport.com/mt/archives/5.gif"/>
          <p:cNvPicPr>
            <a:picLocks noChangeAspect="1" noChangeArrowheads="1"/>
          </p:cNvPicPr>
          <p:nvPr/>
        </p:nvPicPr>
        <p:blipFill>
          <a:blip r:embed="rId3" r:link="rId5" cstate="print"/>
          <a:srcRect/>
          <a:stretch>
            <a:fillRect/>
          </a:stretch>
        </p:blipFill>
        <p:spPr bwMode="auto">
          <a:xfrm>
            <a:off x="1479550" y="65088"/>
            <a:ext cx="333375" cy="76200"/>
          </a:xfrm>
          <a:prstGeom prst="rect">
            <a:avLst/>
          </a:prstGeom>
          <a:noFill/>
          <a:ln w="9525">
            <a:noFill/>
            <a:miter lim="800000"/>
            <a:headEnd/>
            <a:tailEnd/>
          </a:ln>
        </p:spPr>
      </p:pic>
      <p:sp>
        <p:nvSpPr>
          <p:cNvPr id="142349" name="Rectangle 60"/>
          <p:cNvSpPr>
            <a:spLocks noChangeArrowheads="1"/>
          </p:cNvSpPr>
          <p:nvPr/>
        </p:nvSpPr>
        <p:spPr bwMode="auto">
          <a:xfrm>
            <a:off x="1479550" y="65088"/>
            <a:ext cx="5840413" cy="0"/>
          </a:xfrm>
          <a:prstGeom prst="rect">
            <a:avLst/>
          </a:prstGeom>
          <a:solidFill>
            <a:srgbClr val="FFFFFF"/>
          </a:solidFill>
          <a:ln w="9525">
            <a:noFill/>
            <a:miter lim="800000"/>
            <a:headEnd/>
            <a:tailEnd/>
          </a:ln>
        </p:spPr>
        <p:txBody>
          <a:bodyPr wrap="none" anchor="ctr">
            <a:spAutoFit/>
          </a:bodyPr>
          <a:lstStyle/>
          <a:p>
            <a:endParaRPr lang="es-ES"/>
          </a:p>
        </p:txBody>
      </p:sp>
      <p:sp>
        <p:nvSpPr>
          <p:cNvPr id="142350" name="Rectangle 61"/>
          <p:cNvSpPr>
            <a:spLocks noChangeArrowheads="1"/>
          </p:cNvSpPr>
          <p:nvPr/>
        </p:nvSpPr>
        <p:spPr bwMode="auto">
          <a:xfrm>
            <a:off x="1479550" y="65088"/>
            <a:ext cx="381000" cy="0"/>
          </a:xfrm>
          <a:prstGeom prst="rect">
            <a:avLst/>
          </a:prstGeom>
          <a:solidFill>
            <a:srgbClr val="FFFFFF"/>
          </a:solidFill>
          <a:ln w="9525">
            <a:noFill/>
            <a:miter lim="800000"/>
            <a:headEnd/>
            <a:tailEnd/>
          </a:ln>
        </p:spPr>
        <p:txBody>
          <a:bodyPr wrap="none" anchor="ctr">
            <a:spAutoFit/>
          </a:bodyPr>
          <a:lstStyle/>
          <a:p>
            <a:endParaRPr lang="es-ES"/>
          </a:p>
        </p:txBody>
      </p:sp>
      <p:sp>
        <p:nvSpPr>
          <p:cNvPr id="142351" name="Rectangle 62"/>
          <p:cNvSpPr>
            <a:spLocks noChangeArrowheads="1"/>
          </p:cNvSpPr>
          <p:nvPr/>
        </p:nvSpPr>
        <p:spPr bwMode="auto">
          <a:xfrm>
            <a:off x="1479550" y="65088"/>
            <a:ext cx="5840413" cy="0"/>
          </a:xfrm>
          <a:prstGeom prst="rect">
            <a:avLst/>
          </a:prstGeom>
          <a:solidFill>
            <a:srgbClr val="FFFFFF"/>
          </a:solidFill>
          <a:ln w="9525">
            <a:noFill/>
            <a:miter lim="800000"/>
            <a:headEnd/>
            <a:tailEnd/>
          </a:ln>
        </p:spPr>
        <p:txBody>
          <a:bodyPr wrap="none" anchor="ctr">
            <a:spAutoFit/>
          </a:bodyPr>
          <a:lstStyle/>
          <a:p>
            <a:endParaRPr lang="es-ES"/>
          </a:p>
        </p:txBody>
      </p:sp>
      <p:sp>
        <p:nvSpPr>
          <p:cNvPr id="142352" name="Rectangle 63"/>
          <p:cNvSpPr>
            <a:spLocks noChangeArrowheads="1"/>
          </p:cNvSpPr>
          <p:nvPr/>
        </p:nvSpPr>
        <p:spPr bwMode="auto">
          <a:xfrm>
            <a:off x="1479550" y="65088"/>
            <a:ext cx="5840413" cy="0"/>
          </a:xfrm>
          <a:prstGeom prst="rect">
            <a:avLst/>
          </a:prstGeom>
          <a:solidFill>
            <a:srgbClr val="FFFFFF"/>
          </a:solidFill>
          <a:ln w="9525">
            <a:noFill/>
            <a:miter lim="800000"/>
            <a:headEnd/>
            <a:tailEnd/>
          </a:ln>
        </p:spPr>
        <p:txBody>
          <a:bodyPr wrap="none" anchor="ctr">
            <a:spAutoFit/>
          </a:bodyPr>
          <a:lstStyle/>
          <a:p>
            <a:endParaRPr lang="es-ES"/>
          </a:p>
        </p:txBody>
      </p:sp>
      <p:sp>
        <p:nvSpPr>
          <p:cNvPr id="142353" name="Rectangle 64"/>
          <p:cNvSpPr>
            <a:spLocks noChangeArrowheads="1"/>
          </p:cNvSpPr>
          <p:nvPr/>
        </p:nvSpPr>
        <p:spPr bwMode="auto">
          <a:xfrm>
            <a:off x="1479550" y="65088"/>
            <a:ext cx="5840413" cy="0"/>
          </a:xfrm>
          <a:prstGeom prst="rect">
            <a:avLst/>
          </a:prstGeom>
          <a:solidFill>
            <a:srgbClr val="FFFFFF"/>
          </a:solidFill>
          <a:ln w="9525">
            <a:noFill/>
            <a:miter lim="800000"/>
            <a:headEnd/>
            <a:tailEnd/>
          </a:ln>
        </p:spPr>
        <p:txBody>
          <a:bodyPr wrap="none" anchor="ctr">
            <a:spAutoFit/>
          </a:bodyPr>
          <a:lstStyle/>
          <a:p>
            <a:endParaRPr lang="es-ES"/>
          </a:p>
        </p:txBody>
      </p:sp>
      <p:sp>
        <p:nvSpPr>
          <p:cNvPr id="142354" name="Rectangle 65"/>
          <p:cNvSpPr>
            <a:spLocks noChangeArrowheads="1"/>
          </p:cNvSpPr>
          <p:nvPr/>
        </p:nvSpPr>
        <p:spPr bwMode="auto">
          <a:xfrm>
            <a:off x="1479550" y="65088"/>
            <a:ext cx="5840413" cy="0"/>
          </a:xfrm>
          <a:prstGeom prst="rect">
            <a:avLst/>
          </a:prstGeom>
          <a:solidFill>
            <a:srgbClr val="FFFFFF"/>
          </a:solidFill>
          <a:ln w="9525">
            <a:noFill/>
            <a:miter lim="800000"/>
            <a:headEnd/>
            <a:tailEnd/>
          </a:ln>
        </p:spPr>
        <p:txBody>
          <a:bodyPr wrap="none" anchor="ctr">
            <a:spAutoFit/>
          </a:bodyPr>
          <a:lstStyle/>
          <a:p>
            <a:endParaRPr lang="es-ES"/>
          </a:p>
        </p:txBody>
      </p:sp>
      <p:sp>
        <p:nvSpPr>
          <p:cNvPr id="142355" name="Rectangle 66"/>
          <p:cNvSpPr>
            <a:spLocks noChangeArrowheads="1"/>
          </p:cNvSpPr>
          <p:nvPr/>
        </p:nvSpPr>
        <p:spPr bwMode="auto">
          <a:xfrm>
            <a:off x="1479550" y="65088"/>
            <a:ext cx="5840413" cy="0"/>
          </a:xfrm>
          <a:prstGeom prst="rect">
            <a:avLst/>
          </a:prstGeom>
          <a:solidFill>
            <a:srgbClr val="FFFFFF"/>
          </a:solidFill>
          <a:ln w="9525">
            <a:noFill/>
            <a:miter lim="800000"/>
            <a:headEnd/>
            <a:tailEnd/>
          </a:ln>
        </p:spPr>
        <p:txBody>
          <a:bodyPr wrap="none" anchor="ctr">
            <a:spAutoFit/>
          </a:bodyPr>
          <a:lstStyle/>
          <a:p>
            <a:endParaRPr lang="es-ES"/>
          </a:p>
        </p:txBody>
      </p:sp>
      <p:sp>
        <p:nvSpPr>
          <p:cNvPr id="142356" name="Rectangle 68"/>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2357" name="Rectangle 69"/>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2358" name="Rectangle 70"/>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2359" name="Rectangle 71"/>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2360" name="Rectangle 72"/>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2361" name="Rectangle 73"/>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2362" name="Rectangle 74"/>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2363" name="Rectangle 75"/>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2364" name="Rectangle 76"/>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2365" name="Rectangle 77"/>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2366" name="Rectangle 78"/>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2367" name="Rectangle 79"/>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2368" name="Rectangle 80"/>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2369" name="Rectangle 81"/>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2370" name="Rectangle 82"/>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2371" name="Rectangle 83"/>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2372" name="Rectangle 84"/>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2373" name="Rectangle 85"/>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2374" name="Rectangle 86"/>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2375" name="Rectangle 87"/>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2376" name="Rectangle 88"/>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2377" name="Rectangle 89"/>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2378" name="Rectangle 90"/>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2379" name="Rectangle 91"/>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2380" name="Rectangle 92"/>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2381" name="Rectangle 93"/>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2382" name="Rectangle 94"/>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2383" name="Rectangle 95"/>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2384" name="Rectangle 96"/>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2385" name="Rectangle 97"/>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2386" name="Rectangle 98"/>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2387" name="Rectangle 99"/>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2388" name="Rectangle 100"/>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2389" name="Rectangle 101"/>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2390" name="Rectangle 102"/>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2391" name="Rectangle 103"/>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2392" name="Rectangle 104"/>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2393" name="Rectangle 105"/>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2394" name="Rectangle 106"/>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2395" name="Rectangle 107"/>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2396" name="Rectangle 108"/>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2397" name="Rectangle 109"/>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2398" name="Rectangle 110"/>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2399" name="Rectangle 111"/>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2400" name="Rectangle 112"/>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2401" name="Rectangle 113"/>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2402" name="Rectangle 114"/>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2403" name="Rectangle 115"/>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2404" name="Rectangle 116"/>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2405" name="Rectangle 117"/>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Tree>
    <p:extLst>
      <p:ext uri="{BB962C8B-B14F-4D97-AF65-F5344CB8AC3E}">
        <p14:creationId xmlns:p14="http://schemas.microsoft.com/office/powerpoint/2010/main" val="1202048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480258"/>
                                        </p:tgtEl>
                                        <p:attrNameLst>
                                          <p:attrName>style.visibility</p:attrName>
                                        </p:attrNameLst>
                                      </p:cBhvr>
                                      <p:to>
                                        <p:strVal val="visible"/>
                                      </p:to>
                                    </p:set>
                                    <p:anim calcmode="lin" valueType="num">
                                      <p:cBhvr>
                                        <p:cTn id="7" dur="1000" fill="hold"/>
                                        <p:tgtEl>
                                          <p:spTgt spid="480258"/>
                                        </p:tgtEl>
                                        <p:attrNameLst>
                                          <p:attrName>ppt_w</p:attrName>
                                        </p:attrNameLst>
                                      </p:cBhvr>
                                      <p:tavLst>
                                        <p:tav tm="0">
                                          <p:val>
                                            <p:fltVal val="0"/>
                                          </p:val>
                                        </p:tav>
                                        <p:tav tm="100000">
                                          <p:val>
                                            <p:strVal val="#ppt_w"/>
                                          </p:val>
                                        </p:tav>
                                      </p:tavLst>
                                    </p:anim>
                                    <p:anim calcmode="lin" valueType="num">
                                      <p:cBhvr>
                                        <p:cTn id="8" dur="1000" fill="hold"/>
                                        <p:tgtEl>
                                          <p:spTgt spid="480258"/>
                                        </p:tgtEl>
                                        <p:attrNameLst>
                                          <p:attrName>ppt_h</p:attrName>
                                        </p:attrNameLst>
                                      </p:cBhvr>
                                      <p:tavLst>
                                        <p:tav tm="0">
                                          <p:val>
                                            <p:fltVal val="0"/>
                                          </p:val>
                                        </p:tav>
                                        <p:tav tm="100000">
                                          <p:val>
                                            <p:strVal val="#ppt_h"/>
                                          </p:val>
                                        </p:tav>
                                      </p:tavLst>
                                    </p:anim>
                                    <p:anim calcmode="lin" valueType="num">
                                      <p:cBhvr>
                                        <p:cTn id="9" dur="1000" fill="hold"/>
                                        <p:tgtEl>
                                          <p:spTgt spid="480258"/>
                                        </p:tgtEl>
                                        <p:attrNameLst>
                                          <p:attrName>style.rotation</p:attrName>
                                        </p:attrNameLst>
                                      </p:cBhvr>
                                      <p:tavLst>
                                        <p:tav tm="0">
                                          <p:val>
                                            <p:fltVal val="90"/>
                                          </p:val>
                                        </p:tav>
                                        <p:tav tm="100000">
                                          <p:val>
                                            <p:fltVal val="0"/>
                                          </p:val>
                                        </p:tav>
                                      </p:tavLst>
                                    </p:anim>
                                    <p:animEffect transition="in" filter="fade">
                                      <p:cBhvr>
                                        <p:cTn id="10" dur="1000"/>
                                        <p:tgtEl>
                                          <p:spTgt spid="480258"/>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grpId="0" nodeType="clickEffect">
                                  <p:stCondLst>
                                    <p:cond delay="0"/>
                                  </p:stCondLst>
                                  <p:childTnLst>
                                    <p:set>
                                      <p:cBhvr>
                                        <p:cTn id="14" dur="1" fill="hold">
                                          <p:stCondLst>
                                            <p:cond delay="0"/>
                                          </p:stCondLst>
                                        </p:cTn>
                                        <p:tgtEl>
                                          <p:spTgt spid="480259">
                                            <p:bg/>
                                          </p:spTgt>
                                        </p:tgtEl>
                                        <p:attrNameLst>
                                          <p:attrName>style.visibility</p:attrName>
                                        </p:attrNameLst>
                                      </p:cBhvr>
                                      <p:to>
                                        <p:strVal val="visible"/>
                                      </p:to>
                                    </p:set>
                                    <p:anim calcmode="lin" valueType="num">
                                      <p:cBhvr>
                                        <p:cTn id="15" dur="1000" fill="hold"/>
                                        <p:tgtEl>
                                          <p:spTgt spid="480259">
                                            <p:bg/>
                                          </p:spTgt>
                                        </p:tgtEl>
                                        <p:attrNameLst>
                                          <p:attrName>ppt_w</p:attrName>
                                        </p:attrNameLst>
                                      </p:cBhvr>
                                      <p:tavLst>
                                        <p:tav tm="0">
                                          <p:val>
                                            <p:fltVal val="0"/>
                                          </p:val>
                                        </p:tav>
                                        <p:tav tm="100000">
                                          <p:val>
                                            <p:strVal val="#ppt_w"/>
                                          </p:val>
                                        </p:tav>
                                      </p:tavLst>
                                    </p:anim>
                                    <p:anim calcmode="lin" valueType="num">
                                      <p:cBhvr>
                                        <p:cTn id="16" dur="1000" fill="hold"/>
                                        <p:tgtEl>
                                          <p:spTgt spid="480259">
                                            <p:bg/>
                                          </p:spTgt>
                                        </p:tgtEl>
                                        <p:attrNameLst>
                                          <p:attrName>ppt_h</p:attrName>
                                        </p:attrNameLst>
                                      </p:cBhvr>
                                      <p:tavLst>
                                        <p:tav tm="0">
                                          <p:val>
                                            <p:fltVal val="0"/>
                                          </p:val>
                                        </p:tav>
                                        <p:tav tm="100000">
                                          <p:val>
                                            <p:strVal val="#ppt_h"/>
                                          </p:val>
                                        </p:tav>
                                      </p:tavLst>
                                    </p:anim>
                                    <p:anim calcmode="lin" valueType="num">
                                      <p:cBhvr>
                                        <p:cTn id="17" dur="1000" fill="hold"/>
                                        <p:tgtEl>
                                          <p:spTgt spid="480259">
                                            <p:bg/>
                                          </p:spTgt>
                                        </p:tgtEl>
                                        <p:attrNameLst>
                                          <p:attrName>style.rotation</p:attrName>
                                        </p:attrNameLst>
                                      </p:cBhvr>
                                      <p:tavLst>
                                        <p:tav tm="0">
                                          <p:val>
                                            <p:fltVal val="90"/>
                                          </p:val>
                                        </p:tav>
                                        <p:tav tm="100000">
                                          <p:val>
                                            <p:fltVal val="0"/>
                                          </p:val>
                                        </p:tav>
                                      </p:tavLst>
                                    </p:anim>
                                    <p:animEffect transition="in" filter="fade">
                                      <p:cBhvr>
                                        <p:cTn id="18" dur="1000"/>
                                        <p:tgtEl>
                                          <p:spTgt spid="480259">
                                            <p:bg/>
                                          </p:spTgt>
                                        </p:tgtEl>
                                      </p:cBhvr>
                                    </p:animEffect>
                                  </p:childTnLst>
                                </p:cTn>
                              </p:par>
                            </p:childTnLst>
                          </p:cTn>
                        </p:par>
                      </p:childTnLst>
                    </p:cTn>
                  </p:par>
                  <p:par>
                    <p:cTn id="19" fill="hold">
                      <p:stCondLst>
                        <p:cond delay="indefinite"/>
                      </p:stCondLst>
                      <p:childTnLst>
                        <p:par>
                          <p:cTn id="20" fill="hold">
                            <p:stCondLst>
                              <p:cond delay="0"/>
                            </p:stCondLst>
                            <p:childTnLst>
                              <p:par>
                                <p:cTn id="21" presetID="31" presetClass="entr" presetSubtype="0" fill="hold" grpId="0" nodeType="clickEffect">
                                  <p:stCondLst>
                                    <p:cond delay="0"/>
                                  </p:stCondLst>
                                  <p:childTnLst>
                                    <p:set>
                                      <p:cBhvr>
                                        <p:cTn id="22" dur="1" fill="hold">
                                          <p:stCondLst>
                                            <p:cond delay="0"/>
                                          </p:stCondLst>
                                        </p:cTn>
                                        <p:tgtEl>
                                          <p:spTgt spid="480259">
                                            <p:txEl>
                                              <p:pRg st="0" end="0"/>
                                            </p:txEl>
                                          </p:spTgt>
                                        </p:tgtEl>
                                        <p:attrNameLst>
                                          <p:attrName>style.visibility</p:attrName>
                                        </p:attrNameLst>
                                      </p:cBhvr>
                                      <p:to>
                                        <p:strVal val="visible"/>
                                      </p:to>
                                    </p:set>
                                    <p:anim calcmode="lin" valueType="num">
                                      <p:cBhvr>
                                        <p:cTn id="23" dur="1000" fill="hold"/>
                                        <p:tgtEl>
                                          <p:spTgt spid="480259">
                                            <p:txEl>
                                              <p:pRg st="0" end="0"/>
                                            </p:txEl>
                                          </p:spTgt>
                                        </p:tgtEl>
                                        <p:attrNameLst>
                                          <p:attrName>ppt_w</p:attrName>
                                        </p:attrNameLst>
                                      </p:cBhvr>
                                      <p:tavLst>
                                        <p:tav tm="0">
                                          <p:val>
                                            <p:fltVal val="0"/>
                                          </p:val>
                                        </p:tav>
                                        <p:tav tm="100000">
                                          <p:val>
                                            <p:strVal val="#ppt_w"/>
                                          </p:val>
                                        </p:tav>
                                      </p:tavLst>
                                    </p:anim>
                                    <p:anim calcmode="lin" valueType="num">
                                      <p:cBhvr>
                                        <p:cTn id="24" dur="1000" fill="hold"/>
                                        <p:tgtEl>
                                          <p:spTgt spid="480259">
                                            <p:txEl>
                                              <p:pRg st="0" end="0"/>
                                            </p:txEl>
                                          </p:spTgt>
                                        </p:tgtEl>
                                        <p:attrNameLst>
                                          <p:attrName>ppt_h</p:attrName>
                                        </p:attrNameLst>
                                      </p:cBhvr>
                                      <p:tavLst>
                                        <p:tav tm="0">
                                          <p:val>
                                            <p:fltVal val="0"/>
                                          </p:val>
                                        </p:tav>
                                        <p:tav tm="100000">
                                          <p:val>
                                            <p:strVal val="#ppt_h"/>
                                          </p:val>
                                        </p:tav>
                                      </p:tavLst>
                                    </p:anim>
                                    <p:anim calcmode="lin" valueType="num">
                                      <p:cBhvr>
                                        <p:cTn id="25" dur="1000" fill="hold"/>
                                        <p:tgtEl>
                                          <p:spTgt spid="480259">
                                            <p:txEl>
                                              <p:pRg st="0" end="0"/>
                                            </p:txEl>
                                          </p:spTgt>
                                        </p:tgtEl>
                                        <p:attrNameLst>
                                          <p:attrName>style.rotation</p:attrName>
                                        </p:attrNameLst>
                                      </p:cBhvr>
                                      <p:tavLst>
                                        <p:tav tm="0">
                                          <p:val>
                                            <p:fltVal val="90"/>
                                          </p:val>
                                        </p:tav>
                                        <p:tav tm="100000">
                                          <p:val>
                                            <p:fltVal val="0"/>
                                          </p:val>
                                        </p:tav>
                                      </p:tavLst>
                                    </p:anim>
                                    <p:animEffect transition="in" filter="fade">
                                      <p:cBhvr>
                                        <p:cTn id="26" dur="1000"/>
                                        <p:tgtEl>
                                          <p:spTgt spid="480259">
                                            <p:txEl>
                                              <p:pRg st="0" end="0"/>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31" presetClass="entr" presetSubtype="0" fill="hold" grpId="0" nodeType="clickEffect">
                                  <p:stCondLst>
                                    <p:cond delay="0"/>
                                  </p:stCondLst>
                                  <p:childTnLst>
                                    <p:set>
                                      <p:cBhvr>
                                        <p:cTn id="30" dur="1" fill="hold">
                                          <p:stCondLst>
                                            <p:cond delay="0"/>
                                          </p:stCondLst>
                                        </p:cTn>
                                        <p:tgtEl>
                                          <p:spTgt spid="480259">
                                            <p:txEl>
                                              <p:pRg st="1" end="1"/>
                                            </p:txEl>
                                          </p:spTgt>
                                        </p:tgtEl>
                                        <p:attrNameLst>
                                          <p:attrName>style.visibility</p:attrName>
                                        </p:attrNameLst>
                                      </p:cBhvr>
                                      <p:to>
                                        <p:strVal val="visible"/>
                                      </p:to>
                                    </p:set>
                                    <p:anim calcmode="lin" valueType="num">
                                      <p:cBhvr>
                                        <p:cTn id="31" dur="1000" fill="hold"/>
                                        <p:tgtEl>
                                          <p:spTgt spid="480259">
                                            <p:txEl>
                                              <p:pRg st="1" end="1"/>
                                            </p:txEl>
                                          </p:spTgt>
                                        </p:tgtEl>
                                        <p:attrNameLst>
                                          <p:attrName>ppt_w</p:attrName>
                                        </p:attrNameLst>
                                      </p:cBhvr>
                                      <p:tavLst>
                                        <p:tav tm="0">
                                          <p:val>
                                            <p:fltVal val="0"/>
                                          </p:val>
                                        </p:tav>
                                        <p:tav tm="100000">
                                          <p:val>
                                            <p:strVal val="#ppt_w"/>
                                          </p:val>
                                        </p:tav>
                                      </p:tavLst>
                                    </p:anim>
                                    <p:anim calcmode="lin" valueType="num">
                                      <p:cBhvr>
                                        <p:cTn id="32" dur="1000" fill="hold"/>
                                        <p:tgtEl>
                                          <p:spTgt spid="480259">
                                            <p:txEl>
                                              <p:pRg st="1" end="1"/>
                                            </p:txEl>
                                          </p:spTgt>
                                        </p:tgtEl>
                                        <p:attrNameLst>
                                          <p:attrName>ppt_h</p:attrName>
                                        </p:attrNameLst>
                                      </p:cBhvr>
                                      <p:tavLst>
                                        <p:tav tm="0">
                                          <p:val>
                                            <p:fltVal val="0"/>
                                          </p:val>
                                        </p:tav>
                                        <p:tav tm="100000">
                                          <p:val>
                                            <p:strVal val="#ppt_h"/>
                                          </p:val>
                                        </p:tav>
                                      </p:tavLst>
                                    </p:anim>
                                    <p:anim calcmode="lin" valueType="num">
                                      <p:cBhvr>
                                        <p:cTn id="33" dur="1000" fill="hold"/>
                                        <p:tgtEl>
                                          <p:spTgt spid="480259">
                                            <p:txEl>
                                              <p:pRg st="1" end="1"/>
                                            </p:txEl>
                                          </p:spTgt>
                                        </p:tgtEl>
                                        <p:attrNameLst>
                                          <p:attrName>style.rotation</p:attrName>
                                        </p:attrNameLst>
                                      </p:cBhvr>
                                      <p:tavLst>
                                        <p:tav tm="0">
                                          <p:val>
                                            <p:fltVal val="90"/>
                                          </p:val>
                                        </p:tav>
                                        <p:tav tm="100000">
                                          <p:val>
                                            <p:fltVal val="0"/>
                                          </p:val>
                                        </p:tav>
                                      </p:tavLst>
                                    </p:anim>
                                    <p:animEffect transition="in" filter="fade">
                                      <p:cBhvr>
                                        <p:cTn id="34" dur="1000"/>
                                        <p:tgtEl>
                                          <p:spTgt spid="480259">
                                            <p:txEl>
                                              <p:pRg st="1" end="1"/>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31" presetClass="entr" presetSubtype="0" fill="hold" grpId="0" nodeType="clickEffect">
                                  <p:stCondLst>
                                    <p:cond delay="0"/>
                                  </p:stCondLst>
                                  <p:childTnLst>
                                    <p:set>
                                      <p:cBhvr>
                                        <p:cTn id="38" dur="1" fill="hold">
                                          <p:stCondLst>
                                            <p:cond delay="0"/>
                                          </p:stCondLst>
                                        </p:cTn>
                                        <p:tgtEl>
                                          <p:spTgt spid="480259">
                                            <p:txEl>
                                              <p:pRg st="2" end="2"/>
                                            </p:txEl>
                                          </p:spTgt>
                                        </p:tgtEl>
                                        <p:attrNameLst>
                                          <p:attrName>style.visibility</p:attrName>
                                        </p:attrNameLst>
                                      </p:cBhvr>
                                      <p:to>
                                        <p:strVal val="visible"/>
                                      </p:to>
                                    </p:set>
                                    <p:anim calcmode="lin" valueType="num">
                                      <p:cBhvr>
                                        <p:cTn id="39" dur="1000" fill="hold"/>
                                        <p:tgtEl>
                                          <p:spTgt spid="480259">
                                            <p:txEl>
                                              <p:pRg st="2" end="2"/>
                                            </p:txEl>
                                          </p:spTgt>
                                        </p:tgtEl>
                                        <p:attrNameLst>
                                          <p:attrName>ppt_w</p:attrName>
                                        </p:attrNameLst>
                                      </p:cBhvr>
                                      <p:tavLst>
                                        <p:tav tm="0">
                                          <p:val>
                                            <p:fltVal val="0"/>
                                          </p:val>
                                        </p:tav>
                                        <p:tav tm="100000">
                                          <p:val>
                                            <p:strVal val="#ppt_w"/>
                                          </p:val>
                                        </p:tav>
                                      </p:tavLst>
                                    </p:anim>
                                    <p:anim calcmode="lin" valueType="num">
                                      <p:cBhvr>
                                        <p:cTn id="40" dur="1000" fill="hold"/>
                                        <p:tgtEl>
                                          <p:spTgt spid="480259">
                                            <p:txEl>
                                              <p:pRg st="2" end="2"/>
                                            </p:txEl>
                                          </p:spTgt>
                                        </p:tgtEl>
                                        <p:attrNameLst>
                                          <p:attrName>ppt_h</p:attrName>
                                        </p:attrNameLst>
                                      </p:cBhvr>
                                      <p:tavLst>
                                        <p:tav tm="0">
                                          <p:val>
                                            <p:fltVal val="0"/>
                                          </p:val>
                                        </p:tav>
                                        <p:tav tm="100000">
                                          <p:val>
                                            <p:strVal val="#ppt_h"/>
                                          </p:val>
                                        </p:tav>
                                      </p:tavLst>
                                    </p:anim>
                                    <p:anim calcmode="lin" valueType="num">
                                      <p:cBhvr>
                                        <p:cTn id="41" dur="1000" fill="hold"/>
                                        <p:tgtEl>
                                          <p:spTgt spid="480259">
                                            <p:txEl>
                                              <p:pRg st="2" end="2"/>
                                            </p:txEl>
                                          </p:spTgt>
                                        </p:tgtEl>
                                        <p:attrNameLst>
                                          <p:attrName>style.rotation</p:attrName>
                                        </p:attrNameLst>
                                      </p:cBhvr>
                                      <p:tavLst>
                                        <p:tav tm="0">
                                          <p:val>
                                            <p:fltVal val="90"/>
                                          </p:val>
                                        </p:tav>
                                        <p:tav tm="100000">
                                          <p:val>
                                            <p:fltVal val="0"/>
                                          </p:val>
                                        </p:tav>
                                      </p:tavLst>
                                    </p:anim>
                                    <p:animEffect transition="in" filter="fade">
                                      <p:cBhvr>
                                        <p:cTn id="42" dur="1000"/>
                                        <p:tgtEl>
                                          <p:spTgt spid="480259">
                                            <p:txEl>
                                              <p:pRg st="2" end="2"/>
                                            </p:txEl>
                                          </p:spTgt>
                                        </p:tgtEl>
                                      </p:cBhvr>
                                    </p:animEffect>
                                  </p:childTnLst>
                                </p:cTn>
                              </p:par>
                              <p:par>
                                <p:cTn id="43" presetID="31" presetClass="entr" presetSubtype="0" fill="hold" grpId="0" nodeType="withEffect">
                                  <p:stCondLst>
                                    <p:cond delay="0"/>
                                  </p:stCondLst>
                                  <p:childTnLst>
                                    <p:set>
                                      <p:cBhvr>
                                        <p:cTn id="44" dur="1" fill="hold">
                                          <p:stCondLst>
                                            <p:cond delay="0"/>
                                          </p:stCondLst>
                                        </p:cTn>
                                        <p:tgtEl>
                                          <p:spTgt spid="480259">
                                            <p:txEl>
                                              <p:pRg st="3" end="3"/>
                                            </p:txEl>
                                          </p:spTgt>
                                        </p:tgtEl>
                                        <p:attrNameLst>
                                          <p:attrName>style.visibility</p:attrName>
                                        </p:attrNameLst>
                                      </p:cBhvr>
                                      <p:to>
                                        <p:strVal val="visible"/>
                                      </p:to>
                                    </p:set>
                                    <p:anim calcmode="lin" valueType="num">
                                      <p:cBhvr>
                                        <p:cTn id="45" dur="1000" fill="hold"/>
                                        <p:tgtEl>
                                          <p:spTgt spid="480259">
                                            <p:txEl>
                                              <p:pRg st="3" end="3"/>
                                            </p:txEl>
                                          </p:spTgt>
                                        </p:tgtEl>
                                        <p:attrNameLst>
                                          <p:attrName>ppt_w</p:attrName>
                                        </p:attrNameLst>
                                      </p:cBhvr>
                                      <p:tavLst>
                                        <p:tav tm="0">
                                          <p:val>
                                            <p:fltVal val="0"/>
                                          </p:val>
                                        </p:tav>
                                        <p:tav tm="100000">
                                          <p:val>
                                            <p:strVal val="#ppt_w"/>
                                          </p:val>
                                        </p:tav>
                                      </p:tavLst>
                                    </p:anim>
                                    <p:anim calcmode="lin" valueType="num">
                                      <p:cBhvr>
                                        <p:cTn id="46" dur="1000" fill="hold"/>
                                        <p:tgtEl>
                                          <p:spTgt spid="480259">
                                            <p:txEl>
                                              <p:pRg st="3" end="3"/>
                                            </p:txEl>
                                          </p:spTgt>
                                        </p:tgtEl>
                                        <p:attrNameLst>
                                          <p:attrName>ppt_h</p:attrName>
                                        </p:attrNameLst>
                                      </p:cBhvr>
                                      <p:tavLst>
                                        <p:tav tm="0">
                                          <p:val>
                                            <p:fltVal val="0"/>
                                          </p:val>
                                        </p:tav>
                                        <p:tav tm="100000">
                                          <p:val>
                                            <p:strVal val="#ppt_h"/>
                                          </p:val>
                                        </p:tav>
                                      </p:tavLst>
                                    </p:anim>
                                    <p:anim calcmode="lin" valueType="num">
                                      <p:cBhvr>
                                        <p:cTn id="47" dur="1000" fill="hold"/>
                                        <p:tgtEl>
                                          <p:spTgt spid="480259">
                                            <p:txEl>
                                              <p:pRg st="3" end="3"/>
                                            </p:txEl>
                                          </p:spTgt>
                                        </p:tgtEl>
                                        <p:attrNameLst>
                                          <p:attrName>style.rotation</p:attrName>
                                        </p:attrNameLst>
                                      </p:cBhvr>
                                      <p:tavLst>
                                        <p:tav tm="0">
                                          <p:val>
                                            <p:fltVal val="90"/>
                                          </p:val>
                                        </p:tav>
                                        <p:tav tm="100000">
                                          <p:val>
                                            <p:fltVal val="0"/>
                                          </p:val>
                                        </p:tav>
                                      </p:tavLst>
                                    </p:anim>
                                    <p:animEffect transition="in" filter="fade">
                                      <p:cBhvr>
                                        <p:cTn id="48" dur="1000"/>
                                        <p:tgtEl>
                                          <p:spTgt spid="480259">
                                            <p:txEl>
                                              <p:pRg st="3" end="3"/>
                                            </p:txEl>
                                          </p:spTgt>
                                        </p:tgtEl>
                                      </p:cBhvr>
                                    </p:animEffect>
                                  </p:childTnLst>
                                </p:cTn>
                              </p:par>
                              <p:par>
                                <p:cTn id="49" presetID="31" presetClass="entr" presetSubtype="0" fill="hold" grpId="0" nodeType="withEffect">
                                  <p:stCondLst>
                                    <p:cond delay="0"/>
                                  </p:stCondLst>
                                  <p:childTnLst>
                                    <p:set>
                                      <p:cBhvr>
                                        <p:cTn id="50" dur="1" fill="hold">
                                          <p:stCondLst>
                                            <p:cond delay="0"/>
                                          </p:stCondLst>
                                        </p:cTn>
                                        <p:tgtEl>
                                          <p:spTgt spid="480259">
                                            <p:txEl>
                                              <p:pRg st="4" end="4"/>
                                            </p:txEl>
                                          </p:spTgt>
                                        </p:tgtEl>
                                        <p:attrNameLst>
                                          <p:attrName>style.visibility</p:attrName>
                                        </p:attrNameLst>
                                      </p:cBhvr>
                                      <p:to>
                                        <p:strVal val="visible"/>
                                      </p:to>
                                    </p:set>
                                    <p:anim calcmode="lin" valueType="num">
                                      <p:cBhvr>
                                        <p:cTn id="51" dur="1000" fill="hold"/>
                                        <p:tgtEl>
                                          <p:spTgt spid="480259">
                                            <p:txEl>
                                              <p:pRg st="4" end="4"/>
                                            </p:txEl>
                                          </p:spTgt>
                                        </p:tgtEl>
                                        <p:attrNameLst>
                                          <p:attrName>ppt_w</p:attrName>
                                        </p:attrNameLst>
                                      </p:cBhvr>
                                      <p:tavLst>
                                        <p:tav tm="0">
                                          <p:val>
                                            <p:fltVal val="0"/>
                                          </p:val>
                                        </p:tav>
                                        <p:tav tm="100000">
                                          <p:val>
                                            <p:strVal val="#ppt_w"/>
                                          </p:val>
                                        </p:tav>
                                      </p:tavLst>
                                    </p:anim>
                                    <p:anim calcmode="lin" valueType="num">
                                      <p:cBhvr>
                                        <p:cTn id="52" dur="1000" fill="hold"/>
                                        <p:tgtEl>
                                          <p:spTgt spid="480259">
                                            <p:txEl>
                                              <p:pRg st="4" end="4"/>
                                            </p:txEl>
                                          </p:spTgt>
                                        </p:tgtEl>
                                        <p:attrNameLst>
                                          <p:attrName>ppt_h</p:attrName>
                                        </p:attrNameLst>
                                      </p:cBhvr>
                                      <p:tavLst>
                                        <p:tav tm="0">
                                          <p:val>
                                            <p:fltVal val="0"/>
                                          </p:val>
                                        </p:tav>
                                        <p:tav tm="100000">
                                          <p:val>
                                            <p:strVal val="#ppt_h"/>
                                          </p:val>
                                        </p:tav>
                                      </p:tavLst>
                                    </p:anim>
                                    <p:anim calcmode="lin" valueType="num">
                                      <p:cBhvr>
                                        <p:cTn id="53" dur="1000" fill="hold"/>
                                        <p:tgtEl>
                                          <p:spTgt spid="480259">
                                            <p:txEl>
                                              <p:pRg st="4" end="4"/>
                                            </p:txEl>
                                          </p:spTgt>
                                        </p:tgtEl>
                                        <p:attrNameLst>
                                          <p:attrName>style.rotation</p:attrName>
                                        </p:attrNameLst>
                                      </p:cBhvr>
                                      <p:tavLst>
                                        <p:tav tm="0">
                                          <p:val>
                                            <p:fltVal val="90"/>
                                          </p:val>
                                        </p:tav>
                                        <p:tav tm="100000">
                                          <p:val>
                                            <p:fltVal val="0"/>
                                          </p:val>
                                        </p:tav>
                                      </p:tavLst>
                                    </p:anim>
                                    <p:animEffect transition="in" filter="fade">
                                      <p:cBhvr>
                                        <p:cTn id="54" dur="1000"/>
                                        <p:tgtEl>
                                          <p:spTgt spid="480259">
                                            <p:txEl>
                                              <p:pRg st="4" end="4"/>
                                            </p:txEl>
                                          </p:spTgt>
                                        </p:tgtEl>
                                      </p:cBhvr>
                                    </p:animEffect>
                                  </p:childTnLst>
                                </p:cTn>
                              </p:par>
                              <p:par>
                                <p:cTn id="55" presetID="31" presetClass="entr" presetSubtype="0" fill="hold" grpId="0" nodeType="withEffect">
                                  <p:stCondLst>
                                    <p:cond delay="0"/>
                                  </p:stCondLst>
                                  <p:childTnLst>
                                    <p:set>
                                      <p:cBhvr>
                                        <p:cTn id="56" dur="1" fill="hold">
                                          <p:stCondLst>
                                            <p:cond delay="0"/>
                                          </p:stCondLst>
                                        </p:cTn>
                                        <p:tgtEl>
                                          <p:spTgt spid="480259">
                                            <p:txEl>
                                              <p:pRg st="5" end="5"/>
                                            </p:txEl>
                                          </p:spTgt>
                                        </p:tgtEl>
                                        <p:attrNameLst>
                                          <p:attrName>style.visibility</p:attrName>
                                        </p:attrNameLst>
                                      </p:cBhvr>
                                      <p:to>
                                        <p:strVal val="visible"/>
                                      </p:to>
                                    </p:set>
                                    <p:anim calcmode="lin" valueType="num">
                                      <p:cBhvr>
                                        <p:cTn id="57" dur="1000" fill="hold"/>
                                        <p:tgtEl>
                                          <p:spTgt spid="480259">
                                            <p:txEl>
                                              <p:pRg st="5" end="5"/>
                                            </p:txEl>
                                          </p:spTgt>
                                        </p:tgtEl>
                                        <p:attrNameLst>
                                          <p:attrName>ppt_w</p:attrName>
                                        </p:attrNameLst>
                                      </p:cBhvr>
                                      <p:tavLst>
                                        <p:tav tm="0">
                                          <p:val>
                                            <p:fltVal val="0"/>
                                          </p:val>
                                        </p:tav>
                                        <p:tav tm="100000">
                                          <p:val>
                                            <p:strVal val="#ppt_w"/>
                                          </p:val>
                                        </p:tav>
                                      </p:tavLst>
                                    </p:anim>
                                    <p:anim calcmode="lin" valueType="num">
                                      <p:cBhvr>
                                        <p:cTn id="58" dur="1000" fill="hold"/>
                                        <p:tgtEl>
                                          <p:spTgt spid="480259">
                                            <p:txEl>
                                              <p:pRg st="5" end="5"/>
                                            </p:txEl>
                                          </p:spTgt>
                                        </p:tgtEl>
                                        <p:attrNameLst>
                                          <p:attrName>ppt_h</p:attrName>
                                        </p:attrNameLst>
                                      </p:cBhvr>
                                      <p:tavLst>
                                        <p:tav tm="0">
                                          <p:val>
                                            <p:fltVal val="0"/>
                                          </p:val>
                                        </p:tav>
                                        <p:tav tm="100000">
                                          <p:val>
                                            <p:strVal val="#ppt_h"/>
                                          </p:val>
                                        </p:tav>
                                      </p:tavLst>
                                    </p:anim>
                                    <p:anim calcmode="lin" valueType="num">
                                      <p:cBhvr>
                                        <p:cTn id="59" dur="1000" fill="hold"/>
                                        <p:tgtEl>
                                          <p:spTgt spid="480259">
                                            <p:txEl>
                                              <p:pRg st="5" end="5"/>
                                            </p:txEl>
                                          </p:spTgt>
                                        </p:tgtEl>
                                        <p:attrNameLst>
                                          <p:attrName>style.rotation</p:attrName>
                                        </p:attrNameLst>
                                      </p:cBhvr>
                                      <p:tavLst>
                                        <p:tav tm="0">
                                          <p:val>
                                            <p:fltVal val="90"/>
                                          </p:val>
                                        </p:tav>
                                        <p:tav tm="100000">
                                          <p:val>
                                            <p:fltVal val="0"/>
                                          </p:val>
                                        </p:tav>
                                      </p:tavLst>
                                    </p:anim>
                                    <p:animEffect transition="in" filter="fade">
                                      <p:cBhvr>
                                        <p:cTn id="60" dur="1000"/>
                                        <p:tgtEl>
                                          <p:spTgt spid="48025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0258" grpId="0" animBg="1"/>
      <p:bldP spid="480259" grpId="0" build="p"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3 Marcador de fecha"/>
          <p:cNvSpPr>
            <a:spLocks noGrp="1"/>
          </p:cNvSpPr>
          <p:nvPr>
            <p:ph type="dt" sz="quarter" idx="10"/>
          </p:nvPr>
        </p:nvSpPr>
        <p:spPr/>
        <p:txBody>
          <a:bodyPr/>
          <a:lstStyle/>
          <a:p>
            <a:pPr>
              <a:defRPr/>
            </a:pPr>
            <a:fld id="{6451DCA8-061C-4F53-864F-AE14F60BFAD3}" type="datetime1">
              <a:rPr lang="es-ES"/>
              <a:pPr>
                <a:defRPr/>
              </a:pPr>
              <a:t>26/03/2023</a:t>
            </a:fld>
            <a:endParaRPr lang="en-US"/>
          </a:p>
        </p:txBody>
      </p:sp>
      <p:sp>
        <p:nvSpPr>
          <p:cNvPr id="8" name="5 Marcador de número de diapositiva"/>
          <p:cNvSpPr>
            <a:spLocks noGrp="1"/>
          </p:cNvSpPr>
          <p:nvPr>
            <p:ph type="sldNum" sz="quarter" idx="12"/>
          </p:nvPr>
        </p:nvSpPr>
        <p:spPr/>
        <p:txBody>
          <a:bodyPr/>
          <a:lstStyle/>
          <a:p>
            <a:pPr>
              <a:defRPr/>
            </a:pPr>
            <a:fld id="{08A56E07-571F-4507-AB99-88B559A50839}" type="slidenum">
              <a:rPr lang="en-US"/>
              <a:pPr>
                <a:defRPr/>
              </a:pPr>
              <a:t>33</a:t>
            </a:fld>
            <a:endParaRPr lang="en-US"/>
          </a:p>
        </p:txBody>
      </p:sp>
      <p:sp>
        <p:nvSpPr>
          <p:cNvPr id="779266" name="Rectangle 2"/>
          <p:cNvSpPr>
            <a:spLocks noGrp="1" noChangeArrowheads="1"/>
          </p:cNvSpPr>
          <p:nvPr>
            <p:ph type="title"/>
          </p:nvPr>
        </p:nvSpPr>
        <p:spPr>
          <a:xfrm>
            <a:off x="0" y="0"/>
            <a:ext cx="9144000" cy="1143000"/>
          </a:xfrm>
          <a:solidFill>
            <a:schemeClr val="accent2">
              <a:lumMod val="20000"/>
              <a:lumOff val="80000"/>
            </a:schemeClr>
          </a:solidFill>
          <a:ln w="76200" cap="flat" algn="ctr">
            <a:solidFill>
              <a:srgbClr val="0000FF"/>
            </a:solidFill>
          </a:ln>
        </p:spPr>
        <p:txBody>
          <a:bodyPr/>
          <a:lstStyle/>
          <a:p>
            <a:pPr>
              <a:defRPr/>
            </a:pPr>
            <a:r>
              <a:rPr lang="es-AR" sz="4000" b="1" i="1">
                <a:solidFill>
                  <a:schemeClr val="accent2">
                    <a:lumMod val="75000"/>
                  </a:schemeClr>
                </a:solidFill>
                <a:effectLst>
                  <a:outerShdw blurRad="38100" dist="38100" dir="2700000" algn="tl">
                    <a:srgbClr val="C0C0C0"/>
                  </a:outerShdw>
                </a:effectLst>
                <a:latin typeface="Arial" charset="0"/>
              </a:rPr>
              <a:t>Conclusión</a:t>
            </a:r>
          </a:p>
        </p:txBody>
      </p:sp>
      <p:sp>
        <p:nvSpPr>
          <p:cNvPr id="779267" name="Rectangle 3"/>
          <p:cNvSpPr>
            <a:spLocks noGrp="1" noChangeArrowheads="1"/>
          </p:cNvSpPr>
          <p:nvPr>
            <p:ph type="body" idx="1"/>
          </p:nvPr>
        </p:nvSpPr>
        <p:spPr>
          <a:xfrm>
            <a:off x="250825" y="1268413"/>
            <a:ext cx="8713788" cy="1296987"/>
          </a:xfrm>
          <a:solidFill>
            <a:schemeClr val="accent2">
              <a:lumMod val="20000"/>
              <a:lumOff val="80000"/>
            </a:schemeClr>
          </a:solidFill>
          <a:ln w="76200" cap="flat" algn="ctr">
            <a:solidFill>
              <a:srgbClr val="000080"/>
            </a:solidFill>
          </a:ln>
        </p:spPr>
        <p:txBody>
          <a:bodyPr/>
          <a:lstStyle/>
          <a:p>
            <a:pPr>
              <a:lnSpc>
                <a:spcPct val="90000"/>
              </a:lnSpc>
              <a:defRPr/>
            </a:pPr>
            <a:r>
              <a:rPr lang="es-ES" sz="2800" i="1" dirty="0">
                <a:solidFill>
                  <a:srgbClr val="000099"/>
                </a:solidFill>
                <a:effectLst>
                  <a:outerShdw blurRad="38100" dist="38100" dir="2700000" algn="tl">
                    <a:srgbClr val="C0C0C0"/>
                  </a:outerShdw>
                </a:effectLst>
                <a:latin typeface="Arial" charset="0"/>
              </a:rPr>
              <a:t>Aunque ningún sistema será nunca 100% seguro, lo cierto es que disminuirá la probabilidad de éxito en un ataque. </a:t>
            </a:r>
            <a:endParaRPr lang="en-US" sz="2800" i="1" dirty="0">
              <a:solidFill>
                <a:srgbClr val="000099"/>
              </a:solidFill>
              <a:effectLst>
                <a:outerShdw blurRad="38100" dist="38100" dir="2700000" algn="tl">
                  <a:srgbClr val="C0C0C0"/>
                </a:outerShdw>
              </a:effectLst>
              <a:latin typeface="Arial" charset="0"/>
            </a:endParaRPr>
          </a:p>
          <a:p>
            <a:pPr>
              <a:lnSpc>
                <a:spcPct val="90000"/>
              </a:lnSpc>
              <a:defRPr/>
            </a:pPr>
            <a:endParaRPr lang="en-US" sz="2800" i="1" dirty="0">
              <a:solidFill>
                <a:srgbClr val="000099"/>
              </a:solidFill>
              <a:effectLst>
                <a:outerShdw blurRad="38100" dist="38100" dir="2700000" algn="tl">
                  <a:srgbClr val="C0C0C0"/>
                </a:outerShdw>
              </a:effectLst>
              <a:latin typeface="Arial" charset="0"/>
            </a:endParaRPr>
          </a:p>
          <a:p>
            <a:pPr>
              <a:lnSpc>
                <a:spcPct val="90000"/>
              </a:lnSpc>
              <a:defRPr/>
            </a:pPr>
            <a:endParaRPr lang="es-AR" sz="2800" i="1" dirty="0">
              <a:solidFill>
                <a:srgbClr val="000099"/>
              </a:solidFill>
              <a:effectLst>
                <a:outerShdw blurRad="38100" dist="38100" dir="2700000" algn="tl">
                  <a:srgbClr val="C0C0C0"/>
                </a:outerShdw>
              </a:effectLst>
              <a:latin typeface="Arial" charset="0"/>
              <a:cs typeface="Times New Roman" pitchFamily="18" charset="0"/>
            </a:endParaRPr>
          </a:p>
        </p:txBody>
      </p:sp>
      <p:sp>
        <p:nvSpPr>
          <p:cNvPr id="57350" name="Rectangle 4"/>
          <p:cNvSpPr>
            <a:spLocks noChangeArrowheads="1"/>
          </p:cNvSpPr>
          <p:nvPr/>
        </p:nvSpPr>
        <p:spPr bwMode="auto">
          <a:xfrm>
            <a:off x="2667000" y="2109788"/>
            <a:ext cx="9144000" cy="0"/>
          </a:xfrm>
          <a:prstGeom prst="rect">
            <a:avLst/>
          </a:prstGeom>
          <a:noFill/>
          <a:ln w="9525">
            <a:noFill/>
            <a:miter lim="800000"/>
            <a:headEnd/>
            <a:tailEnd/>
          </a:ln>
        </p:spPr>
        <p:txBody>
          <a:bodyPr>
            <a:spAutoFit/>
          </a:bodyPr>
          <a:lstStyle/>
          <a:p>
            <a:endParaRPr lang="es-ES"/>
          </a:p>
        </p:txBody>
      </p:sp>
      <p:pic>
        <p:nvPicPr>
          <p:cNvPr id="57351" name="Picture 5" descr="http://www.redcannon.com/products/images_products/technology.jpg"/>
          <p:cNvPicPr>
            <a:picLocks noChangeAspect="1" noChangeArrowheads="1"/>
          </p:cNvPicPr>
          <p:nvPr/>
        </p:nvPicPr>
        <p:blipFill>
          <a:blip r:embed="rId3" r:link="rId4" cstate="print"/>
          <a:srcRect/>
          <a:stretch>
            <a:fillRect/>
          </a:stretch>
        </p:blipFill>
        <p:spPr bwMode="auto">
          <a:xfrm>
            <a:off x="684213" y="2660650"/>
            <a:ext cx="7848600" cy="4197350"/>
          </a:xfrm>
          <a:prstGeom prst="rect">
            <a:avLst/>
          </a:prstGeom>
          <a:blipFill dpi="0" rotWithShape="0">
            <a:blip r:embed="rId5" cstate="print"/>
            <a:srcRect/>
            <a:tile tx="0" ty="0" sx="100000" sy="100000" flip="none" algn="tl"/>
          </a:blipFill>
          <a:ln w="76200" algn="ctr">
            <a:solidFill>
              <a:schemeClr val="accent2">
                <a:lumMod val="50000"/>
              </a:schemeClr>
            </a:solid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779266"/>
                                        </p:tgtEl>
                                        <p:attrNameLst>
                                          <p:attrName>style.visibility</p:attrName>
                                        </p:attrNameLst>
                                      </p:cBhvr>
                                      <p:to>
                                        <p:strVal val="visible"/>
                                      </p:to>
                                    </p:set>
                                    <p:anim calcmode="lin" valueType="num">
                                      <p:cBhvr>
                                        <p:cTn id="7" dur="1000" fill="hold"/>
                                        <p:tgtEl>
                                          <p:spTgt spid="779266"/>
                                        </p:tgtEl>
                                        <p:attrNameLst>
                                          <p:attrName>ppt_w</p:attrName>
                                        </p:attrNameLst>
                                      </p:cBhvr>
                                      <p:tavLst>
                                        <p:tav tm="0">
                                          <p:val>
                                            <p:fltVal val="0"/>
                                          </p:val>
                                        </p:tav>
                                        <p:tav tm="100000">
                                          <p:val>
                                            <p:strVal val="#ppt_w"/>
                                          </p:val>
                                        </p:tav>
                                      </p:tavLst>
                                    </p:anim>
                                    <p:anim calcmode="lin" valueType="num">
                                      <p:cBhvr>
                                        <p:cTn id="8" dur="1000" fill="hold"/>
                                        <p:tgtEl>
                                          <p:spTgt spid="779266"/>
                                        </p:tgtEl>
                                        <p:attrNameLst>
                                          <p:attrName>ppt_h</p:attrName>
                                        </p:attrNameLst>
                                      </p:cBhvr>
                                      <p:tavLst>
                                        <p:tav tm="0">
                                          <p:val>
                                            <p:fltVal val="0"/>
                                          </p:val>
                                        </p:tav>
                                        <p:tav tm="100000">
                                          <p:val>
                                            <p:strVal val="#ppt_h"/>
                                          </p:val>
                                        </p:tav>
                                      </p:tavLst>
                                    </p:anim>
                                    <p:anim calcmode="lin" valueType="num">
                                      <p:cBhvr>
                                        <p:cTn id="9" dur="1000" fill="hold"/>
                                        <p:tgtEl>
                                          <p:spTgt spid="779266"/>
                                        </p:tgtEl>
                                        <p:attrNameLst>
                                          <p:attrName>style.rotation</p:attrName>
                                        </p:attrNameLst>
                                      </p:cBhvr>
                                      <p:tavLst>
                                        <p:tav tm="0">
                                          <p:val>
                                            <p:fltVal val="90"/>
                                          </p:val>
                                        </p:tav>
                                        <p:tav tm="100000">
                                          <p:val>
                                            <p:fltVal val="0"/>
                                          </p:val>
                                        </p:tav>
                                      </p:tavLst>
                                    </p:anim>
                                    <p:animEffect transition="in" filter="fade">
                                      <p:cBhvr>
                                        <p:cTn id="10" dur="1000"/>
                                        <p:tgtEl>
                                          <p:spTgt spid="779266"/>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grpId="0" nodeType="clickEffect">
                                  <p:stCondLst>
                                    <p:cond delay="0"/>
                                  </p:stCondLst>
                                  <p:childTnLst>
                                    <p:set>
                                      <p:cBhvr>
                                        <p:cTn id="14" dur="1" fill="hold">
                                          <p:stCondLst>
                                            <p:cond delay="0"/>
                                          </p:stCondLst>
                                        </p:cTn>
                                        <p:tgtEl>
                                          <p:spTgt spid="779267">
                                            <p:bg/>
                                          </p:spTgt>
                                        </p:tgtEl>
                                        <p:attrNameLst>
                                          <p:attrName>style.visibility</p:attrName>
                                        </p:attrNameLst>
                                      </p:cBhvr>
                                      <p:to>
                                        <p:strVal val="visible"/>
                                      </p:to>
                                    </p:set>
                                    <p:animEffect transition="in" filter="barn(inVertical)">
                                      <p:cBhvr>
                                        <p:cTn id="15" dur="500"/>
                                        <p:tgtEl>
                                          <p:spTgt spid="779267">
                                            <p:bg/>
                                          </p:spTgt>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grpId="0" nodeType="clickEffect">
                                  <p:stCondLst>
                                    <p:cond delay="0"/>
                                  </p:stCondLst>
                                  <p:childTnLst>
                                    <p:set>
                                      <p:cBhvr>
                                        <p:cTn id="19" dur="1" fill="hold">
                                          <p:stCondLst>
                                            <p:cond delay="0"/>
                                          </p:stCondLst>
                                        </p:cTn>
                                        <p:tgtEl>
                                          <p:spTgt spid="779267">
                                            <p:txEl>
                                              <p:pRg st="0" end="0"/>
                                            </p:txEl>
                                          </p:spTgt>
                                        </p:tgtEl>
                                        <p:attrNameLst>
                                          <p:attrName>style.visibility</p:attrName>
                                        </p:attrNameLst>
                                      </p:cBhvr>
                                      <p:to>
                                        <p:strVal val="visible"/>
                                      </p:to>
                                    </p:set>
                                    <p:animEffect transition="in" filter="barn(inVertical)">
                                      <p:cBhvr>
                                        <p:cTn id="20" dur="500"/>
                                        <p:tgtEl>
                                          <p:spTgt spid="779267">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1" presetClass="entr" presetSubtype="0" fill="hold" nodeType="clickEffect">
                                  <p:stCondLst>
                                    <p:cond delay="0"/>
                                  </p:stCondLst>
                                  <p:childTnLst>
                                    <p:set>
                                      <p:cBhvr>
                                        <p:cTn id="24" dur="1" fill="hold">
                                          <p:stCondLst>
                                            <p:cond delay="0"/>
                                          </p:stCondLst>
                                        </p:cTn>
                                        <p:tgtEl>
                                          <p:spTgt spid="57351"/>
                                        </p:tgtEl>
                                        <p:attrNameLst>
                                          <p:attrName>style.visibility</p:attrName>
                                        </p:attrNameLst>
                                      </p:cBhvr>
                                      <p:to>
                                        <p:strVal val="visible"/>
                                      </p:to>
                                    </p:set>
                                    <p:anim calcmode="lin" valueType="num">
                                      <p:cBhvr>
                                        <p:cTn id="25" dur="1000" fill="hold"/>
                                        <p:tgtEl>
                                          <p:spTgt spid="57351"/>
                                        </p:tgtEl>
                                        <p:attrNameLst>
                                          <p:attrName>ppt_w</p:attrName>
                                        </p:attrNameLst>
                                      </p:cBhvr>
                                      <p:tavLst>
                                        <p:tav tm="0">
                                          <p:val>
                                            <p:fltVal val="0"/>
                                          </p:val>
                                        </p:tav>
                                        <p:tav tm="100000">
                                          <p:val>
                                            <p:strVal val="#ppt_w"/>
                                          </p:val>
                                        </p:tav>
                                      </p:tavLst>
                                    </p:anim>
                                    <p:anim calcmode="lin" valueType="num">
                                      <p:cBhvr>
                                        <p:cTn id="26" dur="1000" fill="hold"/>
                                        <p:tgtEl>
                                          <p:spTgt spid="57351"/>
                                        </p:tgtEl>
                                        <p:attrNameLst>
                                          <p:attrName>ppt_h</p:attrName>
                                        </p:attrNameLst>
                                      </p:cBhvr>
                                      <p:tavLst>
                                        <p:tav tm="0">
                                          <p:val>
                                            <p:fltVal val="0"/>
                                          </p:val>
                                        </p:tav>
                                        <p:tav tm="100000">
                                          <p:val>
                                            <p:strVal val="#ppt_h"/>
                                          </p:val>
                                        </p:tav>
                                      </p:tavLst>
                                    </p:anim>
                                    <p:anim calcmode="lin" valueType="num">
                                      <p:cBhvr>
                                        <p:cTn id="27" dur="1000" fill="hold"/>
                                        <p:tgtEl>
                                          <p:spTgt spid="57351"/>
                                        </p:tgtEl>
                                        <p:attrNameLst>
                                          <p:attrName>style.rotation</p:attrName>
                                        </p:attrNameLst>
                                      </p:cBhvr>
                                      <p:tavLst>
                                        <p:tav tm="0">
                                          <p:val>
                                            <p:fltVal val="90"/>
                                          </p:val>
                                        </p:tav>
                                        <p:tav tm="100000">
                                          <p:val>
                                            <p:fltVal val="0"/>
                                          </p:val>
                                        </p:tav>
                                      </p:tavLst>
                                    </p:anim>
                                    <p:animEffect transition="in" filter="fade">
                                      <p:cBhvr>
                                        <p:cTn id="28" dur="1000"/>
                                        <p:tgtEl>
                                          <p:spTgt spid="573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9266" grpId="0" animBg="1"/>
      <p:bldP spid="779267" grpId="0" build="p"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fecha"/>
          <p:cNvSpPr>
            <a:spLocks noGrp="1"/>
          </p:cNvSpPr>
          <p:nvPr>
            <p:ph type="dt" sz="quarter" idx="10"/>
          </p:nvPr>
        </p:nvSpPr>
        <p:spPr/>
        <p:txBody>
          <a:bodyPr/>
          <a:lstStyle/>
          <a:p>
            <a:pPr>
              <a:defRPr/>
            </a:pPr>
            <a:fld id="{BBA02E30-FDEB-4A43-B78D-12AE309D3A7C}" type="datetime1">
              <a:rPr lang="es-ES"/>
              <a:pPr>
                <a:defRPr/>
              </a:pPr>
              <a:t>26/03/2023</a:t>
            </a:fld>
            <a:endParaRPr lang="en-US"/>
          </a:p>
        </p:txBody>
      </p:sp>
      <p:sp>
        <p:nvSpPr>
          <p:cNvPr id="6" name="5 Marcador de número de diapositiva"/>
          <p:cNvSpPr>
            <a:spLocks noGrp="1"/>
          </p:cNvSpPr>
          <p:nvPr>
            <p:ph type="sldNum" sz="quarter" idx="12"/>
          </p:nvPr>
        </p:nvSpPr>
        <p:spPr/>
        <p:txBody>
          <a:bodyPr/>
          <a:lstStyle/>
          <a:p>
            <a:pPr>
              <a:defRPr/>
            </a:pPr>
            <a:fld id="{40E788C2-5C77-4262-AA86-7EA0C904FA0F}" type="slidenum">
              <a:rPr lang="en-US"/>
              <a:pPr>
                <a:defRPr/>
              </a:pPr>
              <a:t>34</a:t>
            </a:fld>
            <a:endParaRPr lang="en-US"/>
          </a:p>
        </p:txBody>
      </p:sp>
      <p:sp>
        <p:nvSpPr>
          <p:cNvPr id="777218" name="Rectangle 2"/>
          <p:cNvSpPr>
            <a:spLocks noGrp="1" noChangeArrowheads="1"/>
          </p:cNvSpPr>
          <p:nvPr>
            <p:ph type="title"/>
          </p:nvPr>
        </p:nvSpPr>
        <p:spPr>
          <a:xfrm>
            <a:off x="250825" y="0"/>
            <a:ext cx="8893175" cy="1143000"/>
          </a:xfrm>
          <a:solidFill>
            <a:schemeClr val="accent2">
              <a:lumMod val="20000"/>
              <a:lumOff val="80000"/>
            </a:schemeClr>
          </a:solidFill>
          <a:ln w="76200" cap="flat" algn="ctr">
            <a:solidFill>
              <a:schemeClr val="accent2">
                <a:lumMod val="50000"/>
              </a:schemeClr>
            </a:solidFill>
          </a:ln>
        </p:spPr>
        <p:txBody>
          <a:bodyPr/>
          <a:lstStyle/>
          <a:p>
            <a:pPr>
              <a:defRPr/>
            </a:pPr>
            <a:r>
              <a:rPr lang="es-AR" sz="4000" b="1" i="1" dirty="0">
                <a:solidFill>
                  <a:schemeClr val="accent2">
                    <a:lumMod val="75000"/>
                  </a:schemeClr>
                </a:solidFill>
                <a:effectLst>
                  <a:outerShdw blurRad="38100" dist="38100" dir="2700000" algn="tl">
                    <a:srgbClr val="C0C0C0"/>
                  </a:outerShdw>
                </a:effectLst>
                <a:latin typeface="Arial" charset="0"/>
              </a:rPr>
              <a:t>Conclusión</a:t>
            </a:r>
          </a:p>
        </p:txBody>
      </p:sp>
      <p:sp>
        <p:nvSpPr>
          <p:cNvPr id="777219" name="Rectangle 3"/>
          <p:cNvSpPr>
            <a:spLocks noGrp="1" noChangeArrowheads="1"/>
          </p:cNvSpPr>
          <p:nvPr>
            <p:ph type="body" idx="1"/>
          </p:nvPr>
        </p:nvSpPr>
        <p:spPr>
          <a:xfrm>
            <a:off x="323850" y="1412875"/>
            <a:ext cx="8569325" cy="5160963"/>
          </a:xfrm>
          <a:solidFill>
            <a:schemeClr val="accent2">
              <a:lumMod val="20000"/>
              <a:lumOff val="80000"/>
            </a:schemeClr>
          </a:solidFill>
          <a:ln w="76200" cap="flat" algn="ctr">
            <a:solidFill>
              <a:srgbClr val="000080"/>
            </a:solidFill>
          </a:ln>
        </p:spPr>
        <p:txBody>
          <a:bodyPr/>
          <a:lstStyle/>
          <a:p>
            <a:pPr algn="just">
              <a:lnSpc>
                <a:spcPct val="90000"/>
              </a:lnSpc>
              <a:defRPr/>
            </a:pPr>
            <a:r>
              <a:rPr lang="es-AR" b="1" i="1" dirty="0">
                <a:solidFill>
                  <a:srgbClr val="000099"/>
                </a:solidFill>
                <a:effectLst>
                  <a:outerShdw blurRad="38100" dist="38100" dir="2700000" algn="tl">
                    <a:srgbClr val="C0C0C0"/>
                  </a:outerShdw>
                </a:effectLst>
                <a:latin typeface="Arial" charset="0"/>
              </a:rPr>
              <a:t>Prevención, detección y reacción constituyen tres conceptos clave en todo sistema de protección.</a:t>
            </a:r>
          </a:p>
          <a:p>
            <a:pPr algn="just">
              <a:lnSpc>
                <a:spcPct val="90000"/>
              </a:lnSpc>
              <a:defRPr/>
            </a:pPr>
            <a:endParaRPr lang="es-AR" b="1" i="1" dirty="0">
              <a:solidFill>
                <a:srgbClr val="000099"/>
              </a:solidFill>
              <a:effectLst>
                <a:outerShdw blurRad="38100" dist="38100" dir="2700000" algn="tl">
                  <a:srgbClr val="C0C0C0"/>
                </a:outerShdw>
              </a:effectLst>
              <a:latin typeface="Arial" charset="0"/>
            </a:endParaRPr>
          </a:p>
          <a:p>
            <a:pPr algn="just">
              <a:lnSpc>
                <a:spcPct val="90000"/>
              </a:lnSpc>
              <a:defRPr/>
            </a:pPr>
            <a:r>
              <a:rPr lang="es-AR" b="1" i="1" dirty="0">
                <a:solidFill>
                  <a:srgbClr val="000099"/>
                </a:solidFill>
                <a:effectLst>
                  <a:outerShdw blurRad="38100" dist="38100" dir="2700000" algn="tl">
                    <a:srgbClr val="C0C0C0"/>
                  </a:outerShdw>
                </a:effectLst>
                <a:latin typeface="Arial" charset="0"/>
              </a:rPr>
              <a:t>Internet es una herramienta poderosa para las organizaciones actuales y es importante entender los riesgos inherentes a la seguridad cuando se implementa esta tecnología.</a:t>
            </a:r>
          </a:p>
          <a:p>
            <a:pPr>
              <a:lnSpc>
                <a:spcPct val="90000"/>
              </a:lnSpc>
              <a:defRPr/>
            </a:pPr>
            <a:endParaRPr lang="es-AR" b="1" i="1" dirty="0">
              <a:solidFill>
                <a:srgbClr val="000099"/>
              </a:solidFill>
              <a:effectLst>
                <a:outerShdw blurRad="38100" dist="38100" dir="2700000" algn="tl">
                  <a:srgbClr val="C0C0C0"/>
                </a:outerShdw>
              </a:effectLst>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77218"/>
                                        </p:tgtEl>
                                        <p:attrNameLst>
                                          <p:attrName>style.visibility</p:attrName>
                                        </p:attrNameLst>
                                      </p:cBhvr>
                                      <p:to>
                                        <p:strVal val="visible"/>
                                      </p:to>
                                    </p:set>
                                    <p:animEffect transition="in" filter="randombar(horizontal)">
                                      <p:cBhvr>
                                        <p:cTn id="7" dur="500"/>
                                        <p:tgtEl>
                                          <p:spTgt spid="777218"/>
                                        </p:tgtEl>
                                      </p:cBhvr>
                                    </p:animEffect>
                                  </p:childTnLst>
                                </p:cTn>
                              </p:par>
                            </p:childTnLst>
                          </p:cTn>
                        </p:par>
                      </p:childTnLst>
                    </p:cTn>
                  </p:par>
                  <p:par>
                    <p:cTn id="8" fill="hold">
                      <p:stCondLst>
                        <p:cond delay="indefinite"/>
                      </p:stCondLst>
                      <p:childTnLst>
                        <p:par>
                          <p:cTn id="9" fill="hold">
                            <p:stCondLst>
                              <p:cond delay="0"/>
                            </p:stCondLst>
                            <p:childTnLst>
                              <p:par>
                                <p:cTn id="10" presetID="31" presetClass="entr" presetSubtype="0" fill="hold" grpId="0" nodeType="clickEffect">
                                  <p:stCondLst>
                                    <p:cond delay="0"/>
                                  </p:stCondLst>
                                  <p:childTnLst>
                                    <p:set>
                                      <p:cBhvr>
                                        <p:cTn id="11" dur="1" fill="hold">
                                          <p:stCondLst>
                                            <p:cond delay="0"/>
                                          </p:stCondLst>
                                        </p:cTn>
                                        <p:tgtEl>
                                          <p:spTgt spid="777219">
                                            <p:bg/>
                                          </p:spTgt>
                                        </p:tgtEl>
                                        <p:attrNameLst>
                                          <p:attrName>style.visibility</p:attrName>
                                        </p:attrNameLst>
                                      </p:cBhvr>
                                      <p:to>
                                        <p:strVal val="visible"/>
                                      </p:to>
                                    </p:set>
                                    <p:anim calcmode="lin" valueType="num">
                                      <p:cBhvr>
                                        <p:cTn id="12" dur="1000" fill="hold"/>
                                        <p:tgtEl>
                                          <p:spTgt spid="777219">
                                            <p:bg/>
                                          </p:spTgt>
                                        </p:tgtEl>
                                        <p:attrNameLst>
                                          <p:attrName>ppt_w</p:attrName>
                                        </p:attrNameLst>
                                      </p:cBhvr>
                                      <p:tavLst>
                                        <p:tav tm="0">
                                          <p:val>
                                            <p:fltVal val="0"/>
                                          </p:val>
                                        </p:tav>
                                        <p:tav tm="100000">
                                          <p:val>
                                            <p:strVal val="#ppt_w"/>
                                          </p:val>
                                        </p:tav>
                                      </p:tavLst>
                                    </p:anim>
                                    <p:anim calcmode="lin" valueType="num">
                                      <p:cBhvr>
                                        <p:cTn id="13" dur="1000" fill="hold"/>
                                        <p:tgtEl>
                                          <p:spTgt spid="777219">
                                            <p:bg/>
                                          </p:spTgt>
                                        </p:tgtEl>
                                        <p:attrNameLst>
                                          <p:attrName>ppt_h</p:attrName>
                                        </p:attrNameLst>
                                      </p:cBhvr>
                                      <p:tavLst>
                                        <p:tav tm="0">
                                          <p:val>
                                            <p:fltVal val="0"/>
                                          </p:val>
                                        </p:tav>
                                        <p:tav tm="100000">
                                          <p:val>
                                            <p:strVal val="#ppt_h"/>
                                          </p:val>
                                        </p:tav>
                                      </p:tavLst>
                                    </p:anim>
                                    <p:anim calcmode="lin" valueType="num">
                                      <p:cBhvr>
                                        <p:cTn id="14" dur="1000" fill="hold"/>
                                        <p:tgtEl>
                                          <p:spTgt spid="777219">
                                            <p:bg/>
                                          </p:spTgt>
                                        </p:tgtEl>
                                        <p:attrNameLst>
                                          <p:attrName>style.rotation</p:attrName>
                                        </p:attrNameLst>
                                      </p:cBhvr>
                                      <p:tavLst>
                                        <p:tav tm="0">
                                          <p:val>
                                            <p:fltVal val="90"/>
                                          </p:val>
                                        </p:tav>
                                        <p:tav tm="100000">
                                          <p:val>
                                            <p:fltVal val="0"/>
                                          </p:val>
                                        </p:tav>
                                      </p:tavLst>
                                    </p:anim>
                                    <p:animEffect transition="in" filter="fade">
                                      <p:cBhvr>
                                        <p:cTn id="15" dur="1000"/>
                                        <p:tgtEl>
                                          <p:spTgt spid="777219">
                                            <p:bg/>
                                          </p:spTgt>
                                        </p:tgtEl>
                                      </p:cBhvr>
                                    </p:animEffect>
                                  </p:childTnLst>
                                </p:cTn>
                              </p:par>
                            </p:childTnLst>
                          </p:cTn>
                        </p:par>
                      </p:childTnLst>
                    </p:cTn>
                  </p:par>
                  <p:par>
                    <p:cTn id="16" fill="hold">
                      <p:stCondLst>
                        <p:cond delay="indefinite"/>
                      </p:stCondLst>
                      <p:childTnLst>
                        <p:par>
                          <p:cTn id="17" fill="hold">
                            <p:stCondLst>
                              <p:cond delay="0"/>
                            </p:stCondLst>
                            <p:childTnLst>
                              <p:par>
                                <p:cTn id="18" presetID="31" presetClass="entr" presetSubtype="0" fill="hold" grpId="0" nodeType="clickEffect">
                                  <p:stCondLst>
                                    <p:cond delay="0"/>
                                  </p:stCondLst>
                                  <p:childTnLst>
                                    <p:set>
                                      <p:cBhvr>
                                        <p:cTn id="19" dur="1" fill="hold">
                                          <p:stCondLst>
                                            <p:cond delay="0"/>
                                          </p:stCondLst>
                                        </p:cTn>
                                        <p:tgtEl>
                                          <p:spTgt spid="777219">
                                            <p:txEl>
                                              <p:pRg st="0" end="0"/>
                                            </p:txEl>
                                          </p:spTgt>
                                        </p:tgtEl>
                                        <p:attrNameLst>
                                          <p:attrName>style.visibility</p:attrName>
                                        </p:attrNameLst>
                                      </p:cBhvr>
                                      <p:to>
                                        <p:strVal val="visible"/>
                                      </p:to>
                                    </p:set>
                                    <p:anim calcmode="lin" valueType="num">
                                      <p:cBhvr>
                                        <p:cTn id="20" dur="1000" fill="hold"/>
                                        <p:tgtEl>
                                          <p:spTgt spid="777219">
                                            <p:txEl>
                                              <p:pRg st="0" end="0"/>
                                            </p:txEl>
                                          </p:spTgt>
                                        </p:tgtEl>
                                        <p:attrNameLst>
                                          <p:attrName>ppt_w</p:attrName>
                                        </p:attrNameLst>
                                      </p:cBhvr>
                                      <p:tavLst>
                                        <p:tav tm="0">
                                          <p:val>
                                            <p:fltVal val="0"/>
                                          </p:val>
                                        </p:tav>
                                        <p:tav tm="100000">
                                          <p:val>
                                            <p:strVal val="#ppt_w"/>
                                          </p:val>
                                        </p:tav>
                                      </p:tavLst>
                                    </p:anim>
                                    <p:anim calcmode="lin" valueType="num">
                                      <p:cBhvr>
                                        <p:cTn id="21" dur="1000" fill="hold"/>
                                        <p:tgtEl>
                                          <p:spTgt spid="777219">
                                            <p:txEl>
                                              <p:pRg st="0" end="0"/>
                                            </p:txEl>
                                          </p:spTgt>
                                        </p:tgtEl>
                                        <p:attrNameLst>
                                          <p:attrName>ppt_h</p:attrName>
                                        </p:attrNameLst>
                                      </p:cBhvr>
                                      <p:tavLst>
                                        <p:tav tm="0">
                                          <p:val>
                                            <p:fltVal val="0"/>
                                          </p:val>
                                        </p:tav>
                                        <p:tav tm="100000">
                                          <p:val>
                                            <p:strVal val="#ppt_h"/>
                                          </p:val>
                                        </p:tav>
                                      </p:tavLst>
                                    </p:anim>
                                    <p:anim calcmode="lin" valueType="num">
                                      <p:cBhvr>
                                        <p:cTn id="22" dur="1000" fill="hold"/>
                                        <p:tgtEl>
                                          <p:spTgt spid="777219">
                                            <p:txEl>
                                              <p:pRg st="0" end="0"/>
                                            </p:txEl>
                                          </p:spTgt>
                                        </p:tgtEl>
                                        <p:attrNameLst>
                                          <p:attrName>style.rotation</p:attrName>
                                        </p:attrNameLst>
                                      </p:cBhvr>
                                      <p:tavLst>
                                        <p:tav tm="0">
                                          <p:val>
                                            <p:fltVal val="90"/>
                                          </p:val>
                                        </p:tav>
                                        <p:tav tm="100000">
                                          <p:val>
                                            <p:fltVal val="0"/>
                                          </p:val>
                                        </p:tav>
                                      </p:tavLst>
                                    </p:anim>
                                    <p:animEffect transition="in" filter="fade">
                                      <p:cBhvr>
                                        <p:cTn id="23" dur="1000"/>
                                        <p:tgtEl>
                                          <p:spTgt spid="777219">
                                            <p:txEl>
                                              <p:pRg st="0" end="0"/>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31" presetClass="entr" presetSubtype="0" fill="hold" grpId="0" nodeType="clickEffect">
                                  <p:stCondLst>
                                    <p:cond delay="0"/>
                                  </p:stCondLst>
                                  <p:childTnLst>
                                    <p:set>
                                      <p:cBhvr>
                                        <p:cTn id="27" dur="1" fill="hold">
                                          <p:stCondLst>
                                            <p:cond delay="0"/>
                                          </p:stCondLst>
                                        </p:cTn>
                                        <p:tgtEl>
                                          <p:spTgt spid="777219">
                                            <p:txEl>
                                              <p:pRg st="2" end="2"/>
                                            </p:txEl>
                                          </p:spTgt>
                                        </p:tgtEl>
                                        <p:attrNameLst>
                                          <p:attrName>style.visibility</p:attrName>
                                        </p:attrNameLst>
                                      </p:cBhvr>
                                      <p:to>
                                        <p:strVal val="visible"/>
                                      </p:to>
                                    </p:set>
                                    <p:anim calcmode="lin" valueType="num">
                                      <p:cBhvr>
                                        <p:cTn id="28" dur="1000" fill="hold"/>
                                        <p:tgtEl>
                                          <p:spTgt spid="777219">
                                            <p:txEl>
                                              <p:pRg st="2" end="2"/>
                                            </p:txEl>
                                          </p:spTgt>
                                        </p:tgtEl>
                                        <p:attrNameLst>
                                          <p:attrName>ppt_w</p:attrName>
                                        </p:attrNameLst>
                                      </p:cBhvr>
                                      <p:tavLst>
                                        <p:tav tm="0">
                                          <p:val>
                                            <p:fltVal val="0"/>
                                          </p:val>
                                        </p:tav>
                                        <p:tav tm="100000">
                                          <p:val>
                                            <p:strVal val="#ppt_w"/>
                                          </p:val>
                                        </p:tav>
                                      </p:tavLst>
                                    </p:anim>
                                    <p:anim calcmode="lin" valueType="num">
                                      <p:cBhvr>
                                        <p:cTn id="29" dur="1000" fill="hold"/>
                                        <p:tgtEl>
                                          <p:spTgt spid="777219">
                                            <p:txEl>
                                              <p:pRg st="2" end="2"/>
                                            </p:txEl>
                                          </p:spTgt>
                                        </p:tgtEl>
                                        <p:attrNameLst>
                                          <p:attrName>ppt_h</p:attrName>
                                        </p:attrNameLst>
                                      </p:cBhvr>
                                      <p:tavLst>
                                        <p:tav tm="0">
                                          <p:val>
                                            <p:fltVal val="0"/>
                                          </p:val>
                                        </p:tav>
                                        <p:tav tm="100000">
                                          <p:val>
                                            <p:strVal val="#ppt_h"/>
                                          </p:val>
                                        </p:tav>
                                      </p:tavLst>
                                    </p:anim>
                                    <p:anim calcmode="lin" valueType="num">
                                      <p:cBhvr>
                                        <p:cTn id="30" dur="1000" fill="hold"/>
                                        <p:tgtEl>
                                          <p:spTgt spid="777219">
                                            <p:txEl>
                                              <p:pRg st="2" end="2"/>
                                            </p:txEl>
                                          </p:spTgt>
                                        </p:tgtEl>
                                        <p:attrNameLst>
                                          <p:attrName>style.rotation</p:attrName>
                                        </p:attrNameLst>
                                      </p:cBhvr>
                                      <p:tavLst>
                                        <p:tav tm="0">
                                          <p:val>
                                            <p:fltVal val="90"/>
                                          </p:val>
                                        </p:tav>
                                        <p:tav tm="100000">
                                          <p:val>
                                            <p:fltVal val="0"/>
                                          </p:val>
                                        </p:tav>
                                      </p:tavLst>
                                    </p:anim>
                                    <p:animEffect transition="in" filter="fade">
                                      <p:cBhvr>
                                        <p:cTn id="31" dur="1000"/>
                                        <p:tgtEl>
                                          <p:spTgt spid="77721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7218" grpId="0" animBg="1"/>
      <p:bldP spid="777219" grpId="0" build="p"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3 Marcador de fecha"/>
          <p:cNvSpPr>
            <a:spLocks noGrp="1"/>
          </p:cNvSpPr>
          <p:nvPr>
            <p:ph type="dt" sz="quarter" idx="10"/>
          </p:nvPr>
        </p:nvSpPr>
        <p:spPr/>
        <p:txBody>
          <a:bodyPr/>
          <a:lstStyle/>
          <a:p>
            <a:pPr>
              <a:defRPr/>
            </a:pPr>
            <a:fld id="{F96E337F-D3A9-40C5-8818-5122F9C8933B}" type="datetime1">
              <a:rPr lang="es-ES"/>
              <a:pPr>
                <a:defRPr/>
              </a:pPr>
              <a:t>26/03/2023</a:t>
            </a:fld>
            <a:endParaRPr lang="en-US"/>
          </a:p>
        </p:txBody>
      </p:sp>
      <p:sp>
        <p:nvSpPr>
          <p:cNvPr id="7" name="5 Marcador de número de diapositiva"/>
          <p:cNvSpPr>
            <a:spLocks noGrp="1"/>
          </p:cNvSpPr>
          <p:nvPr>
            <p:ph type="sldNum" sz="quarter" idx="12"/>
          </p:nvPr>
        </p:nvSpPr>
        <p:spPr/>
        <p:txBody>
          <a:bodyPr/>
          <a:lstStyle/>
          <a:p>
            <a:pPr>
              <a:defRPr/>
            </a:pPr>
            <a:fld id="{FD252659-EEC8-4DF7-B2FD-06DD571D36AD}" type="slidenum">
              <a:rPr lang="en-US"/>
              <a:pPr>
                <a:defRPr/>
              </a:pPr>
              <a:t>35</a:t>
            </a:fld>
            <a:endParaRPr lang="en-US"/>
          </a:p>
        </p:txBody>
      </p:sp>
      <p:sp>
        <p:nvSpPr>
          <p:cNvPr id="781314" name="Rectangle 2"/>
          <p:cNvSpPr>
            <a:spLocks noGrp="1" noChangeArrowheads="1"/>
          </p:cNvSpPr>
          <p:nvPr>
            <p:ph type="title"/>
          </p:nvPr>
        </p:nvSpPr>
        <p:spPr>
          <a:xfrm>
            <a:off x="769313" y="-48021"/>
            <a:ext cx="8096646" cy="1143000"/>
          </a:xfrm>
          <a:solidFill>
            <a:schemeClr val="accent2">
              <a:lumMod val="20000"/>
              <a:lumOff val="80000"/>
            </a:schemeClr>
          </a:solidFill>
          <a:ln w="76200" cap="flat" algn="ctr">
            <a:solidFill>
              <a:schemeClr val="accent2">
                <a:lumMod val="50000"/>
              </a:schemeClr>
            </a:solidFill>
          </a:ln>
        </p:spPr>
        <p:txBody>
          <a:bodyPr/>
          <a:lstStyle/>
          <a:p>
            <a:pPr>
              <a:defRPr/>
            </a:pPr>
            <a:r>
              <a:rPr lang="es-AR" sz="4000" b="1" i="1" dirty="0">
                <a:solidFill>
                  <a:schemeClr val="accent2">
                    <a:lumMod val="50000"/>
                  </a:schemeClr>
                </a:solidFill>
                <a:effectLst>
                  <a:outerShdw blurRad="38100" dist="38100" dir="2700000" algn="tl">
                    <a:srgbClr val="C0C0C0"/>
                  </a:outerShdw>
                </a:effectLst>
                <a:latin typeface="Arial" charset="0"/>
              </a:rPr>
              <a:t>Conclusión</a:t>
            </a:r>
          </a:p>
        </p:txBody>
      </p:sp>
      <p:sp>
        <p:nvSpPr>
          <p:cNvPr id="781315" name="Rectangle 3"/>
          <p:cNvSpPr>
            <a:spLocks noGrp="1" noChangeArrowheads="1"/>
          </p:cNvSpPr>
          <p:nvPr>
            <p:ph type="body" idx="1"/>
          </p:nvPr>
        </p:nvSpPr>
        <p:spPr>
          <a:xfrm>
            <a:off x="344126" y="1346009"/>
            <a:ext cx="8507075" cy="1008062"/>
          </a:xfrm>
          <a:solidFill>
            <a:schemeClr val="accent2">
              <a:lumMod val="20000"/>
              <a:lumOff val="80000"/>
            </a:schemeClr>
          </a:solidFill>
          <a:ln w="76200" cap="flat" algn="ctr">
            <a:solidFill>
              <a:srgbClr val="000080"/>
            </a:solidFill>
          </a:ln>
        </p:spPr>
        <p:txBody>
          <a:bodyPr/>
          <a:lstStyle/>
          <a:p>
            <a:pPr>
              <a:lnSpc>
                <a:spcPct val="90000"/>
              </a:lnSpc>
              <a:defRPr/>
            </a:pPr>
            <a:r>
              <a:rPr lang="es-AR" sz="2800" i="1" dirty="0">
                <a:solidFill>
                  <a:srgbClr val="000099"/>
                </a:solidFill>
                <a:effectLst>
                  <a:outerShdw blurRad="38100" dist="38100" dir="2700000" algn="tl">
                    <a:srgbClr val="C0C0C0"/>
                  </a:outerShdw>
                </a:effectLst>
                <a:latin typeface="Arial" charset="0"/>
              </a:rPr>
              <a:t>El mayor problema hoy día existe en la capa 8 como lo muestra la figura:</a:t>
            </a:r>
          </a:p>
        </p:txBody>
      </p:sp>
      <p:pic>
        <p:nvPicPr>
          <p:cNvPr id="58374" name="Picture 4" descr="PEBKAC"/>
          <p:cNvPicPr>
            <a:picLocks noChangeAspect="1" noChangeArrowheads="1"/>
          </p:cNvPicPr>
          <p:nvPr/>
        </p:nvPicPr>
        <p:blipFill>
          <a:blip r:embed="rId3" cstate="print"/>
          <a:srcRect/>
          <a:stretch>
            <a:fillRect/>
          </a:stretch>
        </p:blipFill>
        <p:spPr bwMode="auto">
          <a:xfrm>
            <a:off x="356826" y="2606590"/>
            <a:ext cx="4000500" cy="3894138"/>
          </a:xfrm>
          <a:prstGeom prst="rect">
            <a:avLst/>
          </a:prstGeom>
          <a:blipFill dpi="0" rotWithShape="0">
            <a:blip r:embed="rId4" cstate="print"/>
            <a:srcRect/>
            <a:tile tx="0" ty="0" sx="100000" sy="100000" flip="none" algn="tl"/>
          </a:blipFill>
          <a:ln w="76200" algn="ctr">
            <a:solidFill>
              <a:srgbClr val="0000FF"/>
            </a:solidFill>
            <a:miter lim="800000"/>
            <a:headEnd/>
            <a:tailEnd/>
          </a:ln>
        </p:spPr>
      </p:pic>
      <p:pic>
        <p:nvPicPr>
          <p:cNvPr id="2" name="Imagen 1"/>
          <p:cNvPicPr>
            <a:picLocks noChangeAspect="1"/>
          </p:cNvPicPr>
          <p:nvPr/>
        </p:nvPicPr>
        <p:blipFill>
          <a:blip r:embed="rId5"/>
          <a:stretch>
            <a:fillRect/>
          </a:stretch>
        </p:blipFill>
        <p:spPr>
          <a:xfrm>
            <a:off x="5132637" y="2606590"/>
            <a:ext cx="3718564" cy="3870410"/>
          </a:xfrm>
          <a:prstGeom prst="rect">
            <a:avLst/>
          </a:prstGeom>
          <a:blipFill dpi="0" rotWithShape="0">
            <a:blip r:embed="rId4" cstate="print"/>
            <a:srcRect/>
            <a:tile tx="0" ty="0" sx="100000" sy="100000" flip="none" algn="tl"/>
          </a:blipFill>
          <a:ln w="76200" algn="ctr">
            <a:solidFill>
              <a:srgbClr val="0000FF"/>
            </a:solid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781314"/>
                                        </p:tgtEl>
                                        <p:attrNameLst>
                                          <p:attrName>style.visibility</p:attrName>
                                        </p:attrNameLst>
                                      </p:cBhvr>
                                      <p:to>
                                        <p:strVal val="visible"/>
                                      </p:to>
                                    </p:set>
                                    <p:anim calcmode="lin" valueType="num">
                                      <p:cBhvr>
                                        <p:cTn id="7" dur="1000" fill="hold"/>
                                        <p:tgtEl>
                                          <p:spTgt spid="781314"/>
                                        </p:tgtEl>
                                        <p:attrNameLst>
                                          <p:attrName>ppt_w</p:attrName>
                                        </p:attrNameLst>
                                      </p:cBhvr>
                                      <p:tavLst>
                                        <p:tav tm="0">
                                          <p:val>
                                            <p:fltVal val="0"/>
                                          </p:val>
                                        </p:tav>
                                        <p:tav tm="100000">
                                          <p:val>
                                            <p:strVal val="#ppt_w"/>
                                          </p:val>
                                        </p:tav>
                                      </p:tavLst>
                                    </p:anim>
                                    <p:anim calcmode="lin" valueType="num">
                                      <p:cBhvr>
                                        <p:cTn id="8" dur="1000" fill="hold"/>
                                        <p:tgtEl>
                                          <p:spTgt spid="781314"/>
                                        </p:tgtEl>
                                        <p:attrNameLst>
                                          <p:attrName>ppt_h</p:attrName>
                                        </p:attrNameLst>
                                      </p:cBhvr>
                                      <p:tavLst>
                                        <p:tav tm="0">
                                          <p:val>
                                            <p:fltVal val="0"/>
                                          </p:val>
                                        </p:tav>
                                        <p:tav tm="100000">
                                          <p:val>
                                            <p:strVal val="#ppt_h"/>
                                          </p:val>
                                        </p:tav>
                                      </p:tavLst>
                                    </p:anim>
                                    <p:anim calcmode="lin" valueType="num">
                                      <p:cBhvr>
                                        <p:cTn id="9" dur="1000" fill="hold"/>
                                        <p:tgtEl>
                                          <p:spTgt spid="781314"/>
                                        </p:tgtEl>
                                        <p:attrNameLst>
                                          <p:attrName>style.rotation</p:attrName>
                                        </p:attrNameLst>
                                      </p:cBhvr>
                                      <p:tavLst>
                                        <p:tav tm="0">
                                          <p:val>
                                            <p:fltVal val="90"/>
                                          </p:val>
                                        </p:tav>
                                        <p:tav tm="100000">
                                          <p:val>
                                            <p:fltVal val="0"/>
                                          </p:val>
                                        </p:tav>
                                      </p:tavLst>
                                    </p:anim>
                                    <p:animEffect transition="in" filter="fade">
                                      <p:cBhvr>
                                        <p:cTn id="10" dur="1000"/>
                                        <p:tgtEl>
                                          <p:spTgt spid="781314"/>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grpId="0" nodeType="clickEffect">
                                  <p:stCondLst>
                                    <p:cond delay="0"/>
                                  </p:stCondLst>
                                  <p:childTnLst>
                                    <p:set>
                                      <p:cBhvr>
                                        <p:cTn id="14" dur="1" fill="hold">
                                          <p:stCondLst>
                                            <p:cond delay="0"/>
                                          </p:stCondLst>
                                        </p:cTn>
                                        <p:tgtEl>
                                          <p:spTgt spid="781315">
                                            <p:bg/>
                                          </p:spTgt>
                                        </p:tgtEl>
                                        <p:attrNameLst>
                                          <p:attrName>style.visibility</p:attrName>
                                        </p:attrNameLst>
                                      </p:cBhvr>
                                      <p:to>
                                        <p:strVal val="visible"/>
                                      </p:to>
                                    </p:set>
                                    <p:anim calcmode="lin" valueType="num">
                                      <p:cBhvr>
                                        <p:cTn id="15" dur="1000" fill="hold"/>
                                        <p:tgtEl>
                                          <p:spTgt spid="781315">
                                            <p:bg/>
                                          </p:spTgt>
                                        </p:tgtEl>
                                        <p:attrNameLst>
                                          <p:attrName>ppt_w</p:attrName>
                                        </p:attrNameLst>
                                      </p:cBhvr>
                                      <p:tavLst>
                                        <p:tav tm="0">
                                          <p:val>
                                            <p:fltVal val="0"/>
                                          </p:val>
                                        </p:tav>
                                        <p:tav tm="100000">
                                          <p:val>
                                            <p:strVal val="#ppt_w"/>
                                          </p:val>
                                        </p:tav>
                                      </p:tavLst>
                                    </p:anim>
                                    <p:anim calcmode="lin" valueType="num">
                                      <p:cBhvr>
                                        <p:cTn id="16" dur="1000" fill="hold"/>
                                        <p:tgtEl>
                                          <p:spTgt spid="781315">
                                            <p:bg/>
                                          </p:spTgt>
                                        </p:tgtEl>
                                        <p:attrNameLst>
                                          <p:attrName>ppt_h</p:attrName>
                                        </p:attrNameLst>
                                      </p:cBhvr>
                                      <p:tavLst>
                                        <p:tav tm="0">
                                          <p:val>
                                            <p:fltVal val="0"/>
                                          </p:val>
                                        </p:tav>
                                        <p:tav tm="100000">
                                          <p:val>
                                            <p:strVal val="#ppt_h"/>
                                          </p:val>
                                        </p:tav>
                                      </p:tavLst>
                                    </p:anim>
                                    <p:anim calcmode="lin" valueType="num">
                                      <p:cBhvr>
                                        <p:cTn id="17" dur="1000" fill="hold"/>
                                        <p:tgtEl>
                                          <p:spTgt spid="781315">
                                            <p:bg/>
                                          </p:spTgt>
                                        </p:tgtEl>
                                        <p:attrNameLst>
                                          <p:attrName>style.rotation</p:attrName>
                                        </p:attrNameLst>
                                      </p:cBhvr>
                                      <p:tavLst>
                                        <p:tav tm="0">
                                          <p:val>
                                            <p:fltVal val="90"/>
                                          </p:val>
                                        </p:tav>
                                        <p:tav tm="100000">
                                          <p:val>
                                            <p:fltVal val="0"/>
                                          </p:val>
                                        </p:tav>
                                      </p:tavLst>
                                    </p:anim>
                                    <p:animEffect transition="in" filter="fade">
                                      <p:cBhvr>
                                        <p:cTn id="18" dur="1000"/>
                                        <p:tgtEl>
                                          <p:spTgt spid="781315">
                                            <p:bg/>
                                          </p:spTgt>
                                        </p:tgtEl>
                                      </p:cBhvr>
                                    </p:animEffect>
                                  </p:childTnLst>
                                </p:cTn>
                              </p:par>
                            </p:childTnLst>
                          </p:cTn>
                        </p:par>
                      </p:childTnLst>
                    </p:cTn>
                  </p:par>
                  <p:par>
                    <p:cTn id="19" fill="hold">
                      <p:stCondLst>
                        <p:cond delay="indefinite"/>
                      </p:stCondLst>
                      <p:childTnLst>
                        <p:par>
                          <p:cTn id="20" fill="hold">
                            <p:stCondLst>
                              <p:cond delay="0"/>
                            </p:stCondLst>
                            <p:childTnLst>
                              <p:par>
                                <p:cTn id="21" presetID="31" presetClass="entr" presetSubtype="0" fill="hold" grpId="0" nodeType="clickEffect">
                                  <p:stCondLst>
                                    <p:cond delay="0"/>
                                  </p:stCondLst>
                                  <p:childTnLst>
                                    <p:set>
                                      <p:cBhvr>
                                        <p:cTn id="22" dur="1" fill="hold">
                                          <p:stCondLst>
                                            <p:cond delay="0"/>
                                          </p:stCondLst>
                                        </p:cTn>
                                        <p:tgtEl>
                                          <p:spTgt spid="781315">
                                            <p:txEl>
                                              <p:pRg st="0" end="0"/>
                                            </p:txEl>
                                          </p:spTgt>
                                        </p:tgtEl>
                                        <p:attrNameLst>
                                          <p:attrName>style.visibility</p:attrName>
                                        </p:attrNameLst>
                                      </p:cBhvr>
                                      <p:to>
                                        <p:strVal val="visible"/>
                                      </p:to>
                                    </p:set>
                                    <p:anim calcmode="lin" valueType="num">
                                      <p:cBhvr>
                                        <p:cTn id="23" dur="1000" fill="hold"/>
                                        <p:tgtEl>
                                          <p:spTgt spid="781315">
                                            <p:txEl>
                                              <p:pRg st="0" end="0"/>
                                            </p:txEl>
                                          </p:spTgt>
                                        </p:tgtEl>
                                        <p:attrNameLst>
                                          <p:attrName>ppt_w</p:attrName>
                                        </p:attrNameLst>
                                      </p:cBhvr>
                                      <p:tavLst>
                                        <p:tav tm="0">
                                          <p:val>
                                            <p:fltVal val="0"/>
                                          </p:val>
                                        </p:tav>
                                        <p:tav tm="100000">
                                          <p:val>
                                            <p:strVal val="#ppt_w"/>
                                          </p:val>
                                        </p:tav>
                                      </p:tavLst>
                                    </p:anim>
                                    <p:anim calcmode="lin" valueType="num">
                                      <p:cBhvr>
                                        <p:cTn id="24" dur="1000" fill="hold"/>
                                        <p:tgtEl>
                                          <p:spTgt spid="781315">
                                            <p:txEl>
                                              <p:pRg st="0" end="0"/>
                                            </p:txEl>
                                          </p:spTgt>
                                        </p:tgtEl>
                                        <p:attrNameLst>
                                          <p:attrName>ppt_h</p:attrName>
                                        </p:attrNameLst>
                                      </p:cBhvr>
                                      <p:tavLst>
                                        <p:tav tm="0">
                                          <p:val>
                                            <p:fltVal val="0"/>
                                          </p:val>
                                        </p:tav>
                                        <p:tav tm="100000">
                                          <p:val>
                                            <p:strVal val="#ppt_h"/>
                                          </p:val>
                                        </p:tav>
                                      </p:tavLst>
                                    </p:anim>
                                    <p:anim calcmode="lin" valueType="num">
                                      <p:cBhvr>
                                        <p:cTn id="25" dur="1000" fill="hold"/>
                                        <p:tgtEl>
                                          <p:spTgt spid="781315">
                                            <p:txEl>
                                              <p:pRg st="0" end="0"/>
                                            </p:txEl>
                                          </p:spTgt>
                                        </p:tgtEl>
                                        <p:attrNameLst>
                                          <p:attrName>style.rotation</p:attrName>
                                        </p:attrNameLst>
                                      </p:cBhvr>
                                      <p:tavLst>
                                        <p:tav tm="0">
                                          <p:val>
                                            <p:fltVal val="90"/>
                                          </p:val>
                                        </p:tav>
                                        <p:tav tm="100000">
                                          <p:val>
                                            <p:fltVal val="0"/>
                                          </p:val>
                                        </p:tav>
                                      </p:tavLst>
                                    </p:anim>
                                    <p:animEffect transition="in" filter="fade">
                                      <p:cBhvr>
                                        <p:cTn id="26" dur="1000"/>
                                        <p:tgtEl>
                                          <p:spTgt spid="781315">
                                            <p:txEl>
                                              <p:pRg st="0" end="0"/>
                                            </p:txEl>
                                          </p:spTgt>
                                        </p:tgtEl>
                                      </p:cBhvr>
                                    </p:animEffect>
                                  </p:childTnLst>
                                </p:cTn>
                              </p:par>
                              <p:par>
                                <p:cTn id="27" presetID="31" presetClass="entr" presetSubtype="0" fill="hold" nodeType="withEffect">
                                  <p:stCondLst>
                                    <p:cond delay="0"/>
                                  </p:stCondLst>
                                  <p:childTnLst>
                                    <p:set>
                                      <p:cBhvr>
                                        <p:cTn id="28" dur="1" fill="hold">
                                          <p:stCondLst>
                                            <p:cond delay="0"/>
                                          </p:stCondLst>
                                        </p:cTn>
                                        <p:tgtEl>
                                          <p:spTgt spid="58374"/>
                                        </p:tgtEl>
                                        <p:attrNameLst>
                                          <p:attrName>style.visibility</p:attrName>
                                        </p:attrNameLst>
                                      </p:cBhvr>
                                      <p:to>
                                        <p:strVal val="visible"/>
                                      </p:to>
                                    </p:set>
                                    <p:anim calcmode="lin" valueType="num">
                                      <p:cBhvr>
                                        <p:cTn id="29" dur="1000" fill="hold"/>
                                        <p:tgtEl>
                                          <p:spTgt spid="58374"/>
                                        </p:tgtEl>
                                        <p:attrNameLst>
                                          <p:attrName>ppt_w</p:attrName>
                                        </p:attrNameLst>
                                      </p:cBhvr>
                                      <p:tavLst>
                                        <p:tav tm="0">
                                          <p:val>
                                            <p:fltVal val="0"/>
                                          </p:val>
                                        </p:tav>
                                        <p:tav tm="100000">
                                          <p:val>
                                            <p:strVal val="#ppt_w"/>
                                          </p:val>
                                        </p:tav>
                                      </p:tavLst>
                                    </p:anim>
                                    <p:anim calcmode="lin" valueType="num">
                                      <p:cBhvr>
                                        <p:cTn id="30" dur="1000" fill="hold"/>
                                        <p:tgtEl>
                                          <p:spTgt spid="58374"/>
                                        </p:tgtEl>
                                        <p:attrNameLst>
                                          <p:attrName>ppt_h</p:attrName>
                                        </p:attrNameLst>
                                      </p:cBhvr>
                                      <p:tavLst>
                                        <p:tav tm="0">
                                          <p:val>
                                            <p:fltVal val="0"/>
                                          </p:val>
                                        </p:tav>
                                        <p:tav tm="100000">
                                          <p:val>
                                            <p:strVal val="#ppt_h"/>
                                          </p:val>
                                        </p:tav>
                                      </p:tavLst>
                                    </p:anim>
                                    <p:anim calcmode="lin" valueType="num">
                                      <p:cBhvr>
                                        <p:cTn id="31" dur="1000" fill="hold"/>
                                        <p:tgtEl>
                                          <p:spTgt spid="58374"/>
                                        </p:tgtEl>
                                        <p:attrNameLst>
                                          <p:attrName>style.rotation</p:attrName>
                                        </p:attrNameLst>
                                      </p:cBhvr>
                                      <p:tavLst>
                                        <p:tav tm="0">
                                          <p:val>
                                            <p:fltVal val="90"/>
                                          </p:val>
                                        </p:tav>
                                        <p:tav tm="100000">
                                          <p:val>
                                            <p:fltVal val="0"/>
                                          </p:val>
                                        </p:tav>
                                      </p:tavLst>
                                    </p:anim>
                                    <p:animEffect transition="in" filter="fade">
                                      <p:cBhvr>
                                        <p:cTn id="32" dur="1000"/>
                                        <p:tgtEl>
                                          <p:spTgt spid="58374"/>
                                        </p:tgtEl>
                                      </p:cBhvr>
                                    </p:animEffect>
                                  </p:childTnLst>
                                </p:cTn>
                              </p:par>
                              <p:par>
                                <p:cTn id="33" presetID="31" presetClass="entr" presetSubtype="0" fill="hold" nodeType="withEffect">
                                  <p:stCondLst>
                                    <p:cond delay="0"/>
                                  </p:stCondLst>
                                  <p:childTnLst>
                                    <p:set>
                                      <p:cBhvr>
                                        <p:cTn id="34" dur="1" fill="hold">
                                          <p:stCondLst>
                                            <p:cond delay="0"/>
                                          </p:stCondLst>
                                        </p:cTn>
                                        <p:tgtEl>
                                          <p:spTgt spid="2"/>
                                        </p:tgtEl>
                                        <p:attrNameLst>
                                          <p:attrName>style.visibility</p:attrName>
                                        </p:attrNameLst>
                                      </p:cBhvr>
                                      <p:to>
                                        <p:strVal val="visible"/>
                                      </p:to>
                                    </p:set>
                                    <p:anim calcmode="lin" valueType="num">
                                      <p:cBhvr>
                                        <p:cTn id="35" dur="1000" fill="hold"/>
                                        <p:tgtEl>
                                          <p:spTgt spid="2"/>
                                        </p:tgtEl>
                                        <p:attrNameLst>
                                          <p:attrName>ppt_w</p:attrName>
                                        </p:attrNameLst>
                                      </p:cBhvr>
                                      <p:tavLst>
                                        <p:tav tm="0">
                                          <p:val>
                                            <p:fltVal val="0"/>
                                          </p:val>
                                        </p:tav>
                                        <p:tav tm="100000">
                                          <p:val>
                                            <p:strVal val="#ppt_w"/>
                                          </p:val>
                                        </p:tav>
                                      </p:tavLst>
                                    </p:anim>
                                    <p:anim calcmode="lin" valueType="num">
                                      <p:cBhvr>
                                        <p:cTn id="36" dur="1000" fill="hold"/>
                                        <p:tgtEl>
                                          <p:spTgt spid="2"/>
                                        </p:tgtEl>
                                        <p:attrNameLst>
                                          <p:attrName>ppt_h</p:attrName>
                                        </p:attrNameLst>
                                      </p:cBhvr>
                                      <p:tavLst>
                                        <p:tav tm="0">
                                          <p:val>
                                            <p:fltVal val="0"/>
                                          </p:val>
                                        </p:tav>
                                        <p:tav tm="100000">
                                          <p:val>
                                            <p:strVal val="#ppt_h"/>
                                          </p:val>
                                        </p:tav>
                                      </p:tavLst>
                                    </p:anim>
                                    <p:anim calcmode="lin" valueType="num">
                                      <p:cBhvr>
                                        <p:cTn id="37" dur="1000" fill="hold"/>
                                        <p:tgtEl>
                                          <p:spTgt spid="2"/>
                                        </p:tgtEl>
                                        <p:attrNameLst>
                                          <p:attrName>style.rotation</p:attrName>
                                        </p:attrNameLst>
                                      </p:cBhvr>
                                      <p:tavLst>
                                        <p:tav tm="0">
                                          <p:val>
                                            <p:fltVal val="90"/>
                                          </p:val>
                                        </p:tav>
                                        <p:tav tm="100000">
                                          <p:val>
                                            <p:fltVal val="0"/>
                                          </p:val>
                                        </p:tav>
                                      </p:tavLst>
                                    </p:anim>
                                    <p:animEffect transition="in" filter="fade">
                                      <p:cBhvr>
                                        <p:cTn id="38"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1314" grpId="0" animBg="1"/>
      <p:bldP spid="781315" grpId="0" build="p"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r>
              <a:rPr lang="es-MX"/>
              <a:t>Gracias</a:t>
            </a:r>
            <a:endParaRPr lang="es-AR"/>
          </a:p>
        </p:txBody>
      </p:sp>
      <p:graphicFrame>
        <p:nvGraphicFramePr>
          <p:cNvPr id="53251" name="Object 3"/>
          <p:cNvGraphicFramePr>
            <a:graphicFrameLocks noChangeAspect="1"/>
          </p:cNvGraphicFramePr>
          <p:nvPr/>
        </p:nvGraphicFramePr>
        <p:xfrm>
          <a:off x="0" y="0"/>
          <a:ext cx="9144000" cy="6858000"/>
        </p:xfrm>
        <a:graphic>
          <a:graphicData uri="http://schemas.openxmlformats.org/presentationml/2006/ole">
            <mc:AlternateContent xmlns:mc="http://schemas.openxmlformats.org/markup-compatibility/2006">
              <mc:Choice xmlns:v="urn:schemas-microsoft-com:vml" Requires="v">
                <p:oleObj name="Diapositiva" r:id="rId2" imgW="4572000" imgH="3429000" progId="PowerPoint.Slide.8">
                  <p:embed/>
                </p:oleObj>
              </mc:Choice>
              <mc:Fallback>
                <p:oleObj name="Diapositiva" r:id="rId2" imgW="4572000" imgH="3429000" progId="PowerPoint.Slide.8">
                  <p:embed/>
                  <p:pic>
                    <p:nvPicPr>
                      <p:cNvPr id="53251"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9917158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1 Marcador de fecha"/>
          <p:cNvSpPr>
            <a:spLocks noGrp="1"/>
          </p:cNvSpPr>
          <p:nvPr>
            <p:ph type="dt" sz="quarter" idx="10"/>
          </p:nvPr>
        </p:nvSpPr>
        <p:spPr/>
        <p:txBody>
          <a:bodyPr/>
          <a:lstStyle/>
          <a:p>
            <a:pPr>
              <a:defRPr/>
            </a:pPr>
            <a:fld id="{1F9844B5-B8E1-4668-A581-FB19184478C6}" type="datetime1">
              <a:rPr lang="es-ES"/>
              <a:pPr>
                <a:defRPr/>
              </a:pPr>
              <a:t>26/03/2023</a:t>
            </a:fld>
            <a:endParaRPr lang="en-US"/>
          </a:p>
        </p:txBody>
      </p:sp>
      <p:sp>
        <p:nvSpPr>
          <p:cNvPr id="7" name="3 Marcador de número de diapositiva"/>
          <p:cNvSpPr>
            <a:spLocks noGrp="1"/>
          </p:cNvSpPr>
          <p:nvPr>
            <p:ph type="sldNum" sz="quarter" idx="12"/>
          </p:nvPr>
        </p:nvSpPr>
        <p:spPr/>
        <p:txBody>
          <a:bodyPr/>
          <a:lstStyle/>
          <a:p>
            <a:pPr>
              <a:defRPr/>
            </a:pPr>
            <a:fld id="{6DC166C9-E557-43E3-BE52-21F181DFD8BD}" type="slidenum">
              <a:rPr lang="en-US"/>
              <a:pPr>
                <a:defRPr/>
              </a:pPr>
              <a:t>4</a:t>
            </a:fld>
            <a:endParaRPr lang="en-US"/>
          </a:p>
        </p:txBody>
      </p:sp>
      <p:sp>
        <p:nvSpPr>
          <p:cNvPr id="642050" name="Rectangle 2"/>
          <p:cNvSpPr>
            <a:spLocks noGrp="1" noChangeArrowheads="1"/>
          </p:cNvSpPr>
          <p:nvPr>
            <p:ph type="title" idx="4294967295"/>
          </p:nvPr>
        </p:nvSpPr>
        <p:spPr>
          <a:xfrm>
            <a:off x="684213" y="188913"/>
            <a:ext cx="7772400" cy="954087"/>
          </a:xfrm>
          <a:solidFill>
            <a:schemeClr val="accent2">
              <a:lumMod val="20000"/>
              <a:lumOff val="80000"/>
            </a:schemeClr>
          </a:solidFill>
          <a:ln w="76200" cap="flat" algn="ctr">
            <a:solidFill>
              <a:schemeClr val="accent2">
                <a:lumMod val="75000"/>
              </a:schemeClr>
            </a:solidFill>
            <a:miter lim="800000"/>
            <a:headEnd/>
            <a:tailEnd/>
          </a:ln>
        </p:spPr>
        <p:txBody>
          <a:bodyPr vert="horz" wrap="square" lIns="91440" tIns="45720" rIns="91440" bIns="45720" numCol="1" anchor="ctr" anchorCtr="0" compatLnSpc="1">
            <a:prstTxWarp prst="textNoShape">
              <a:avLst/>
            </a:prstTxWarp>
          </a:bodyPr>
          <a:lstStyle/>
          <a:p>
            <a:r>
              <a:rPr lang="es-MX" sz="5400" b="1" i="1">
                <a:solidFill>
                  <a:schemeClr val="accent2">
                    <a:lumMod val="75000"/>
                  </a:schemeClr>
                </a:solidFill>
                <a:effectLst>
                  <a:outerShdw blurRad="38100" dist="38100" dir="2700000" algn="tl">
                    <a:srgbClr val="C0C0C0"/>
                  </a:outerShdw>
                </a:effectLst>
                <a:latin typeface="Arial" charset="0"/>
              </a:rPr>
              <a:t>Virus</a:t>
            </a:r>
            <a:endParaRPr lang="es-ES" sz="5400" b="1" i="1">
              <a:solidFill>
                <a:schemeClr val="accent2">
                  <a:lumMod val="75000"/>
                </a:schemeClr>
              </a:solidFill>
              <a:effectLst>
                <a:outerShdw blurRad="38100" dist="38100" dir="2700000" algn="tl">
                  <a:srgbClr val="C0C0C0"/>
                </a:outerShdw>
              </a:effectLst>
              <a:latin typeface="Arial" charset="0"/>
            </a:endParaRPr>
          </a:p>
        </p:txBody>
      </p:sp>
      <p:sp>
        <p:nvSpPr>
          <p:cNvPr id="642051" name="Rectangle 3"/>
          <p:cNvSpPr>
            <a:spLocks noGrp="1" noChangeArrowheads="1"/>
          </p:cNvSpPr>
          <p:nvPr>
            <p:ph type="body" idx="4294967295"/>
          </p:nvPr>
        </p:nvSpPr>
        <p:spPr>
          <a:xfrm>
            <a:off x="179388" y="1412875"/>
            <a:ext cx="8785225" cy="5111750"/>
          </a:xfrm>
          <a:solidFill>
            <a:schemeClr val="accent2">
              <a:lumMod val="20000"/>
              <a:lumOff val="80000"/>
            </a:schemeClr>
          </a:solidFill>
          <a:ln w="76200" cap="flat" algn="ctr">
            <a:solidFill>
              <a:srgbClr val="000080"/>
            </a:solidFill>
          </a:ln>
        </p:spPr>
        <p:txBody>
          <a:bodyPr/>
          <a:lstStyle/>
          <a:p>
            <a:pPr algn="just">
              <a:lnSpc>
                <a:spcPct val="90000"/>
              </a:lnSpc>
              <a:defRPr/>
            </a:pPr>
            <a:r>
              <a:rPr lang="es-MX" sz="2800" i="1" dirty="0">
                <a:solidFill>
                  <a:srgbClr val="000099"/>
                </a:solidFill>
                <a:effectLst>
                  <a:outerShdw blurRad="38100" dist="38100" dir="2700000" algn="tl">
                    <a:srgbClr val="C0C0C0"/>
                  </a:outerShdw>
                </a:effectLst>
                <a:latin typeface="Arial" charset="0"/>
              </a:rPr>
              <a:t>Los virus inician su dispersión debido a una ejecución intencional (inocente) que provoca la infección y propagación de este software malintencionado.</a:t>
            </a:r>
          </a:p>
          <a:p>
            <a:pPr>
              <a:lnSpc>
                <a:spcPct val="90000"/>
              </a:lnSpc>
              <a:defRPr/>
            </a:pPr>
            <a:r>
              <a:rPr lang="es-MX" sz="2800" i="1" dirty="0">
                <a:solidFill>
                  <a:srgbClr val="000099"/>
                </a:solidFill>
                <a:effectLst>
                  <a:outerShdw blurRad="38100" dist="38100" dir="2700000" algn="tl">
                    <a:srgbClr val="C0C0C0"/>
                  </a:outerShdw>
                </a:effectLst>
                <a:latin typeface="Arial" charset="0"/>
              </a:rPr>
              <a:t>Se pueden prevenir.</a:t>
            </a:r>
          </a:p>
          <a:p>
            <a:pPr>
              <a:lnSpc>
                <a:spcPct val="90000"/>
              </a:lnSpc>
              <a:defRPr/>
            </a:pPr>
            <a:r>
              <a:rPr lang="es-MX" sz="2800" i="1" dirty="0">
                <a:solidFill>
                  <a:srgbClr val="000099"/>
                </a:solidFill>
                <a:effectLst>
                  <a:outerShdw blurRad="38100" dist="38100" dir="2700000" algn="tl">
                    <a:srgbClr val="C0C0C0"/>
                  </a:outerShdw>
                </a:effectLst>
                <a:latin typeface="Arial" charset="0"/>
              </a:rPr>
              <a:t>Se adjuntan a pro-</a:t>
            </a:r>
            <a:br>
              <a:rPr lang="es-MX" sz="2800" i="1" dirty="0">
                <a:solidFill>
                  <a:srgbClr val="000099"/>
                </a:solidFill>
                <a:effectLst>
                  <a:outerShdw blurRad="38100" dist="38100" dir="2700000" algn="tl">
                    <a:srgbClr val="C0C0C0"/>
                  </a:outerShdw>
                </a:effectLst>
                <a:latin typeface="Arial" charset="0"/>
              </a:rPr>
            </a:br>
            <a:r>
              <a:rPr lang="es-MX" sz="2800" i="1" dirty="0">
                <a:solidFill>
                  <a:srgbClr val="000099"/>
                </a:solidFill>
                <a:effectLst>
                  <a:outerShdw blurRad="38100" dist="38100" dir="2700000" algn="tl">
                    <a:srgbClr val="C0C0C0"/>
                  </a:outerShdw>
                </a:effectLst>
                <a:latin typeface="Arial" charset="0"/>
              </a:rPr>
              <a:t>gramas o archivos e </a:t>
            </a:r>
            <a:br>
              <a:rPr lang="es-MX" sz="2800" i="1" dirty="0">
                <a:solidFill>
                  <a:srgbClr val="000099"/>
                </a:solidFill>
                <a:effectLst>
                  <a:outerShdw blurRad="38100" dist="38100" dir="2700000" algn="tl">
                    <a:srgbClr val="C0C0C0"/>
                  </a:outerShdw>
                </a:effectLst>
                <a:latin typeface="Arial" charset="0"/>
              </a:rPr>
            </a:br>
            <a:r>
              <a:rPr lang="es-MX" sz="2800" i="1" dirty="0">
                <a:solidFill>
                  <a:srgbClr val="000099"/>
                </a:solidFill>
                <a:effectLst>
                  <a:outerShdw blurRad="38100" dist="38100" dir="2700000" algn="tl">
                    <a:srgbClr val="C0C0C0"/>
                  </a:outerShdw>
                </a:effectLst>
                <a:latin typeface="Arial" charset="0"/>
              </a:rPr>
              <a:t>insertan su propio </a:t>
            </a:r>
            <a:br>
              <a:rPr lang="es-MX" sz="2800" i="1" dirty="0">
                <a:solidFill>
                  <a:srgbClr val="000099"/>
                </a:solidFill>
                <a:effectLst>
                  <a:outerShdw blurRad="38100" dist="38100" dir="2700000" algn="tl">
                    <a:srgbClr val="C0C0C0"/>
                  </a:outerShdw>
                </a:effectLst>
                <a:latin typeface="Arial" charset="0"/>
              </a:rPr>
            </a:br>
            <a:r>
              <a:rPr lang="es-MX" sz="2800" i="1" dirty="0">
                <a:solidFill>
                  <a:srgbClr val="000099"/>
                </a:solidFill>
                <a:effectLst>
                  <a:outerShdw blurRad="38100" dist="38100" dir="2700000" algn="tl">
                    <a:srgbClr val="C0C0C0"/>
                  </a:outerShdw>
                </a:effectLst>
                <a:latin typeface="Arial" charset="0"/>
              </a:rPr>
              <a:t>código “genético” </a:t>
            </a:r>
            <a:br>
              <a:rPr lang="es-MX" sz="2800" i="1" dirty="0">
                <a:solidFill>
                  <a:srgbClr val="000099"/>
                </a:solidFill>
                <a:effectLst>
                  <a:outerShdw blurRad="38100" dist="38100" dir="2700000" algn="tl">
                    <a:srgbClr val="C0C0C0"/>
                  </a:outerShdw>
                </a:effectLst>
                <a:latin typeface="Arial" charset="0"/>
              </a:rPr>
            </a:br>
            <a:r>
              <a:rPr lang="es-MX" sz="2800" i="1" dirty="0">
                <a:solidFill>
                  <a:srgbClr val="000099"/>
                </a:solidFill>
                <a:effectLst>
                  <a:outerShdw blurRad="38100" dist="38100" dir="2700000" algn="tl">
                    <a:srgbClr val="C0C0C0"/>
                  </a:outerShdw>
                </a:effectLst>
                <a:latin typeface="Arial" charset="0"/>
              </a:rPr>
              <a:t>dentro de ellos para </a:t>
            </a:r>
            <a:br>
              <a:rPr lang="es-MX" sz="2800" i="1" dirty="0">
                <a:solidFill>
                  <a:srgbClr val="000099"/>
                </a:solidFill>
                <a:effectLst>
                  <a:outerShdw blurRad="38100" dist="38100" dir="2700000" algn="tl">
                    <a:srgbClr val="C0C0C0"/>
                  </a:outerShdw>
                </a:effectLst>
                <a:latin typeface="Arial" charset="0"/>
              </a:rPr>
            </a:br>
            <a:r>
              <a:rPr lang="es-MX" sz="2800" i="1" dirty="0">
                <a:solidFill>
                  <a:srgbClr val="000099"/>
                </a:solidFill>
                <a:effectLst>
                  <a:outerShdw blurRad="38100" dist="38100" dir="2700000" algn="tl">
                    <a:srgbClr val="C0C0C0"/>
                  </a:outerShdw>
                </a:effectLst>
                <a:latin typeface="Arial" charset="0"/>
              </a:rPr>
              <a:t>propagarse.</a:t>
            </a:r>
            <a:endParaRPr lang="es-ES" sz="2800" i="1" dirty="0">
              <a:solidFill>
                <a:srgbClr val="000099"/>
              </a:solidFill>
              <a:effectLst>
                <a:outerShdw blurRad="38100" dist="38100" dir="2700000" algn="tl">
                  <a:srgbClr val="C0C0C0"/>
                </a:outerShdw>
              </a:effectLst>
              <a:latin typeface="Arial" charset="0"/>
            </a:endParaRPr>
          </a:p>
        </p:txBody>
      </p:sp>
      <p:pic>
        <p:nvPicPr>
          <p:cNvPr id="31750" name="Picture 5" descr="computer-virus"/>
          <p:cNvPicPr>
            <a:picLocks noChangeAspect="1" noChangeArrowheads="1"/>
          </p:cNvPicPr>
          <p:nvPr/>
        </p:nvPicPr>
        <p:blipFill>
          <a:blip r:embed="rId3" cstate="print"/>
          <a:srcRect/>
          <a:stretch>
            <a:fillRect/>
          </a:stretch>
        </p:blipFill>
        <p:spPr bwMode="auto">
          <a:xfrm>
            <a:off x="4787900" y="3213100"/>
            <a:ext cx="3492500" cy="2884488"/>
          </a:xfrm>
          <a:prstGeom prst="rect">
            <a:avLst/>
          </a:prstGeom>
          <a:blipFill dpi="0" rotWithShape="0">
            <a:blip r:embed="rId4" cstate="print"/>
            <a:srcRect/>
            <a:tile tx="0" ty="0" sx="100000" sy="100000" flip="none" algn="tl"/>
          </a:blipFill>
          <a:ln w="76200" algn="ctr">
            <a:solidFill>
              <a:srgbClr val="0000FF"/>
            </a:solid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642050"/>
                                        </p:tgtEl>
                                        <p:attrNameLst>
                                          <p:attrName>style.visibility</p:attrName>
                                        </p:attrNameLst>
                                      </p:cBhvr>
                                      <p:to>
                                        <p:strVal val="visible"/>
                                      </p:to>
                                    </p:set>
                                    <p:anim calcmode="lin" valueType="num">
                                      <p:cBhvr>
                                        <p:cTn id="7" dur="1000" fill="hold"/>
                                        <p:tgtEl>
                                          <p:spTgt spid="642050"/>
                                        </p:tgtEl>
                                        <p:attrNameLst>
                                          <p:attrName>ppt_w</p:attrName>
                                        </p:attrNameLst>
                                      </p:cBhvr>
                                      <p:tavLst>
                                        <p:tav tm="0">
                                          <p:val>
                                            <p:fltVal val="0"/>
                                          </p:val>
                                        </p:tav>
                                        <p:tav tm="100000">
                                          <p:val>
                                            <p:strVal val="#ppt_w"/>
                                          </p:val>
                                        </p:tav>
                                      </p:tavLst>
                                    </p:anim>
                                    <p:anim calcmode="lin" valueType="num">
                                      <p:cBhvr>
                                        <p:cTn id="8" dur="1000" fill="hold"/>
                                        <p:tgtEl>
                                          <p:spTgt spid="642050"/>
                                        </p:tgtEl>
                                        <p:attrNameLst>
                                          <p:attrName>ppt_h</p:attrName>
                                        </p:attrNameLst>
                                      </p:cBhvr>
                                      <p:tavLst>
                                        <p:tav tm="0">
                                          <p:val>
                                            <p:fltVal val="0"/>
                                          </p:val>
                                        </p:tav>
                                        <p:tav tm="100000">
                                          <p:val>
                                            <p:strVal val="#ppt_h"/>
                                          </p:val>
                                        </p:tav>
                                      </p:tavLst>
                                    </p:anim>
                                    <p:anim calcmode="lin" valueType="num">
                                      <p:cBhvr>
                                        <p:cTn id="9" dur="1000" fill="hold"/>
                                        <p:tgtEl>
                                          <p:spTgt spid="642050"/>
                                        </p:tgtEl>
                                        <p:attrNameLst>
                                          <p:attrName>style.rotation</p:attrName>
                                        </p:attrNameLst>
                                      </p:cBhvr>
                                      <p:tavLst>
                                        <p:tav tm="0">
                                          <p:val>
                                            <p:fltVal val="90"/>
                                          </p:val>
                                        </p:tav>
                                        <p:tav tm="100000">
                                          <p:val>
                                            <p:fltVal val="0"/>
                                          </p:val>
                                        </p:tav>
                                      </p:tavLst>
                                    </p:anim>
                                    <p:animEffect transition="in" filter="fade">
                                      <p:cBhvr>
                                        <p:cTn id="10" dur="1000"/>
                                        <p:tgtEl>
                                          <p:spTgt spid="642050"/>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grpId="0" nodeType="clickEffect">
                                  <p:stCondLst>
                                    <p:cond delay="0"/>
                                  </p:stCondLst>
                                  <p:childTnLst>
                                    <p:set>
                                      <p:cBhvr>
                                        <p:cTn id="14" dur="1" fill="hold">
                                          <p:stCondLst>
                                            <p:cond delay="0"/>
                                          </p:stCondLst>
                                        </p:cTn>
                                        <p:tgtEl>
                                          <p:spTgt spid="642051">
                                            <p:bg/>
                                          </p:spTgt>
                                        </p:tgtEl>
                                        <p:attrNameLst>
                                          <p:attrName>style.visibility</p:attrName>
                                        </p:attrNameLst>
                                      </p:cBhvr>
                                      <p:to>
                                        <p:strVal val="visible"/>
                                      </p:to>
                                    </p:set>
                                    <p:anim calcmode="lin" valueType="num">
                                      <p:cBhvr>
                                        <p:cTn id="15" dur="1000" fill="hold"/>
                                        <p:tgtEl>
                                          <p:spTgt spid="642051">
                                            <p:bg/>
                                          </p:spTgt>
                                        </p:tgtEl>
                                        <p:attrNameLst>
                                          <p:attrName>ppt_w</p:attrName>
                                        </p:attrNameLst>
                                      </p:cBhvr>
                                      <p:tavLst>
                                        <p:tav tm="0">
                                          <p:val>
                                            <p:fltVal val="0"/>
                                          </p:val>
                                        </p:tav>
                                        <p:tav tm="100000">
                                          <p:val>
                                            <p:strVal val="#ppt_w"/>
                                          </p:val>
                                        </p:tav>
                                      </p:tavLst>
                                    </p:anim>
                                    <p:anim calcmode="lin" valueType="num">
                                      <p:cBhvr>
                                        <p:cTn id="16" dur="1000" fill="hold"/>
                                        <p:tgtEl>
                                          <p:spTgt spid="642051">
                                            <p:bg/>
                                          </p:spTgt>
                                        </p:tgtEl>
                                        <p:attrNameLst>
                                          <p:attrName>ppt_h</p:attrName>
                                        </p:attrNameLst>
                                      </p:cBhvr>
                                      <p:tavLst>
                                        <p:tav tm="0">
                                          <p:val>
                                            <p:fltVal val="0"/>
                                          </p:val>
                                        </p:tav>
                                        <p:tav tm="100000">
                                          <p:val>
                                            <p:strVal val="#ppt_h"/>
                                          </p:val>
                                        </p:tav>
                                      </p:tavLst>
                                    </p:anim>
                                    <p:anim calcmode="lin" valueType="num">
                                      <p:cBhvr>
                                        <p:cTn id="17" dur="1000" fill="hold"/>
                                        <p:tgtEl>
                                          <p:spTgt spid="642051">
                                            <p:bg/>
                                          </p:spTgt>
                                        </p:tgtEl>
                                        <p:attrNameLst>
                                          <p:attrName>style.rotation</p:attrName>
                                        </p:attrNameLst>
                                      </p:cBhvr>
                                      <p:tavLst>
                                        <p:tav tm="0">
                                          <p:val>
                                            <p:fltVal val="90"/>
                                          </p:val>
                                        </p:tav>
                                        <p:tav tm="100000">
                                          <p:val>
                                            <p:fltVal val="0"/>
                                          </p:val>
                                        </p:tav>
                                      </p:tavLst>
                                    </p:anim>
                                    <p:animEffect transition="in" filter="fade">
                                      <p:cBhvr>
                                        <p:cTn id="18" dur="1000"/>
                                        <p:tgtEl>
                                          <p:spTgt spid="642051">
                                            <p:bg/>
                                          </p:spTgt>
                                        </p:tgtEl>
                                      </p:cBhvr>
                                    </p:animEffect>
                                  </p:childTnLst>
                                </p:cTn>
                              </p:par>
                            </p:childTnLst>
                          </p:cTn>
                        </p:par>
                      </p:childTnLst>
                    </p:cTn>
                  </p:par>
                  <p:par>
                    <p:cTn id="19" fill="hold">
                      <p:stCondLst>
                        <p:cond delay="indefinite"/>
                      </p:stCondLst>
                      <p:childTnLst>
                        <p:par>
                          <p:cTn id="20" fill="hold">
                            <p:stCondLst>
                              <p:cond delay="0"/>
                            </p:stCondLst>
                            <p:childTnLst>
                              <p:par>
                                <p:cTn id="21" presetID="31" presetClass="entr" presetSubtype="0" fill="hold" grpId="0" nodeType="clickEffect">
                                  <p:stCondLst>
                                    <p:cond delay="0"/>
                                  </p:stCondLst>
                                  <p:childTnLst>
                                    <p:set>
                                      <p:cBhvr>
                                        <p:cTn id="22" dur="1" fill="hold">
                                          <p:stCondLst>
                                            <p:cond delay="0"/>
                                          </p:stCondLst>
                                        </p:cTn>
                                        <p:tgtEl>
                                          <p:spTgt spid="642051">
                                            <p:txEl>
                                              <p:pRg st="0" end="0"/>
                                            </p:txEl>
                                          </p:spTgt>
                                        </p:tgtEl>
                                        <p:attrNameLst>
                                          <p:attrName>style.visibility</p:attrName>
                                        </p:attrNameLst>
                                      </p:cBhvr>
                                      <p:to>
                                        <p:strVal val="visible"/>
                                      </p:to>
                                    </p:set>
                                    <p:anim calcmode="lin" valueType="num">
                                      <p:cBhvr>
                                        <p:cTn id="23" dur="1000" fill="hold"/>
                                        <p:tgtEl>
                                          <p:spTgt spid="642051">
                                            <p:txEl>
                                              <p:pRg st="0" end="0"/>
                                            </p:txEl>
                                          </p:spTgt>
                                        </p:tgtEl>
                                        <p:attrNameLst>
                                          <p:attrName>ppt_w</p:attrName>
                                        </p:attrNameLst>
                                      </p:cBhvr>
                                      <p:tavLst>
                                        <p:tav tm="0">
                                          <p:val>
                                            <p:fltVal val="0"/>
                                          </p:val>
                                        </p:tav>
                                        <p:tav tm="100000">
                                          <p:val>
                                            <p:strVal val="#ppt_w"/>
                                          </p:val>
                                        </p:tav>
                                      </p:tavLst>
                                    </p:anim>
                                    <p:anim calcmode="lin" valueType="num">
                                      <p:cBhvr>
                                        <p:cTn id="24" dur="1000" fill="hold"/>
                                        <p:tgtEl>
                                          <p:spTgt spid="642051">
                                            <p:txEl>
                                              <p:pRg st="0" end="0"/>
                                            </p:txEl>
                                          </p:spTgt>
                                        </p:tgtEl>
                                        <p:attrNameLst>
                                          <p:attrName>ppt_h</p:attrName>
                                        </p:attrNameLst>
                                      </p:cBhvr>
                                      <p:tavLst>
                                        <p:tav tm="0">
                                          <p:val>
                                            <p:fltVal val="0"/>
                                          </p:val>
                                        </p:tav>
                                        <p:tav tm="100000">
                                          <p:val>
                                            <p:strVal val="#ppt_h"/>
                                          </p:val>
                                        </p:tav>
                                      </p:tavLst>
                                    </p:anim>
                                    <p:anim calcmode="lin" valueType="num">
                                      <p:cBhvr>
                                        <p:cTn id="25" dur="1000" fill="hold"/>
                                        <p:tgtEl>
                                          <p:spTgt spid="642051">
                                            <p:txEl>
                                              <p:pRg st="0" end="0"/>
                                            </p:txEl>
                                          </p:spTgt>
                                        </p:tgtEl>
                                        <p:attrNameLst>
                                          <p:attrName>style.rotation</p:attrName>
                                        </p:attrNameLst>
                                      </p:cBhvr>
                                      <p:tavLst>
                                        <p:tav tm="0">
                                          <p:val>
                                            <p:fltVal val="90"/>
                                          </p:val>
                                        </p:tav>
                                        <p:tav tm="100000">
                                          <p:val>
                                            <p:fltVal val="0"/>
                                          </p:val>
                                        </p:tav>
                                      </p:tavLst>
                                    </p:anim>
                                    <p:animEffect transition="in" filter="fade">
                                      <p:cBhvr>
                                        <p:cTn id="26" dur="1000"/>
                                        <p:tgtEl>
                                          <p:spTgt spid="642051">
                                            <p:txEl>
                                              <p:pRg st="0" end="0"/>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31" presetClass="entr" presetSubtype="0" fill="hold" grpId="0" nodeType="clickEffect">
                                  <p:stCondLst>
                                    <p:cond delay="0"/>
                                  </p:stCondLst>
                                  <p:childTnLst>
                                    <p:set>
                                      <p:cBhvr>
                                        <p:cTn id="30" dur="1" fill="hold">
                                          <p:stCondLst>
                                            <p:cond delay="0"/>
                                          </p:stCondLst>
                                        </p:cTn>
                                        <p:tgtEl>
                                          <p:spTgt spid="642051">
                                            <p:txEl>
                                              <p:pRg st="1" end="1"/>
                                            </p:txEl>
                                          </p:spTgt>
                                        </p:tgtEl>
                                        <p:attrNameLst>
                                          <p:attrName>style.visibility</p:attrName>
                                        </p:attrNameLst>
                                      </p:cBhvr>
                                      <p:to>
                                        <p:strVal val="visible"/>
                                      </p:to>
                                    </p:set>
                                    <p:anim calcmode="lin" valueType="num">
                                      <p:cBhvr>
                                        <p:cTn id="31" dur="1000" fill="hold"/>
                                        <p:tgtEl>
                                          <p:spTgt spid="642051">
                                            <p:txEl>
                                              <p:pRg st="1" end="1"/>
                                            </p:txEl>
                                          </p:spTgt>
                                        </p:tgtEl>
                                        <p:attrNameLst>
                                          <p:attrName>ppt_w</p:attrName>
                                        </p:attrNameLst>
                                      </p:cBhvr>
                                      <p:tavLst>
                                        <p:tav tm="0">
                                          <p:val>
                                            <p:fltVal val="0"/>
                                          </p:val>
                                        </p:tav>
                                        <p:tav tm="100000">
                                          <p:val>
                                            <p:strVal val="#ppt_w"/>
                                          </p:val>
                                        </p:tav>
                                      </p:tavLst>
                                    </p:anim>
                                    <p:anim calcmode="lin" valueType="num">
                                      <p:cBhvr>
                                        <p:cTn id="32" dur="1000" fill="hold"/>
                                        <p:tgtEl>
                                          <p:spTgt spid="642051">
                                            <p:txEl>
                                              <p:pRg st="1" end="1"/>
                                            </p:txEl>
                                          </p:spTgt>
                                        </p:tgtEl>
                                        <p:attrNameLst>
                                          <p:attrName>ppt_h</p:attrName>
                                        </p:attrNameLst>
                                      </p:cBhvr>
                                      <p:tavLst>
                                        <p:tav tm="0">
                                          <p:val>
                                            <p:fltVal val="0"/>
                                          </p:val>
                                        </p:tav>
                                        <p:tav tm="100000">
                                          <p:val>
                                            <p:strVal val="#ppt_h"/>
                                          </p:val>
                                        </p:tav>
                                      </p:tavLst>
                                    </p:anim>
                                    <p:anim calcmode="lin" valueType="num">
                                      <p:cBhvr>
                                        <p:cTn id="33" dur="1000" fill="hold"/>
                                        <p:tgtEl>
                                          <p:spTgt spid="642051">
                                            <p:txEl>
                                              <p:pRg st="1" end="1"/>
                                            </p:txEl>
                                          </p:spTgt>
                                        </p:tgtEl>
                                        <p:attrNameLst>
                                          <p:attrName>style.rotation</p:attrName>
                                        </p:attrNameLst>
                                      </p:cBhvr>
                                      <p:tavLst>
                                        <p:tav tm="0">
                                          <p:val>
                                            <p:fltVal val="90"/>
                                          </p:val>
                                        </p:tav>
                                        <p:tav tm="100000">
                                          <p:val>
                                            <p:fltVal val="0"/>
                                          </p:val>
                                        </p:tav>
                                      </p:tavLst>
                                    </p:anim>
                                    <p:animEffect transition="in" filter="fade">
                                      <p:cBhvr>
                                        <p:cTn id="34" dur="1000"/>
                                        <p:tgtEl>
                                          <p:spTgt spid="642051">
                                            <p:txEl>
                                              <p:pRg st="1" end="1"/>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31" presetClass="entr" presetSubtype="0" fill="hold" grpId="0" nodeType="clickEffect">
                                  <p:stCondLst>
                                    <p:cond delay="0"/>
                                  </p:stCondLst>
                                  <p:childTnLst>
                                    <p:set>
                                      <p:cBhvr>
                                        <p:cTn id="38" dur="1" fill="hold">
                                          <p:stCondLst>
                                            <p:cond delay="0"/>
                                          </p:stCondLst>
                                        </p:cTn>
                                        <p:tgtEl>
                                          <p:spTgt spid="642051">
                                            <p:txEl>
                                              <p:pRg st="2" end="2"/>
                                            </p:txEl>
                                          </p:spTgt>
                                        </p:tgtEl>
                                        <p:attrNameLst>
                                          <p:attrName>style.visibility</p:attrName>
                                        </p:attrNameLst>
                                      </p:cBhvr>
                                      <p:to>
                                        <p:strVal val="visible"/>
                                      </p:to>
                                    </p:set>
                                    <p:anim calcmode="lin" valueType="num">
                                      <p:cBhvr>
                                        <p:cTn id="39" dur="1000" fill="hold"/>
                                        <p:tgtEl>
                                          <p:spTgt spid="642051">
                                            <p:txEl>
                                              <p:pRg st="2" end="2"/>
                                            </p:txEl>
                                          </p:spTgt>
                                        </p:tgtEl>
                                        <p:attrNameLst>
                                          <p:attrName>ppt_w</p:attrName>
                                        </p:attrNameLst>
                                      </p:cBhvr>
                                      <p:tavLst>
                                        <p:tav tm="0">
                                          <p:val>
                                            <p:fltVal val="0"/>
                                          </p:val>
                                        </p:tav>
                                        <p:tav tm="100000">
                                          <p:val>
                                            <p:strVal val="#ppt_w"/>
                                          </p:val>
                                        </p:tav>
                                      </p:tavLst>
                                    </p:anim>
                                    <p:anim calcmode="lin" valueType="num">
                                      <p:cBhvr>
                                        <p:cTn id="40" dur="1000" fill="hold"/>
                                        <p:tgtEl>
                                          <p:spTgt spid="642051">
                                            <p:txEl>
                                              <p:pRg st="2" end="2"/>
                                            </p:txEl>
                                          </p:spTgt>
                                        </p:tgtEl>
                                        <p:attrNameLst>
                                          <p:attrName>ppt_h</p:attrName>
                                        </p:attrNameLst>
                                      </p:cBhvr>
                                      <p:tavLst>
                                        <p:tav tm="0">
                                          <p:val>
                                            <p:fltVal val="0"/>
                                          </p:val>
                                        </p:tav>
                                        <p:tav tm="100000">
                                          <p:val>
                                            <p:strVal val="#ppt_h"/>
                                          </p:val>
                                        </p:tav>
                                      </p:tavLst>
                                    </p:anim>
                                    <p:anim calcmode="lin" valueType="num">
                                      <p:cBhvr>
                                        <p:cTn id="41" dur="1000" fill="hold"/>
                                        <p:tgtEl>
                                          <p:spTgt spid="642051">
                                            <p:txEl>
                                              <p:pRg st="2" end="2"/>
                                            </p:txEl>
                                          </p:spTgt>
                                        </p:tgtEl>
                                        <p:attrNameLst>
                                          <p:attrName>style.rotation</p:attrName>
                                        </p:attrNameLst>
                                      </p:cBhvr>
                                      <p:tavLst>
                                        <p:tav tm="0">
                                          <p:val>
                                            <p:fltVal val="90"/>
                                          </p:val>
                                        </p:tav>
                                        <p:tav tm="100000">
                                          <p:val>
                                            <p:fltVal val="0"/>
                                          </p:val>
                                        </p:tav>
                                      </p:tavLst>
                                    </p:anim>
                                    <p:animEffect transition="in" filter="fade">
                                      <p:cBhvr>
                                        <p:cTn id="42" dur="1000"/>
                                        <p:tgtEl>
                                          <p:spTgt spid="642051">
                                            <p:txEl>
                                              <p:pRg st="2" end="2"/>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1" presetClass="entr" presetSubtype="0" fill="hold" nodeType="clickEffect">
                                  <p:stCondLst>
                                    <p:cond delay="0"/>
                                  </p:stCondLst>
                                  <p:childTnLst>
                                    <p:set>
                                      <p:cBhvr>
                                        <p:cTn id="46" dur="1" fill="hold">
                                          <p:stCondLst>
                                            <p:cond delay="0"/>
                                          </p:stCondLst>
                                        </p:cTn>
                                        <p:tgtEl>
                                          <p:spTgt spid="31750"/>
                                        </p:tgtEl>
                                        <p:attrNameLst>
                                          <p:attrName>style.visibility</p:attrName>
                                        </p:attrNameLst>
                                      </p:cBhvr>
                                      <p:to>
                                        <p:strVal val="visible"/>
                                      </p:to>
                                    </p:set>
                                    <p:anim calcmode="lin" valueType="num">
                                      <p:cBhvr>
                                        <p:cTn id="47" dur="1000" fill="hold"/>
                                        <p:tgtEl>
                                          <p:spTgt spid="31750"/>
                                        </p:tgtEl>
                                        <p:attrNameLst>
                                          <p:attrName>ppt_w</p:attrName>
                                        </p:attrNameLst>
                                      </p:cBhvr>
                                      <p:tavLst>
                                        <p:tav tm="0">
                                          <p:val>
                                            <p:fltVal val="0"/>
                                          </p:val>
                                        </p:tav>
                                        <p:tav tm="100000">
                                          <p:val>
                                            <p:strVal val="#ppt_w"/>
                                          </p:val>
                                        </p:tav>
                                      </p:tavLst>
                                    </p:anim>
                                    <p:anim calcmode="lin" valueType="num">
                                      <p:cBhvr>
                                        <p:cTn id="48" dur="1000" fill="hold"/>
                                        <p:tgtEl>
                                          <p:spTgt spid="31750"/>
                                        </p:tgtEl>
                                        <p:attrNameLst>
                                          <p:attrName>ppt_h</p:attrName>
                                        </p:attrNameLst>
                                      </p:cBhvr>
                                      <p:tavLst>
                                        <p:tav tm="0">
                                          <p:val>
                                            <p:fltVal val="0"/>
                                          </p:val>
                                        </p:tav>
                                        <p:tav tm="100000">
                                          <p:val>
                                            <p:strVal val="#ppt_h"/>
                                          </p:val>
                                        </p:tav>
                                      </p:tavLst>
                                    </p:anim>
                                    <p:anim calcmode="lin" valueType="num">
                                      <p:cBhvr>
                                        <p:cTn id="49" dur="1000" fill="hold"/>
                                        <p:tgtEl>
                                          <p:spTgt spid="31750"/>
                                        </p:tgtEl>
                                        <p:attrNameLst>
                                          <p:attrName>style.rotation</p:attrName>
                                        </p:attrNameLst>
                                      </p:cBhvr>
                                      <p:tavLst>
                                        <p:tav tm="0">
                                          <p:val>
                                            <p:fltVal val="90"/>
                                          </p:val>
                                        </p:tav>
                                        <p:tav tm="100000">
                                          <p:val>
                                            <p:fltVal val="0"/>
                                          </p:val>
                                        </p:tav>
                                      </p:tavLst>
                                    </p:anim>
                                    <p:animEffect transition="in" filter="fade">
                                      <p:cBhvr>
                                        <p:cTn id="50" dur="1000"/>
                                        <p:tgtEl>
                                          <p:spTgt spid="317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2050" grpId="0" animBg="1"/>
      <p:bldP spid="642051" grpId="0" build="p"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1 Marcador de fecha"/>
          <p:cNvSpPr txBox="1">
            <a:spLocks noGrp="1"/>
          </p:cNvSpPr>
          <p:nvPr/>
        </p:nvSpPr>
        <p:spPr bwMode="auto">
          <a:xfrm>
            <a:off x="685800" y="6248400"/>
            <a:ext cx="1905000" cy="457200"/>
          </a:xfrm>
          <a:prstGeom prst="rect">
            <a:avLst/>
          </a:prstGeom>
          <a:noFill/>
          <a:ln>
            <a:miter lim="800000"/>
            <a:headEnd/>
            <a:tailEnd/>
          </a:ln>
        </p:spPr>
        <p:txBody>
          <a:bodyPr/>
          <a:lstStyle/>
          <a:p>
            <a:pPr>
              <a:defRPr/>
            </a:pPr>
            <a:fld id="{1F9844B5-B8E1-4668-A581-FB19184478C6}" type="datetime1">
              <a:rPr lang="es-ES" sz="1400">
                <a:latin typeface="+mn-lt"/>
              </a:rPr>
              <a:pPr>
                <a:defRPr/>
              </a:pPr>
              <a:t>26/03/2023</a:t>
            </a:fld>
            <a:endParaRPr lang="en-US" sz="1400">
              <a:latin typeface="+mn-lt"/>
            </a:endParaRPr>
          </a:p>
        </p:txBody>
      </p:sp>
      <p:sp>
        <p:nvSpPr>
          <p:cNvPr id="7" name="3 Marcador de número de diapositiva"/>
          <p:cNvSpPr txBox="1">
            <a:spLocks noGrp="1"/>
          </p:cNvSpPr>
          <p:nvPr/>
        </p:nvSpPr>
        <p:spPr bwMode="auto">
          <a:xfrm>
            <a:off x="6553200" y="6248400"/>
            <a:ext cx="1905000" cy="457200"/>
          </a:xfrm>
          <a:prstGeom prst="rect">
            <a:avLst/>
          </a:prstGeom>
          <a:noFill/>
          <a:ln>
            <a:miter lim="800000"/>
            <a:headEnd/>
            <a:tailEnd/>
          </a:ln>
        </p:spPr>
        <p:txBody>
          <a:bodyPr/>
          <a:lstStyle/>
          <a:p>
            <a:pPr algn="r">
              <a:defRPr/>
            </a:pPr>
            <a:fld id="{0BDFD46B-321D-4F71-8ABD-D0984B528552}" type="slidenum">
              <a:rPr lang="en-US" sz="1400">
                <a:latin typeface="+mn-lt"/>
              </a:rPr>
              <a:pPr algn="r">
                <a:defRPr/>
              </a:pPr>
              <a:t>5</a:t>
            </a:fld>
            <a:endParaRPr lang="en-US" sz="1400">
              <a:latin typeface="+mn-lt"/>
            </a:endParaRPr>
          </a:p>
        </p:txBody>
      </p:sp>
      <p:sp>
        <p:nvSpPr>
          <p:cNvPr id="642050" name="Rectangle 2"/>
          <p:cNvSpPr>
            <a:spLocks noGrp="1" noChangeArrowheads="1"/>
          </p:cNvSpPr>
          <p:nvPr>
            <p:ph type="title" idx="4294967295"/>
          </p:nvPr>
        </p:nvSpPr>
        <p:spPr>
          <a:xfrm>
            <a:off x="684213" y="188913"/>
            <a:ext cx="7772400" cy="954087"/>
          </a:xfrm>
          <a:solidFill>
            <a:schemeClr val="accent2">
              <a:lumMod val="20000"/>
              <a:lumOff val="80000"/>
            </a:schemeClr>
          </a:solidFill>
          <a:ln w="76200" cap="flat" algn="ctr">
            <a:solidFill>
              <a:schemeClr val="accent2">
                <a:lumMod val="75000"/>
              </a:schemeClr>
            </a:solidFill>
            <a:miter lim="800000"/>
            <a:headEnd/>
            <a:tailEnd/>
          </a:ln>
        </p:spPr>
        <p:txBody>
          <a:bodyPr vert="horz" wrap="square" lIns="91440" tIns="45720" rIns="91440" bIns="45720" numCol="1" anchor="ctr" anchorCtr="0" compatLnSpc="1">
            <a:prstTxWarp prst="textNoShape">
              <a:avLst/>
            </a:prstTxWarp>
          </a:bodyPr>
          <a:lstStyle/>
          <a:p>
            <a:r>
              <a:rPr lang="es-MX" sz="5400" b="1" i="1">
                <a:solidFill>
                  <a:schemeClr val="accent2">
                    <a:lumMod val="75000"/>
                  </a:schemeClr>
                </a:solidFill>
                <a:effectLst>
                  <a:outerShdw blurRad="38100" dist="38100" dir="2700000" algn="tl">
                    <a:srgbClr val="C0C0C0"/>
                  </a:outerShdw>
                </a:effectLst>
                <a:latin typeface="Arial" charset="0"/>
              </a:rPr>
              <a:t>Virus</a:t>
            </a:r>
            <a:endParaRPr lang="es-ES" sz="5400" b="1" i="1">
              <a:solidFill>
                <a:schemeClr val="accent2">
                  <a:lumMod val="75000"/>
                </a:schemeClr>
              </a:solidFill>
              <a:effectLst>
                <a:outerShdw blurRad="38100" dist="38100" dir="2700000" algn="tl">
                  <a:srgbClr val="C0C0C0"/>
                </a:outerShdw>
              </a:effectLst>
              <a:latin typeface="Arial" charset="0"/>
            </a:endParaRPr>
          </a:p>
        </p:txBody>
      </p:sp>
      <p:sp>
        <p:nvSpPr>
          <p:cNvPr id="642051" name="Rectangle 3"/>
          <p:cNvSpPr>
            <a:spLocks noGrp="1" noChangeArrowheads="1"/>
          </p:cNvSpPr>
          <p:nvPr>
            <p:ph type="body" idx="4294967295"/>
          </p:nvPr>
        </p:nvSpPr>
        <p:spPr>
          <a:xfrm>
            <a:off x="179388" y="1412875"/>
            <a:ext cx="8785225" cy="5111750"/>
          </a:xfrm>
          <a:solidFill>
            <a:schemeClr val="accent2">
              <a:lumMod val="20000"/>
              <a:lumOff val="80000"/>
            </a:schemeClr>
          </a:solidFill>
          <a:ln w="76200" cap="flat" algn="ctr">
            <a:solidFill>
              <a:srgbClr val="000080"/>
            </a:solidFill>
          </a:ln>
        </p:spPr>
        <p:txBody>
          <a:bodyPr/>
          <a:lstStyle/>
          <a:p>
            <a:r>
              <a:rPr lang="es-ES" sz="2800" b="1" i="1" dirty="0">
                <a:solidFill>
                  <a:srgbClr val="000099"/>
                </a:solidFill>
                <a:effectLst>
                  <a:outerShdw blurRad="38100" dist="38100" dir="2700000" algn="tl">
                    <a:srgbClr val="C0C0C0"/>
                  </a:outerShdw>
                </a:effectLst>
                <a:latin typeface="Arial" charset="0"/>
              </a:rPr>
              <a:t>GUSANO</a:t>
            </a:r>
            <a:endParaRPr lang="es-ES" sz="2800" i="1" dirty="0">
              <a:solidFill>
                <a:srgbClr val="000099"/>
              </a:solidFill>
              <a:effectLst>
                <a:outerShdw blurRad="38100" dist="38100" dir="2700000" algn="tl">
                  <a:srgbClr val="C0C0C0"/>
                </a:outerShdw>
              </a:effectLst>
              <a:latin typeface="Arial" charset="0"/>
            </a:endParaRPr>
          </a:p>
          <a:p>
            <a:r>
              <a:rPr lang="es-ES" sz="2800" b="1" i="1" dirty="0">
                <a:solidFill>
                  <a:srgbClr val="000099"/>
                </a:solidFill>
                <a:effectLst>
                  <a:outerShdw blurRad="38100" dist="38100" dir="2700000" algn="tl">
                    <a:srgbClr val="C0C0C0"/>
                  </a:outerShdw>
                </a:effectLst>
                <a:latin typeface="Arial" charset="0"/>
              </a:rPr>
              <a:t>TROYANO</a:t>
            </a:r>
          </a:p>
          <a:p>
            <a:r>
              <a:rPr lang="es-ES" sz="2800" b="1" i="1" dirty="0">
                <a:solidFill>
                  <a:srgbClr val="000099"/>
                </a:solidFill>
                <a:effectLst>
                  <a:outerShdw blurRad="38100" dist="38100" dir="2700000" algn="tl">
                    <a:srgbClr val="C0C0C0"/>
                  </a:outerShdw>
                </a:effectLst>
                <a:latin typeface="Arial" charset="0"/>
              </a:rPr>
              <a:t>VIRUS DE MACRO</a:t>
            </a:r>
          </a:p>
          <a:p>
            <a:r>
              <a:rPr lang="es-ES" sz="2800" b="1" i="1" dirty="0">
                <a:solidFill>
                  <a:srgbClr val="000099"/>
                </a:solidFill>
                <a:effectLst>
                  <a:outerShdw blurRad="38100" dist="38100" dir="2700000" algn="tl">
                    <a:srgbClr val="C0C0C0"/>
                  </a:outerShdw>
                </a:effectLst>
                <a:latin typeface="Arial" charset="0"/>
              </a:rPr>
              <a:t>VIRUS DE SCRIPT</a:t>
            </a:r>
          </a:p>
          <a:p>
            <a:r>
              <a:rPr lang="es-ES" sz="2800" b="1" i="1" dirty="0">
                <a:solidFill>
                  <a:srgbClr val="000099"/>
                </a:solidFill>
                <a:effectLst>
                  <a:outerShdw blurRad="38100" dist="38100" dir="2700000" algn="tl">
                    <a:srgbClr val="C0C0C0"/>
                  </a:outerShdw>
                </a:effectLst>
                <a:latin typeface="Arial" charset="0"/>
              </a:rPr>
              <a:t>NUEVO DISEÑO</a:t>
            </a:r>
          </a:p>
          <a:p>
            <a:r>
              <a:rPr lang="es-ES" sz="2800" b="1" i="1" dirty="0">
                <a:solidFill>
                  <a:srgbClr val="000099"/>
                </a:solidFill>
                <a:effectLst>
                  <a:outerShdw blurRad="38100" dist="38100" dir="2700000" algn="tl">
                    <a:srgbClr val="C0C0C0"/>
                  </a:outerShdw>
                </a:effectLst>
                <a:latin typeface="Arial" charset="0"/>
              </a:rPr>
              <a:t>CÓDIGO JAVA MALICIOSO</a:t>
            </a:r>
          </a:p>
          <a:p>
            <a:r>
              <a:rPr lang="es-ES" sz="2800" b="1" i="1" dirty="0">
                <a:solidFill>
                  <a:srgbClr val="000099"/>
                </a:solidFill>
                <a:effectLst>
                  <a:outerShdw blurRad="38100" dist="38100" dir="2700000" algn="tl">
                    <a:srgbClr val="C0C0C0"/>
                  </a:outerShdw>
                </a:effectLst>
                <a:latin typeface="Arial" charset="0"/>
              </a:rPr>
              <a:t>CÓDIGO ActiveX MALICIOSO</a:t>
            </a:r>
          </a:p>
          <a:p>
            <a:r>
              <a:rPr lang="es-ES" sz="2800" b="1" i="1" dirty="0">
                <a:solidFill>
                  <a:srgbClr val="000099"/>
                </a:solidFill>
                <a:effectLst>
                  <a:outerShdw blurRad="38100" dist="38100" dir="2700000" algn="tl">
                    <a:srgbClr val="C0C0C0"/>
                  </a:outerShdw>
                </a:effectLst>
                <a:latin typeface="Arial" charset="0"/>
              </a:rPr>
              <a:t>VIRUS DE SECTOR DE ARRANQUE</a:t>
            </a:r>
          </a:p>
          <a:p>
            <a:r>
              <a:rPr lang="es-ES" sz="2800" b="1" i="1" dirty="0">
                <a:solidFill>
                  <a:srgbClr val="000099"/>
                </a:solidFill>
                <a:effectLst>
                  <a:outerShdw blurRad="38100" dist="38100" dir="2700000" algn="tl">
                    <a:srgbClr val="C0C0C0"/>
                  </a:outerShdw>
                </a:effectLst>
                <a:latin typeface="Arial" charset="0"/>
              </a:rPr>
              <a:t>VIRUS DE FICHERO DE ACCIÓN DIRECTA </a:t>
            </a:r>
          </a:p>
        </p:txBody>
      </p:sp>
      <p:pic>
        <p:nvPicPr>
          <p:cNvPr id="2" name="Imagen 1"/>
          <p:cNvPicPr>
            <a:picLocks noChangeAspect="1"/>
          </p:cNvPicPr>
          <p:nvPr/>
        </p:nvPicPr>
        <p:blipFill>
          <a:blip r:embed="rId3"/>
          <a:stretch>
            <a:fillRect/>
          </a:stretch>
        </p:blipFill>
        <p:spPr>
          <a:xfrm>
            <a:off x="6018213" y="1772816"/>
            <a:ext cx="2438400" cy="2609850"/>
          </a:xfrm>
          <a:prstGeom prst="rect">
            <a:avLst/>
          </a:prstGeom>
          <a:ln>
            <a:solidFill>
              <a:schemeClr val="accent2">
                <a:lumMod val="75000"/>
              </a:schemeClr>
            </a:solid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642050"/>
                                        </p:tgtEl>
                                        <p:attrNameLst>
                                          <p:attrName>style.visibility</p:attrName>
                                        </p:attrNameLst>
                                      </p:cBhvr>
                                      <p:to>
                                        <p:strVal val="visible"/>
                                      </p:to>
                                    </p:set>
                                    <p:anim calcmode="lin" valueType="num">
                                      <p:cBhvr>
                                        <p:cTn id="7" dur="1000" fill="hold"/>
                                        <p:tgtEl>
                                          <p:spTgt spid="642050"/>
                                        </p:tgtEl>
                                        <p:attrNameLst>
                                          <p:attrName>ppt_w</p:attrName>
                                        </p:attrNameLst>
                                      </p:cBhvr>
                                      <p:tavLst>
                                        <p:tav tm="0">
                                          <p:val>
                                            <p:fltVal val="0"/>
                                          </p:val>
                                        </p:tav>
                                        <p:tav tm="100000">
                                          <p:val>
                                            <p:strVal val="#ppt_w"/>
                                          </p:val>
                                        </p:tav>
                                      </p:tavLst>
                                    </p:anim>
                                    <p:anim calcmode="lin" valueType="num">
                                      <p:cBhvr>
                                        <p:cTn id="8" dur="1000" fill="hold"/>
                                        <p:tgtEl>
                                          <p:spTgt spid="642050"/>
                                        </p:tgtEl>
                                        <p:attrNameLst>
                                          <p:attrName>ppt_h</p:attrName>
                                        </p:attrNameLst>
                                      </p:cBhvr>
                                      <p:tavLst>
                                        <p:tav tm="0">
                                          <p:val>
                                            <p:fltVal val="0"/>
                                          </p:val>
                                        </p:tav>
                                        <p:tav tm="100000">
                                          <p:val>
                                            <p:strVal val="#ppt_h"/>
                                          </p:val>
                                        </p:tav>
                                      </p:tavLst>
                                    </p:anim>
                                    <p:anim calcmode="lin" valueType="num">
                                      <p:cBhvr>
                                        <p:cTn id="9" dur="1000" fill="hold"/>
                                        <p:tgtEl>
                                          <p:spTgt spid="642050"/>
                                        </p:tgtEl>
                                        <p:attrNameLst>
                                          <p:attrName>style.rotation</p:attrName>
                                        </p:attrNameLst>
                                      </p:cBhvr>
                                      <p:tavLst>
                                        <p:tav tm="0">
                                          <p:val>
                                            <p:fltVal val="90"/>
                                          </p:val>
                                        </p:tav>
                                        <p:tav tm="100000">
                                          <p:val>
                                            <p:fltVal val="0"/>
                                          </p:val>
                                        </p:tav>
                                      </p:tavLst>
                                    </p:anim>
                                    <p:animEffect transition="in" filter="fade">
                                      <p:cBhvr>
                                        <p:cTn id="10" dur="1000"/>
                                        <p:tgtEl>
                                          <p:spTgt spid="642050"/>
                                        </p:tgtEl>
                                      </p:cBhvr>
                                    </p:animEffect>
                                  </p:childTnLst>
                                </p:cTn>
                              </p:par>
                            </p:childTnLst>
                          </p:cTn>
                        </p:par>
                      </p:childTnLst>
                    </p:cTn>
                  </p:par>
                  <p:par>
                    <p:cTn id="11" fill="hold">
                      <p:stCondLst>
                        <p:cond delay="indefinite"/>
                      </p:stCondLst>
                      <p:childTnLst>
                        <p:par>
                          <p:cTn id="12" fill="hold">
                            <p:stCondLst>
                              <p:cond delay="0"/>
                            </p:stCondLst>
                            <p:childTnLst>
                              <p:par>
                                <p:cTn id="13" presetID="20" presetClass="entr" presetSubtype="0" fill="hold" grpId="0" nodeType="clickEffect">
                                  <p:stCondLst>
                                    <p:cond delay="0"/>
                                  </p:stCondLst>
                                  <p:childTnLst>
                                    <p:set>
                                      <p:cBhvr>
                                        <p:cTn id="14" dur="1" fill="hold">
                                          <p:stCondLst>
                                            <p:cond delay="0"/>
                                          </p:stCondLst>
                                        </p:cTn>
                                        <p:tgtEl>
                                          <p:spTgt spid="642051">
                                            <p:bg/>
                                          </p:spTgt>
                                        </p:tgtEl>
                                        <p:attrNameLst>
                                          <p:attrName>style.visibility</p:attrName>
                                        </p:attrNameLst>
                                      </p:cBhvr>
                                      <p:to>
                                        <p:strVal val="visible"/>
                                      </p:to>
                                    </p:set>
                                    <p:animEffect transition="in" filter="wedge">
                                      <p:cBhvr>
                                        <p:cTn id="15" dur="2000"/>
                                        <p:tgtEl>
                                          <p:spTgt spid="642051">
                                            <p:bg/>
                                          </p:spTgt>
                                        </p:tgtEl>
                                      </p:cBhvr>
                                    </p:animEffect>
                                  </p:childTnLst>
                                </p:cTn>
                              </p:par>
                              <p:par>
                                <p:cTn id="16" presetID="31" presetClass="entr" presetSubtype="0" fill="hold" nodeType="withEffect">
                                  <p:stCondLst>
                                    <p:cond delay="0"/>
                                  </p:stCondLst>
                                  <p:childTnLst>
                                    <p:set>
                                      <p:cBhvr>
                                        <p:cTn id="17" dur="1" fill="hold">
                                          <p:stCondLst>
                                            <p:cond delay="0"/>
                                          </p:stCondLst>
                                        </p:cTn>
                                        <p:tgtEl>
                                          <p:spTgt spid="2"/>
                                        </p:tgtEl>
                                        <p:attrNameLst>
                                          <p:attrName>style.visibility</p:attrName>
                                        </p:attrNameLst>
                                      </p:cBhvr>
                                      <p:to>
                                        <p:strVal val="visible"/>
                                      </p:to>
                                    </p:set>
                                    <p:anim calcmode="lin" valueType="num">
                                      <p:cBhvr>
                                        <p:cTn id="18" dur="1000" fill="hold"/>
                                        <p:tgtEl>
                                          <p:spTgt spid="2"/>
                                        </p:tgtEl>
                                        <p:attrNameLst>
                                          <p:attrName>ppt_w</p:attrName>
                                        </p:attrNameLst>
                                      </p:cBhvr>
                                      <p:tavLst>
                                        <p:tav tm="0">
                                          <p:val>
                                            <p:fltVal val="0"/>
                                          </p:val>
                                        </p:tav>
                                        <p:tav tm="100000">
                                          <p:val>
                                            <p:strVal val="#ppt_w"/>
                                          </p:val>
                                        </p:tav>
                                      </p:tavLst>
                                    </p:anim>
                                    <p:anim calcmode="lin" valueType="num">
                                      <p:cBhvr>
                                        <p:cTn id="19" dur="1000" fill="hold"/>
                                        <p:tgtEl>
                                          <p:spTgt spid="2"/>
                                        </p:tgtEl>
                                        <p:attrNameLst>
                                          <p:attrName>ppt_h</p:attrName>
                                        </p:attrNameLst>
                                      </p:cBhvr>
                                      <p:tavLst>
                                        <p:tav tm="0">
                                          <p:val>
                                            <p:fltVal val="0"/>
                                          </p:val>
                                        </p:tav>
                                        <p:tav tm="100000">
                                          <p:val>
                                            <p:strVal val="#ppt_h"/>
                                          </p:val>
                                        </p:tav>
                                      </p:tavLst>
                                    </p:anim>
                                    <p:anim calcmode="lin" valueType="num">
                                      <p:cBhvr>
                                        <p:cTn id="20" dur="1000" fill="hold"/>
                                        <p:tgtEl>
                                          <p:spTgt spid="2"/>
                                        </p:tgtEl>
                                        <p:attrNameLst>
                                          <p:attrName>style.rotation</p:attrName>
                                        </p:attrNameLst>
                                      </p:cBhvr>
                                      <p:tavLst>
                                        <p:tav tm="0">
                                          <p:val>
                                            <p:fltVal val="90"/>
                                          </p:val>
                                        </p:tav>
                                        <p:tav tm="100000">
                                          <p:val>
                                            <p:fltVal val="0"/>
                                          </p:val>
                                        </p:tav>
                                      </p:tavLst>
                                    </p:anim>
                                    <p:animEffect transition="in" filter="fade">
                                      <p:cBhvr>
                                        <p:cTn id="21" dur="1000"/>
                                        <p:tgtEl>
                                          <p:spTgt spid="2"/>
                                        </p:tgtEl>
                                      </p:cBhvr>
                                    </p:animEffect>
                                  </p:childTnLst>
                                </p:cTn>
                              </p:par>
                            </p:childTnLst>
                          </p:cTn>
                        </p:par>
                      </p:childTnLst>
                    </p:cTn>
                  </p:par>
                  <p:par>
                    <p:cTn id="22" fill="hold">
                      <p:stCondLst>
                        <p:cond delay="indefinite"/>
                      </p:stCondLst>
                      <p:childTnLst>
                        <p:par>
                          <p:cTn id="23" fill="hold">
                            <p:stCondLst>
                              <p:cond delay="0"/>
                            </p:stCondLst>
                            <p:childTnLst>
                              <p:par>
                                <p:cTn id="24" presetID="20" presetClass="entr" presetSubtype="0" fill="hold" grpId="0" nodeType="clickEffect">
                                  <p:stCondLst>
                                    <p:cond delay="0"/>
                                  </p:stCondLst>
                                  <p:childTnLst>
                                    <p:set>
                                      <p:cBhvr>
                                        <p:cTn id="25" dur="1" fill="hold">
                                          <p:stCondLst>
                                            <p:cond delay="0"/>
                                          </p:stCondLst>
                                        </p:cTn>
                                        <p:tgtEl>
                                          <p:spTgt spid="642051">
                                            <p:txEl>
                                              <p:pRg st="0" end="0"/>
                                            </p:txEl>
                                          </p:spTgt>
                                        </p:tgtEl>
                                        <p:attrNameLst>
                                          <p:attrName>style.visibility</p:attrName>
                                        </p:attrNameLst>
                                      </p:cBhvr>
                                      <p:to>
                                        <p:strVal val="visible"/>
                                      </p:to>
                                    </p:set>
                                    <p:animEffect transition="in" filter="wedge">
                                      <p:cBhvr>
                                        <p:cTn id="26" dur="2000"/>
                                        <p:tgtEl>
                                          <p:spTgt spid="642051">
                                            <p:txEl>
                                              <p:pRg st="0" end="0"/>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0" presetClass="entr" presetSubtype="0" fill="hold" grpId="0" nodeType="clickEffect">
                                  <p:stCondLst>
                                    <p:cond delay="0"/>
                                  </p:stCondLst>
                                  <p:childTnLst>
                                    <p:set>
                                      <p:cBhvr>
                                        <p:cTn id="30" dur="1" fill="hold">
                                          <p:stCondLst>
                                            <p:cond delay="0"/>
                                          </p:stCondLst>
                                        </p:cTn>
                                        <p:tgtEl>
                                          <p:spTgt spid="642051">
                                            <p:txEl>
                                              <p:pRg st="1" end="1"/>
                                            </p:txEl>
                                          </p:spTgt>
                                        </p:tgtEl>
                                        <p:attrNameLst>
                                          <p:attrName>style.visibility</p:attrName>
                                        </p:attrNameLst>
                                      </p:cBhvr>
                                      <p:to>
                                        <p:strVal val="visible"/>
                                      </p:to>
                                    </p:set>
                                    <p:animEffect transition="in" filter="wedge">
                                      <p:cBhvr>
                                        <p:cTn id="31" dur="2000"/>
                                        <p:tgtEl>
                                          <p:spTgt spid="642051">
                                            <p:txEl>
                                              <p:pRg st="1" end="1"/>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0" presetClass="entr" presetSubtype="0" fill="hold" grpId="0" nodeType="clickEffect">
                                  <p:stCondLst>
                                    <p:cond delay="0"/>
                                  </p:stCondLst>
                                  <p:childTnLst>
                                    <p:set>
                                      <p:cBhvr>
                                        <p:cTn id="35" dur="1" fill="hold">
                                          <p:stCondLst>
                                            <p:cond delay="0"/>
                                          </p:stCondLst>
                                        </p:cTn>
                                        <p:tgtEl>
                                          <p:spTgt spid="642051">
                                            <p:txEl>
                                              <p:pRg st="2" end="2"/>
                                            </p:txEl>
                                          </p:spTgt>
                                        </p:tgtEl>
                                        <p:attrNameLst>
                                          <p:attrName>style.visibility</p:attrName>
                                        </p:attrNameLst>
                                      </p:cBhvr>
                                      <p:to>
                                        <p:strVal val="visible"/>
                                      </p:to>
                                    </p:set>
                                    <p:animEffect transition="in" filter="wedge">
                                      <p:cBhvr>
                                        <p:cTn id="36" dur="2000"/>
                                        <p:tgtEl>
                                          <p:spTgt spid="642051">
                                            <p:txEl>
                                              <p:pRg st="2" end="2"/>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0" presetClass="entr" presetSubtype="0" fill="hold" grpId="0" nodeType="clickEffect">
                                  <p:stCondLst>
                                    <p:cond delay="0"/>
                                  </p:stCondLst>
                                  <p:childTnLst>
                                    <p:set>
                                      <p:cBhvr>
                                        <p:cTn id="40" dur="1" fill="hold">
                                          <p:stCondLst>
                                            <p:cond delay="0"/>
                                          </p:stCondLst>
                                        </p:cTn>
                                        <p:tgtEl>
                                          <p:spTgt spid="642051">
                                            <p:txEl>
                                              <p:pRg st="3" end="3"/>
                                            </p:txEl>
                                          </p:spTgt>
                                        </p:tgtEl>
                                        <p:attrNameLst>
                                          <p:attrName>style.visibility</p:attrName>
                                        </p:attrNameLst>
                                      </p:cBhvr>
                                      <p:to>
                                        <p:strVal val="visible"/>
                                      </p:to>
                                    </p:set>
                                    <p:animEffect transition="in" filter="wedge">
                                      <p:cBhvr>
                                        <p:cTn id="41" dur="2000"/>
                                        <p:tgtEl>
                                          <p:spTgt spid="642051">
                                            <p:txEl>
                                              <p:pRg st="3" end="3"/>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20" presetClass="entr" presetSubtype="0" fill="hold" grpId="0" nodeType="clickEffect">
                                  <p:stCondLst>
                                    <p:cond delay="0"/>
                                  </p:stCondLst>
                                  <p:childTnLst>
                                    <p:set>
                                      <p:cBhvr>
                                        <p:cTn id="45" dur="1" fill="hold">
                                          <p:stCondLst>
                                            <p:cond delay="0"/>
                                          </p:stCondLst>
                                        </p:cTn>
                                        <p:tgtEl>
                                          <p:spTgt spid="642051">
                                            <p:txEl>
                                              <p:pRg st="4" end="4"/>
                                            </p:txEl>
                                          </p:spTgt>
                                        </p:tgtEl>
                                        <p:attrNameLst>
                                          <p:attrName>style.visibility</p:attrName>
                                        </p:attrNameLst>
                                      </p:cBhvr>
                                      <p:to>
                                        <p:strVal val="visible"/>
                                      </p:to>
                                    </p:set>
                                    <p:animEffect transition="in" filter="wedge">
                                      <p:cBhvr>
                                        <p:cTn id="46" dur="2000"/>
                                        <p:tgtEl>
                                          <p:spTgt spid="642051">
                                            <p:txEl>
                                              <p:pRg st="4" end="4"/>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20" presetClass="entr" presetSubtype="0" fill="hold" grpId="0" nodeType="clickEffect">
                                  <p:stCondLst>
                                    <p:cond delay="0"/>
                                  </p:stCondLst>
                                  <p:childTnLst>
                                    <p:set>
                                      <p:cBhvr>
                                        <p:cTn id="50" dur="1" fill="hold">
                                          <p:stCondLst>
                                            <p:cond delay="0"/>
                                          </p:stCondLst>
                                        </p:cTn>
                                        <p:tgtEl>
                                          <p:spTgt spid="642051">
                                            <p:txEl>
                                              <p:pRg st="5" end="5"/>
                                            </p:txEl>
                                          </p:spTgt>
                                        </p:tgtEl>
                                        <p:attrNameLst>
                                          <p:attrName>style.visibility</p:attrName>
                                        </p:attrNameLst>
                                      </p:cBhvr>
                                      <p:to>
                                        <p:strVal val="visible"/>
                                      </p:to>
                                    </p:set>
                                    <p:animEffect transition="in" filter="wedge">
                                      <p:cBhvr>
                                        <p:cTn id="51" dur="2000"/>
                                        <p:tgtEl>
                                          <p:spTgt spid="642051">
                                            <p:txEl>
                                              <p:pRg st="5" end="5"/>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20" presetClass="entr" presetSubtype="0" fill="hold" grpId="0" nodeType="clickEffect">
                                  <p:stCondLst>
                                    <p:cond delay="0"/>
                                  </p:stCondLst>
                                  <p:childTnLst>
                                    <p:set>
                                      <p:cBhvr>
                                        <p:cTn id="55" dur="1" fill="hold">
                                          <p:stCondLst>
                                            <p:cond delay="0"/>
                                          </p:stCondLst>
                                        </p:cTn>
                                        <p:tgtEl>
                                          <p:spTgt spid="642051">
                                            <p:txEl>
                                              <p:pRg st="6" end="6"/>
                                            </p:txEl>
                                          </p:spTgt>
                                        </p:tgtEl>
                                        <p:attrNameLst>
                                          <p:attrName>style.visibility</p:attrName>
                                        </p:attrNameLst>
                                      </p:cBhvr>
                                      <p:to>
                                        <p:strVal val="visible"/>
                                      </p:to>
                                    </p:set>
                                    <p:animEffect transition="in" filter="wedge">
                                      <p:cBhvr>
                                        <p:cTn id="56" dur="2000"/>
                                        <p:tgtEl>
                                          <p:spTgt spid="642051">
                                            <p:txEl>
                                              <p:pRg st="6" end="6"/>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20" presetClass="entr" presetSubtype="0" fill="hold" grpId="0" nodeType="clickEffect">
                                  <p:stCondLst>
                                    <p:cond delay="0"/>
                                  </p:stCondLst>
                                  <p:childTnLst>
                                    <p:set>
                                      <p:cBhvr>
                                        <p:cTn id="60" dur="1" fill="hold">
                                          <p:stCondLst>
                                            <p:cond delay="0"/>
                                          </p:stCondLst>
                                        </p:cTn>
                                        <p:tgtEl>
                                          <p:spTgt spid="642051">
                                            <p:txEl>
                                              <p:pRg st="7" end="7"/>
                                            </p:txEl>
                                          </p:spTgt>
                                        </p:tgtEl>
                                        <p:attrNameLst>
                                          <p:attrName>style.visibility</p:attrName>
                                        </p:attrNameLst>
                                      </p:cBhvr>
                                      <p:to>
                                        <p:strVal val="visible"/>
                                      </p:to>
                                    </p:set>
                                    <p:animEffect transition="in" filter="wedge">
                                      <p:cBhvr>
                                        <p:cTn id="61" dur="2000"/>
                                        <p:tgtEl>
                                          <p:spTgt spid="642051">
                                            <p:txEl>
                                              <p:pRg st="7" end="7"/>
                                            </p:txEl>
                                          </p:spTgt>
                                        </p:tgtEl>
                                      </p:cBhvr>
                                    </p:animEffect>
                                  </p:childTnLst>
                                </p:cTn>
                              </p:par>
                            </p:childTnLst>
                          </p:cTn>
                        </p:par>
                      </p:childTnLst>
                    </p:cTn>
                  </p:par>
                  <p:par>
                    <p:cTn id="62" fill="hold">
                      <p:stCondLst>
                        <p:cond delay="indefinite"/>
                      </p:stCondLst>
                      <p:childTnLst>
                        <p:par>
                          <p:cTn id="63" fill="hold">
                            <p:stCondLst>
                              <p:cond delay="0"/>
                            </p:stCondLst>
                            <p:childTnLst>
                              <p:par>
                                <p:cTn id="64" presetID="20" presetClass="entr" presetSubtype="0" fill="hold" grpId="0" nodeType="clickEffect">
                                  <p:stCondLst>
                                    <p:cond delay="0"/>
                                  </p:stCondLst>
                                  <p:childTnLst>
                                    <p:set>
                                      <p:cBhvr>
                                        <p:cTn id="65" dur="1" fill="hold">
                                          <p:stCondLst>
                                            <p:cond delay="0"/>
                                          </p:stCondLst>
                                        </p:cTn>
                                        <p:tgtEl>
                                          <p:spTgt spid="642051">
                                            <p:txEl>
                                              <p:pRg st="8" end="8"/>
                                            </p:txEl>
                                          </p:spTgt>
                                        </p:tgtEl>
                                        <p:attrNameLst>
                                          <p:attrName>style.visibility</p:attrName>
                                        </p:attrNameLst>
                                      </p:cBhvr>
                                      <p:to>
                                        <p:strVal val="visible"/>
                                      </p:to>
                                    </p:set>
                                    <p:animEffect transition="in" filter="wedge">
                                      <p:cBhvr>
                                        <p:cTn id="66" dur="2000"/>
                                        <p:tgtEl>
                                          <p:spTgt spid="642051">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2050" grpId="0" animBg="1"/>
      <p:bldP spid="642051" grpId="0" uiExpand="1" build="p"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1 Marcador de fecha"/>
          <p:cNvSpPr>
            <a:spLocks noGrp="1"/>
          </p:cNvSpPr>
          <p:nvPr>
            <p:ph type="dt" sz="quarter" idx="10"/>
          </p:nvPr>
        </p:nvSpPr>
        <p:spPr/>
        <p:txBody>
          <a:bodyPr/>
          <a:lstStyle/>
          <a:p>
            <a:pPr>
              <a:defRPr/>
            </a:pPr>
            <a:fld id="{DBBA2080-2B2F-4FD0-886F-03AFD3ACF725}" type="datetime1">
              <a:rPr lang="es-ES"/>
              <a:pPr>
                <a:defRPr/>
              </a:pPr>
              <a:t>26/03/2023</a:t>
            </a:fld>
            <a:endParaRPr lang="en-US"/>
          </a:p>
        </p:txBody>
      </p:sp>
      <p:sp>
        <p:nvSpPr>
          <p:cNvPr id="7" name="3 Marcador de número de diapositiva"/>
          <p:cNvSpPr>
            <a:spLocks noGrp="1"/>
          </p:cNvSpPr>
          <p:nvPr>
            <p:ph type="sldNum" sz="quarter" idx="12"/>
          </p:nvPr>
        </p:nvSpPr>
        <p:spPr/>
        <p:txBody>
          <a:bodyPr/>
          <a:lstStyle/>
          <a:p>
            <a:pPr>
              <a:defRPr/>
            </a:pPr>
            <a:fld id="{C92D7965-B0E3-4C81-80AA-135AEDD2A8BA}" type="slidenum">
              <a:rPr lang="en-US"/>
              <a:pPr>
                <a:defRPr/>
              </a:pPr>
              <a:t>6</a:t>
            </a:fld>
            <a:endParaRPr lang="en-US"/>
          </a:p>
        </p:txBody>
      </p:sp>
      <p:sp>
        <p:nvSpPr>
          <p:cNvPr id="739330" name="Rectangle 2"/>
          <p:cNvSpPr>
            <a:spLocks noGrp="1" noChangeArrowheads="1"/>
          </p:cNvSpPr>
          <p:nvPr>
            <p:ph type="title" idx="4294967295"/>
          </p:nvPr>
        </p:nvSpPr>
        <p:spPr>
          <a:xfrm>
            <a:off x="684213" y="0"/>
            <a:ext cx="7772400" cy="1143000"/>
          </a:xfrm>
          <a:solidFill>
            <a:schemeClr val="accent2">
              <a:lumMod val="20000"/>
              <a:lumOff val="80000"/>
            </a:schemeClr>
          </a:solidFill>
          <a:ln w="76200" cap="flat" algn="ctr">
            <a:solidFill>
              <a:schemeClr val="accent2">
                <a:lumMod val="75000"/>
              </a:schemeClr>
            </a:solidFill>
          </a:ln>
        </p:spPr>
        <p:txBody>
          <a:bodyPr/>
          <a:lstStyle/>
          <a:p>
            <a:pPr>
              <a:defRPr/>
            </a:pPr>
            <a:r>
              <a:rPr lang="es-MX" sz="4000" b="1" i="1">
                <a:solidFill>
                  <a:schemeClr val="accent2">
                    <a:lumMod val="75000"/>
                  </a:schemeClr>
                </a:solidFill>
                <a:effectLst>
                  <a:outerShdw blurRad="38100" dist="38100" dir="2700000" algn="tl">
                    <a:srgbClr val="C0C0C0"/>
                  </a:outerShdw>
                </a:effectLst>
                <a:latin typeface="Arial" charset="0"/>
              </a:rPr>
              <a:t>Prevención de Virus</a:t>
            </a:r>
            <a:endParaRPr lang="es-ES" sz="4000" b="1" i="1">
              <a:solidFill>
                <a:schemeClr val="accent2">
                  <a:lumMod val="75000"/>
                </a:schemeClr>
              </a:solidFill>
              <a:effectLst>
                <a:outerShdw blurRad="38100" dist="38100" dir="2700000" algn="tl">
                  <a:srgbClr val="C0C0C0"/>
                </a:outerShdw>
              </a:effectLst>
              <a:latin typeface="Arial" charset="0"/>
            </a:endParaRPr>
          </a:p>
        </p:txBody>
      </p:sp>
      <p:graphicFrame>
        <p:nvGraphicFramePr>
          <p:cNvPr id="5122" name="Object 5"/>
          <p:cNvGraphicFramePr>
            <a:graphicFrameLocks noGrp="1" noChangeAspect="1"/>
          </p:cNvGraphicFramePr>
          <p:nvPr>
            <p:ph idx="4294967295"/>
            <p:extLst>
              <p:ext uri="{D42A27DB-BD31-4B8C-83A1-F6EECF244321}">
                <p14:modId xmlns:p14="http://schemas.microsoft.com/office/powerpoint/2010/main" val="609199083"/>
              </p:ext>
            </p:extLst>
          </p:nvPr>
        </p:nvGraphicFramePr>
        <p:xfrm>
          <a:off x="611188" y="188640"/>
          <a:ext cx="8064500" cy="4977085"/>
        </p:xfrm>
        <a:graphic>
          <a:graphicData uri="http://schemas.openxmlformats.org/presentationml/2006/ole">
            <mc:AlternateContent xmlns:mc="http://schemas.openxmlformats.org/markup-compatibility/2006">
              <mc:Choice xmlns:v="urn:schemas-microsoft-com:vml" Requires="v">
                <p:oleObj name="Gráfico" r:id="rId3" imgW="7581900" imgH="5181600" progId="MSGraph.Chart.8">
                  <p:embed followColorScheme="full"/>
                </p:oleObj>
              </mc:Choice>
              <mc:Fallback>
                <p:oleObj name="Gráfico" r:id="rId3" imgW="7581900" imgH="5181600" progId="MSGraph.Chart.8">
                  <p:embed followColorScheme="full"/>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188" y="188640"/>
                        <a:ext cx="8064500" cy="4977085"/>
                      </a:xfrm>
                      <a:prstGeom prst="rect">
                        <a:avLst/>
                      </a:prstGeom>
                      <a:noFill/>
                    </p:spPr>
                  </p:pic>
                </p:oleObj>
              </mc:Fallback>
            </mc:AlternateContent>
          </a:graphicData>
        </a:graphic>
      </p:graphicFrame>
      <p:sp>
        <p:nvSpPr>
          <p:cNvPr id="739332" name="Text Box 7"/>
          <p:cNvSpPr txBox="1">
            <a:spLocks noChangeArrowheads="1"/>
          </p:cNvSpPr>
          <p:nvPr/>
        </p:nvSpPr>
        <p:spPr bwMode="auto">
          <a:xfrm>
            <a:off x="250825" y="4293096"/>
            <a:ext cx="8713788" cy="2564904"/>
          </a:xfrm>
          <a:prstGeom prst="rect">
            <a:avLst/>
          </a:prstGeom>
          <a:solidFill>
            <a:schemeClr val="accent2">
              <a:lumMod val="20000"/>
              <a:lumOff val="80000"/>
            </a:schemeClr>
          </a:solidFill>
          <a:ln w="76200" cap="flat" algn="ctr">
            <a:solidFill>
              <a:schemeClr val="accent2">
                <a:lumMod val="75000"/>
              </a:schemeClr>
            </a:solidFill>
            <a:miter lim="800000"/>
            <a:headEnd/>
            <a:tailEnd/>
          </a:ln>
        </p:spPr>
        <p:txBody>
          <a:bodyPr vert="horz" wrap="square" lIns="91440" tIns="45720" rIns="91440" bIns="45720" numCol="1" anchor="ctr" anchorCtr="0" compatLnSpc="1">
            <a:prstTxWarp prst="textNoShape">
              <a:avLst/>
            </a:prstTxWarp>
          </a:bodyPr>
          <a:lstStyle>
            <a:lvl1pPr algn="ctr">
              <a:defRPr sz="5400" b="1" i="1">
                <a:solidFill>
                  <a:schemeClr val="accent2">
                    <a:lumMod val="75000"/>
                  </a:schemeClr>
                </a:solidFill>
                <a:effectLst>
                  <a:outerShdw blurRad="38100" dist="38100" dir="2700000" algn="tl">
                    <a:srgbClr val="C0C0C0"/>
                  </a:outerShdw>
                </a:effectLst>
                <a:ea typeface="+mj-ea"/>
                <a:cs typeface="+mj-cs"/>
              </a:defRPr>
            </a:lvl1pPr>
            <a:lvl2pPr algn="ctr">
              <a:defRPr sz="4400">
                <a:solidFill>
                  <a:schemeClr val="tx2"/>
                </a:solidFill>
                <a:latin typeface="Times New Roman" pitchFamily="18" charset="0"/>
              </a:defRPr>
            </a:lvl2pPr>
            <a:lvl3pPr algn="ctr">
              <a:defRPr sz="4400">
                <a:solidFill>
                  <a:schemeClr val="tx2"/>
                </a:solidFill>
                <a:latin typeface="Times New Roman" pitchFamily="18" charset="0"/>
              </a:defRPr>
            </a:lvl3pPr>
            <a:lvl4pPr algn="ctr">
              <a:defRPr sz="4400">
                <a:solidFill>
                  <a:schemeClr val="tx2"/>
                </a:solidFill>
                <a:latin typeface="Times New Roman" pitchFamily="18" charset="0"/>
              </a:defRPr>
            </a:lvl4pPr>
            <a:lvl5pPr algn="ctr">
              <a:defRPr sz="4400">
                <a:solidFill>
                  <a:schemeClr val="tx2"/>
                </a:solidFill>
                <a:latin typeface="Times New Roman" pitchFamily="18" charset="0"/>
              </a:defRPr>
            </a:lvl5pPr>
            <a:lvl6pPr marL="457200" algn="ctr" eaLnBrk="0" fontAlgn="base" hangingPunct="0">
              <a:spcBef>
                <a:spcPct val="0"/>
              </a:spcBef>
              <a:spcAft>
                <a:spcPct val="0"/>
              </a:spcAft>
              <a:defRPr sz="4400">
                <a:solidFill>
                  <a:schemeClr val="tx2"/>
                </a:solidFill>
                <a:latin typeface="Times New Roman" pitchFamily="18" charset="0"/>
              </a:defRPr>
            </a:lvl6pPr>
            <a:lvl7pPr marL="914400" algn="ctr" eaLnBrk="0" fontAlgn="base" hangingPunct="0">
              <a:spcBef>
                <a:spcPct val="0"/>
              </a:spcBef>
              <a:spcAft>
                <a:spcPct val="0"/>
              </a:spcAft>
              <a:defRPr sz="4400">
                <a:solidFill>
                  <a:schemeClr val="tx2"/>
                </a:solidFill>
                <a:latin typeface="Times New Roman" pitchFamily="18" charset="0"/>
              </a:defRPr>
            </a:lvl7pPr>
            <a:lvl8pPr marL="1371600" algn="ctr" eaLnBrk="0" fontAlgn="base" hangingPunct="0">
              <a:spcBef>
                <a:spcPct val="0"/>
              </a:spcBef>
              <a:spcAft>
                <a:spcPct val="0"/>
              </a:spcAft>
              <a:defRPr sz="4400">
                <a:solidFill>
                  <a:schemeClr val="tx2"/>
                </a:solidFill>
                <a:latin typeface="Times New Roman" pitchFamily="18" charset="0"/>
              </a:defRPr>
            </a:lvl8pPr>
            <a:lvl9pPr marL="1828800" algn="ctr" eaLnBrk="0" fontAlgn="base" hangingPunct="0">
              <a:spcBef>
                <a:spcPct val="0"/>
              </a:spcBef>
              <a:spcAft>
                <a:spcPct val="0"/>
              </a:spcAft>
              <a:defRPr sz="4400">
                <a:solidFill>
                  <a:schemeClr val="tx2"/>
                </a:solidFill>
                <a:latin typeface="Times New Roman" pitchFamily="18" charset="0"/>
              </a:defRPr>
            </a:lvl9pPr>
          </a:lstStyle>
          <a:p>
            <a:pPr marL="342900" indent="-342900" algn="l">
              <a:buFont typeface="Arial" panose="020B0604020202020204" pitchFamily="34" charset="0"/>
              <a:buChar char="•"/>
            </a:pPr>
            <a:r>
              <a:rPr lang="es-MX" sz="2400"/>
              <a:t>El 50% de los casos de infecciones de virus se debe a una ejecución autorizada por el usuario.</a:t>
            </a:r>
          </a:p>
          <a:p>
            <a:pPr marL="342900" indent="-342900" algn="l">
              <a:buFont typeface="Arial" panose="020B0604020202020204" pitchFamily="34" charset="0"/>
              <a:buChar char="•"/>
            </a:pPr>
            <a:r>
              <a:rPr lang="es-MX" sz="2400"/>
              <a:t>Las aplicaciones de seguridad, no presentan ninguna ventaja si el usuario no es educado respecto de los virus informáticos.</a:t>
            </a:r>
          </a:p>
          <a:p>
            <a:pPr marL="342900" indent="-342900" algn="l">
              <a:buFont typeface="Arial" panose="020B0604020202020204" pitchFamily="34" charset="0"/>
              <a:buChar char="•"/>
            </a:pPr>
            <a:r>
              <a:rPr lang="es-MX" sz="2400"/>
              <a:t>Las políticas de seguridad resultan fundamentales.</a:t>
            </a:r>
            <a:endParaRPr lang="es-ES" sz="24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739330"/>
                                        </p:tgtEl>
                                        <p:attrNameLst>
                                          <p:attrName>style.visibility</p:attrName>
                                        </p:attrNameLst>
                                      </p:cBhvr>
                                      <p:to>
                                        <p:strVal val="visible"/>
                                      </p:to>
                                    </p:set>
                                    <p:anim calcmode="lin" valueType="num">
                                      <p:cBhvr>
                                        <p:cTn id="7" dur="1000" fill="hold"/>
                                        <p:tgtEl>
                                          <p:spTgt spid="739330"/>
                                        </p:tgtEl>
                                        <p:attrNameLst>
                                          <p:attrName>ppt_w</p:attrName>
                                        </p:attrNameLst>
                                      </p:cBhvr>
                                      <p:tavLst>
                                        <p:tav tm="0">
                                          <p:val>
                                            <p:fltVal val="0"/>
                                          </p:val>
                                        </p:tav>
                                        <p:tav tm="100000">
                                          <p:val>
                                            <p:strVal val="#ppt_w"/>
                                          </p:val>
                                        </p:tav>
                                      </p:tavLst>
                                    </p:anim>
                                    <p:anim calcmode="lin" valueType="num">
                                      <p:cBhvr>
                                        <p:cTn id="8" dur="1000" fill="hold"/>
                                        <p:tgtEl>
                                          <p:spTgt spid="739330"/>
                                        </p:tgtEl>
                                        <p:attrNameLst>
                                          <p:attrName>ppt_h</p:attrName>
                                        </p:attrNameLst>
                                      </p:cBhvr>
                                      <p:tavLst>
                                        <p:tav tm="0">
                                          <p:val>
                                            <p:fltVal val="0"/>
                                          </p:val>
                                        </p:tav>
                                        <p:tav tm="100000">
                                          <p:val>
                                            <p:strVal val="#ppt_h"/>
                                          </p:val>
                                        </p:tav>
                                      </p:tavLst>
                                    </p:anim>
                                    <p:anim calcmode="lin" valueType="num">
                                      <p:cBhvr>
                                        <p:cTn id="9" dur="1000" fill="hold"/>
                                        <p:tgtEl>
                                          <p:spTgt spid="739330"/>
                                        </p:tgtEl>
                                        <p:attrNameLst>
                                          <p:attrName>style.rotation</p:attrName>
                                        </p:attrNameLst>
                                      </p:cBhvr>
                                      <p:tavLst>
                                        <p:tav tm="0">
                                          <p:val>
                                            <p:fltVal val="90"/>
                                          </p:val>
                                        </p:tav>
                                        <p:tav tm="100000">
                                          <p:val>
                                            <p:fltVal val="0"/>
                                          </p:val>
                                        </p:tav>
                                      </p:tavLst>
                                    </p:anim>
                                    <p:animEffect transition="in" filter="fade">
                                      <p:cBhvr>
                                        <p:cTn id="10" dur="1000"/>
                                        <p:tgtEl>
                                          <p:spTgt spid="739330"/>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grpId="0" nodeType="clickEffect">
                                  <p:stCondLst>
                                    <p:cond delay="0"/>
                                  </p:stCondLst>
                                  <p:childTnLst>
                                    <p:set>
                                      <p:cBhvr>
                                        <p:cTn id="14" dur="1" fill="hold">
                                          <p:stCondLst>
                                            <p:cond delay="0"/>
                                          </p:stCondLst>
                                        </p:cTn>
                                        <p:tgtEl>
                                          <p:spTgt spid="5122"/>
                                        </p:tgtEl>
                                        <p:attrNameLst>
                                          <p:attrName>style.visibility</p:attrName>
                                        </p:attrNameLst>
                                      </p:cBhvr>
                                      <p:to>
                                        <p:strVal val="visible"/>
                                      </p:to>
                                    </p:set>
                                    <p:animEffect transition="in" filter="randombar(horizontal)">
                                      <p:cBhvr>
                                        <p:cTn id="15" dur="500"/>
                                        <p:tgtEl>
                                          <p:spTgt spid="5122"/>
                                        </p:tgtEl>
                                      </p:cBhvr>
                                    </p:animEffect>
                                  </p:childTnLst>
                                </p:cTn>
                              </p:par>
                            </p:childTnLst>
                          </p:cTn>
                        </p:par>
                      </p:childTnLst>
                    </p:cTn>
                  </p:par>
                  <p:par>
                    <p:cTn id="16" fill="hold">
                      <p:stCondLst>
                        <p:cond delay="indefinite"/>
                      </p:stCondLst>
                      <p:childTnLst>
                        <p:par>
                          <p:cTn id="17" fill="hold">
                            <p:stCondLst>
                              <p:cond delay="0"/>
                            </p:stCondLst>
                            <p:childTnLst>
                              <p:par>
                                <p:cTn id="18" presetID="31" presetClass="entr" presetSubtype="0" fill="hold" grpId="0" nodeType="clickEffect">
                                  <p:stCondLst>
                                    <p:cond delay="0"/>
                                  </p:stCondLst>
                                  <p:childTnLst>
                                    <p:set>
                                      <p:cBhvr>
                                        <p:cTn id="19" dur="1" fill="hold">
                                          <p:stCondLst>
                                            <p:cond delay="0"/>
                                          </p:stCondLst>
                                        </p:cTn>
                                        <p:tgtEl>
                                          <p:spTgt spid="739332">
                                            <p:bg/>
                                          </p:spTgt>
                                        </p:tgtEl>
                                        <p:attrNameLst>
                                          <p:attrName>style.visibility</p:attrName>
                                        </p:attrNameLst>
                                      </p:cBhvr>
                                      <p:to>
                                        <p:strVal val="visible"/>
                                      </p:to>
                                    </p:set>
                                    <p:anim calcmode="lin" valueType="num">
                                      <p:cBhvr>
                                        <p:cTn id="20" dur="1000" fill="hold"/>
                                        <p:tgtEl>
                                          <p:spTgt spid="739332">
                                            <p:bg/>
                                          </p:spTgt>
                                        </p:tgtEl>
                                        <p:attrNameLst>
                                          <p:attrName>ppt_w</p:attrName>
                                        </p:attrNameLst>
                                      </p:cBhvr>
                                      <p:tavLst>
                                        <p:tav tm="0">
                                          <p:val>
                                            <p:fltVal val="0"/>
                                          </p:val>
                                        </p:tav>
                                        <p:tav tm="100000">
                                          <p:val>
                                            <p:strVal val="#ppt_w"/>
                                          </p:val>
                                        </p:tav>
                                      </p:tavLst>
                                    </p:anim>
                                    <p:anim calcmode="lin" valueType="num">
                                      <p:cBhvr>
                                        <p:cTn id="21" dur="1000" fill="hold"/>
                                        <p:tgtEl>
                                          <p:spTgt spid="739332">
                                            <p:bg/>
                                          </p:spTgt>
                                        </p:tgtEl>
                                        <p:attrNameLst>
                                          <p:attrName>ppt_h</p:attrName>
                                        </p:attrNameLst>
                                      </p:cBhvr>
                                      <p:tavLst>
                                        <p:tav tm="0">
                                          <p:val>
                                            <p:fltVal val="0"/>
                                          </p:val>
                                        </p:tav>
                                        <p:tav tm="100000">
                                          <p:val>
                                            <p:strVal val="#ppt_h"/>
                                          </p:val>
                                        </p:tav>
                                      </p:tavLst>
                                    </p:anim>
                                    <p:anim calcmode="lin" valueType="num">
                                      <p:cBhvr>
                                        <p:cTn id="22" dur="1000" fill="hold"/>
                                        <p:tgtEl>
                                          <p:spTgt spid="739332">
                                            <p:bg/>
                                          </p:spTgt>
                                        </p:tgtEl>
                                        <p:attrNameLst>
                                          <p:attrName>style.rotation</p:attrName>
                                        </p:attrNameLst>
                                      </p:cBhvr>
                                      <p:tavLst>
                                        <p:tav tm="0">
                                          <p:val>
                                            <p:fltVal val="90"/>
                                          </p:val>
                                        </p:tav>
                                        <p:tav tm="100000">
                                          <p:val>
                                            <p:fltVal val="0"/>
                                          </p:val>
                                        </p:tav>
                                      </p:tavLst>
                                    </p:anim>
                                    <p:animEffect transition="in" filter="fade">
                                      <p:cBhvr>
                                        <p:cTn id="23" dur="1000"/>
                                        <p:tgtEl>
                                          <p:spTgt spid="739332">
                                            <p:bg/>
                                          </p:spTgt>
                                        </p:tgtEl>
                                      </p:cBhvr>
                                    </p:animEffect>
                                  </p:childTnLst>
                                </p:cTn>
                              </p:par>
                            </p:childTnLst>
                          </p:cTn>
                        </p:par>
                      </p:childTnLst>
                    </p:cTn>
                  </p:par>
                  <p:par>
                    <p:cTn id="24" fill="hold">
                      <p:stCondLst>
                        <p:cond delay="indefinite"/>
                      </p:stCondLst>
                      <p:childTnLst>
                        <p:par>
                          <p:cTn id="25" fill="hold">
                            <p:stCondLst>
                              <p:cond delay="0"/>
                            </p:stCondLst>
                            <p:childTnLst>
                              <p:par>
                                <p:cTn id="26" presetID="31" presetClass="entr" presetSubtype="0" fill="hold" grpId="0" nodeType="clickEffect">
                                  <p:stCondLst>
                                    <p:cond delay="0"/>
                                  </p:stCondLst>
                                  <p:childTnLst>
                                    <p:set>
                                      <p:cBhvr>
                                        <p:cTn id="27" dur="1" fill="hold">
                                          <p:stCondLst>
                                            <p:cond delay="0"/>
                                          </p:stCondLst>
                                        </p:cTn>
                                        <p:tgtEl>
                                          <p:spTgt spid="739332">
                                            <p:txEl>
                                              <p:pRg st="0" end="0"/>
                                            </p:txEl>
                                          </p:spTgt>
                                        </p:tgtEl>
                                        <p:attrNameLst>
                                          <p:attrName>style.visibility</p:attrName>
                                        </p:attrNameLst>
                                      </p:cBhvr>
                                      <p:to>
                                        <p:strVal val="visible"/>
                                      </p:to>
                                    </p:set>
                                    <p:anim calcmode="lin" valueType="num">
                                      <p:cBhvr>
                                        <p:cTn id="28" dur="1000" fill="hold"/>
                                        <p:tgtEl>
                                          <p:spTgt spid="739332">
                                            <p:txEl>
                                              <p:pRg st="0" end="0"/>
                                            </p:txEl>
                                          </p:spTgt>
                                        </p:tgtEl>
                                        <p:attrNameLst>
                                          <p:attrName>ppt_w</p:attrName>
                                        </p:attrNameLst>
                                      </p:cBhvr>
                                      <p:tavLst>
                                        <p:tav tm="0">
                                          <p:val>
                                            <p:fltVal val="0"/>
                                          </p:val>
                                        </p:tav>
                                        <p:tav tm="100000">
                                          <p:val>
                                            <p:strVal val="#ppt_w"/>
                                          </p:val>
                                        </p:tav>
                                      </p:tavLst>
                                    </p:anim>
                                    <p:anim calcmode="lin" valueType="num">
                                      <p:cBhvr>
                                        <p:cTn id="29" dur="1000" fill="hold"/>
                                        <p:tgtEl>
                                          <p:spTgt spid="739332">
                                            <p:txEl>
                                              <p:pRg st="0" end="0"/>
                                            </p:txEl>
                                          </p:spTgt>
                                        </p:tgtEl>
                                        <p:attrNameLst>
                                          <p:attrName>ppt_h</p:attrName>
                                        </p:attrNameLst>
                                      </p:cBhvr>
                                      <p:tavLst>
                                        <p:tav tm="0">
                                          <p:val>
                                            <p:fltVal val="0"/>
                                          </p:val>
                                        </p:tav>
                                        <p:tav tm="100000">
                                          <p:val>
                                            <p:strVal val="#ppt_h"/>
                                          </p:val>
                                        </p:tav>
                                      </p:tavLst>
                                    </p:anim>
                                    <p:anim calcmode="lin" valueType="num">
                                      <p:cBhvr>
                                        <p:cTn id="30" dur="1000" fill="hold"/>
                                        <p:tgtEl>
                                          <p:spTgt spid="739332">
                                            <p:txEl>
                                              <p:pRg st="0" end="0"/>
                                            </p:txEl>
                                          </p:spTgt>
                                        </p:tgtEl>
                                        <p:attrNameLst>
                                          <p:attrName>style.rotation</p:attrName>
                                        </p:attrNameLst>
                                      </p:cBhvr>
                                      <p:tavLst>
                                        <p:tav tm="0">
                                          <p:val>
                                            <p:fltVal val="90"/>
                                          </p:val>
                                        </p:tav>
                                        <p:tav tm="100000">
                                          <p:val>
                                            <p:fltVal val="0"/>
                                          </p:val>
                                        </p:tav>
                                      </p:tavLst>
                                    </p:anim>
                                    <p:animEffect transition="in" filter="fade">
                                      <p:cBhvr>
                                        <p:cTn id="31" dur="1000"/>
                                        <p:tgtEl>
                                          <p:spTgt spid="739332">
                                            <p:txEl>
                                              <p:pRg st="0" end="0"/>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31" presetClass="entr" presetSubtype="0" fill="hold" grpId="0" nodeType="clickEffect">
                                  <p:stCondLst>
                                    <p:cond delay="0"/>
                                  </p:stCondLst>
                                  <p:childTnLst>
                                    <p:set>
                                      <p:cBhvr>
                                        <p:cTn id="35" dur="1" fill="hold">
                                          <p:stCondLst>
                                            <p:cond delay="0"/>
                                          </p:stCondLst>
                                        </p:cTn>
                                        <p:tgtEl>
                                          <p:spTgt spid="739332">
                                            <p:txEl>
                                              <p:pRg st="1" end="1"/>
                                            </p:txEl>
                                          </p:spTgt>
                                        </p:tgtEl>
                                        <p:attrNameLst>
                                          <p:attrName>style.visibility</p:attrName>
                                        </p:attrNameLst>
                                      </p:cBhvr>
                                      <p:to>
                                        <p:strVal val="visible"/>
                                      </p:to>
                                    </p:set>
                                    <p:anim calcmode="lin" valueType="num">
                                      <p:cBhvr>
                                        <p:cTn id="36" dur="1000" fill="hold"/>
                                        <p:tgtEl>
                                          <p:spTgt spid="739332">
                                            <p:txEl>
                                              <p:pRg st="1" end="1"/>
                                            </p:txEl>
                                          </p:spTgt>
                                        </p:tgtEl>
                                        <p:attrNameLst>
                                          <p:attrName>ppt_w</p:attrName>
                                        </p:attrNameLst>
                                      </p:cBhvr>
                                      <p:tavLst>
                                        <p:tav tm="0">
                                          <p:val>
                                            <p:fltVal val="0"/>
                                          </p:val>
                                        </p:tav>
                                        <p:tav tm="100000">
                                          <p:val>
                                            <p:strVal val="#ppt_w"/>
                                          </p:val>
                                        </p:tav>
                                      </p:tavLst>
                                    </p:anim>
                                    <p:anim calcmode="lin" valueType="num">
                                      <p:cBhvr>
                                        <p:cTn id="37" dur="1000" fill="hold"/>
                                        <p:tgtEl>
                                          <p:spTgt spid="739332">
                                            <p:txEl>
                                              <p:pRg st="1" end="1"/>
                                            </p:txEl>
                                          </p:spTgt>
                                        </p:tgtEl>
                                        <p:attrNameLst>
                                          <p:attrName>ppt_h</p:attrName>
                                        </p:attrNameLst>
                                      </p:cBhvr>
                                      <p:tavLst>
                                        <p:tav tm="0">
                                          <p:val>
                                            <p:fltVal val="0"/>
                                          </p:val>
                                        </p:tav>
                                        <p:tav tm="100000">
                                          <p:val>
                                            <p:strVal val="#ppt_h"/>
                                          </p:val>
                                        </p:tav>
                                      </p:tavLst>
                                    </p:anim>
                                    <p:anim calcmode="lin" valueType="num">
                                      <p:cBhvr>
                                        <p:cTn id="38" dur="1000" fill="hold"/>
                                        <p:tgtEl>
                                          <p:spTgt spid="739332">
                                            <p:txEl>
                                              <p:pRg st="1" end="1"/>
                                            </p:txEl>
                                          </p:spTgt>
                                        </p:tgtEl>
                                        <p:attrNameLst>
                                          <p:attrName>style.rotation</p:attrName>
                                        </p:attrNameLst>
                                      </p:cBhvr>
                                      <p:tavLst>
                                        <p:tav tm="0">
                                          <p:val>
                                            <p:fltVal val="90"/>
                                          </p:val>
                                        </p:tav>
                                        <p:tav tm="100000">
                                          <p:val>
                                            <p:fltVal val="0"/>
                                          </p:val>
                                        </p:tav>
                                      </p:tavLst>
                                    </p:anim>
                                    <p:animEffect transition="in" filter="fade">
                                      <p:cBhvr>
                                        <p:cTn id="39" dur="1000"/>
                                        <p:tgtEl>
                                          <p:spTgt spid="739332">
                                            <p:txEl>
                                              <p:pRg st="1" end="1"/>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31" presetClass="entr" presetSubtype="0" fill="hold" grpId="0" nodeType="clickEffect">
                                  <p:stCondLst>
                                    <p:cond delay="0"/>
                                  </p:stCondLst>
                                  <p:childTnLst>
                                    <p:set>
                                      <p:cBhvr>
                                        <p:cTn id="43" dur="1" fill="hold">
                                          <p:stCondLst>
                                            <p:cond delay="0"/>
                                          </p:stCondLst>
                                        </p:cTn>
                                        <p:tgtEl>
                                          <p:spTgt spid="739332">
                                            <p:txEl>
                                              <p:pRg st="2" end="2"/>
                                            </p:txEl>
                                          </p:spTgt>
                                        </p:tgtEl>
                                        <p:attrNameLst>
                                          <p:attrName>style.visibility</p:attrName>
                                        </p:attrNameLst>
                                      </p:cBhvr>
                                      <p:to>
                                        <p:strVal val="visible"/>
                                      </p:to>
                                    </p:set>
                                    <p:anim calcmode="lin" valueType="num">
                                      <p:cBhvr>
                                        <p:cTn id="44" dur="1000" fill="hold"/>
                                        <p:tgtEl>
                                          <p:spTgt spid="739332">
                                            <p:txEl>
                                              <p:pRg st="2" end="2"/>
                                            </p:txEl>
                                          </p:spTgt>
                                        </p:tgtEl>
                                        <p:attrNameLst>
                                          <p:attrName>ppt_w</p:attrName>
                                        </p:attrNameLst>
                                      </p:cBhvr>
                                      <p:tavLst>
                                        <p:tav tm="0">
                                          <p:val>
                                            <p:fltVal val="0"/>
                                          </p:val>
                                        </p:tav>
                                        <p:tav tm="100000">
                                          <p:val>
                                            <p:strVal val="#ppt_w"/>
                                          </p:val>
                                        </p:tav>
                                      </p:tavLst>
                                    </p:anim>
                                    <p:anim calcmode="lin" valueType="num">
                                      <p:cBhvr>
                                        <p:cTn id="45" dur="1000" fill="hold"/>
                                        <p:tgtEl>
                                          <p:spTgt spid="739332">
                                            <p:txEl>
                                              <p:pRg st="2" end="2"/>
                                            </p:txEl>
                                          </p:spTgt>
                                        </p:tgtEl>
                                        <p:attrNameLst>
                                          <p:attrName>ppt_h</p:attrName>
                                        </p:attrNameLst>
                                      </p:cBhvr>
                                      <p:tavLst>
                                        <p:tav tm="0">
                                          <p:val>
                                            <p:fltVal val="0"/>
                                          </p:val>
                                        </p:tav>
                                        <p:tav tm="100000">
                                          <p:val>
                                            <p:strVal val="#ppt_h"/>
                                          </p:val>
                                        </p:tav>
                                      </p:tavLst>
                                    </p:anim>
                                    <p:anim calcmode="lin" valueType="num">
                                      <p:cBhvr>
                                        <p:cTn id="46" dur="1000" fill="hold"/>
                                        <p:tgtEl>
                                          <p:spTgt spid="739332">
                                            <p:txEl>
                                              <p:pRg st="2" end="2"/>
                                            </p:txEl>
                                          </p:spTgt>
                                        </p:tgtEl>
                                        <p:attrNameLst>
                                          <p:attrName>style.rotation</p:attrName>
                                        </p:attrNameLst>
                                      </p:cBhvr>
                                      <p:tavLst>
                                        <p:tav tm="0">
                                          <p:val>
                                            <p:fltVal val="90"/>
                                          </p:val>
                                        </p:tav>
                                        <p:tav tm="100000">
                                          <p:val>
                                            <p:fltVal val="0"/>
                                          </p:val>
                                        </p:tav>
                                      </p:tavLst>
                                    </p:anim>
                                    <p:animEffect transition="in" filter="fade">
                                      <p:cBhvr>
                                        <p:cTn id="47" dur="1000"/>
                                        <p:tgtEl>
                                          <p:spTgt spid="73933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9330" grpId="0" animBg="1"/>
      <p:bldOleChart spid="5122" grpId="0"/>
      <p:bldP spid="739332" grpId="0" build="p"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Marcador de fecha"/>
          <p:cNvSpPr>
            <a:spLocks noGrp="1"/>
          </p:cNvSpPr>
          <p:nvPr>
            <p:ph type="dt" sz="quarter" idx="10"/>
          </p:nvPr>
        </p:nvSpPr>
        <p:spPr/>
        <p:txBody>
          <a:bodyPr/>
          <a:lstStyle/>
          <a:p>
            <a:pPr>
              <a:defRPr/>
            </a:pPr>
            <a:fld id="{262D0E67-328E-4843-B0E9-4FAAAB27E2DC}" type="datetime1">
              <a:rPr lang="es-ES"/>
              <a:pPr>
                <a:defRPr/>
              </a:pPr>
              <a:t>26/03/2023</a:t>
            </a:fld>
            <a:endParaRPr lang="en-US"/>
          </a:p>
        </p:txBody>
      </p:sp>
      <p:sp>
        <p:nvSpPr>
          <p:cNvPr id="6" name="3 Marcador de número de diapositiva"/>
          <p:cNvSpPr>
            <a:spLocks noGrp="1"/>
          </p:cNvSpPr>
          <p:nvPr>
            <p:ph type="sldNum" sz="quarter" idx="12"/>
          </p:nvPr>
        </p:nvSpPr>
        <p:spPr/>
        <p:txBody>
          <a:bodyPr/>
          <a:lstStyle/>
          <a:p>
            <a:pPr>
              <a:defRPr/>
            </a:pPr>
            <a:fld id="{42B57F8E-11AD-4C68-8985-918D8B54568C}" type="slidenum">
              <a:rPr lang="en-US"/>
              <a:pPr>
                <a:defRPr/>
              </a:pPr>
              <a:t>7</a:t>
            </a:fld>
            <a:endParaRPr lang="en-US"/>
          </a:p>
        </p:txBody>
      </p:sp>
      <p:sp>
        <p:nvSpPr>
          <p:cNvPr id="741378" name="Rectangle 2"/>
          <p:cNvSpPr>
            <a:spLocks noGrp="1" noChangeArrowheads="1"/>
          </p:cNvSpPr>
          <p:nvPr>
            <p:ph type="title" idx="4294967295"/>
          </p:nvPr>
        </p:nvSpPr>
        <p:spPr>
          <a:xfrm>
            <a:off x="755650" y="0"/>
            <a:ext cx="7772400" cy="1143000"/>
          </a:xfrm>
          <a:solidFill>
            <a:schemeClr val="accent2">
              <a:lumMod val="20000"/>
              <a:lumOff val="80000"/>
            </a:schemeClr>
          </a:solidFill>
          <a:ln w="76200" cap="flat" algn="ctr">
            <a:solidFill>
              <a:srgbClr val="0000FF"/>
            </a:solidFill>
          </a:ln>
        </p:spPr>
        <p:txBody>
          <a:bodyPr/>
          <a:lstStyle/>
          <a:p>
            <a:pPr>
              <a:defRPr/>
            </a:pPr>
            <a:r>
              <a:rPr lang="es-MX" sz="4000" i="1">
                <a:solidFill>
                  <a:schemeClr val="accent2">
                    <a:lumMod val="75000"/>
                  </a:schemeClr>
                </a:solidFill>
                <a:effectLst>
                  <a:outerShdw blurRad="38100" dist="38100" dir="2700000" algn="tl">
                    <a:srgbClr val="C0C0C0"/>
                  </a:outerShdw>
                </a:effectLst>
                <a:latin typeface="Arial" charset="0"/>
              </a:rPr>
              <a:t>Gusano (WORMS)</a:t>
            </a:r>
            <a:endParaRPr lang="es-ES" sz="4000" i="1">
              <a:solidFill>
                <a:schemeClr val="accent2">
                  <a:lumMod val="75000"/>
                </a:schemeClr>
              </a:solidFill>
              <a:effectLst>
                <a:outerShdw blurRad="38100" dist="38100" dir="2700000" algn="tl">
                  <a:srgbClr val="C0C0C0"/>
                </a:outerShdw>
              </a:effectLst>
              <a:latin typeface="Arial" charset="0"/>
            </a:endParaRPr>
          </a:p>
        </p:txBody>
      </p:sp>
      <p:sp>
        <p:nvSpPr>
          <p:cNvPr id="741379" name="Rectangle 3"/>
          <p:cNvSpPr>
            <a:spLocks noGrp="1" noChangeArrowheads="1"/>
          </p:cNvSpPr>
          <p:nvPr>
            <p:ph type="body" idx="4294967295"/>
          </p:nvPr>
        </p:nvSpPr>
        <p:spPr>
          <a:xfrm>
            <a:off x="395288" y="1268413"/>
            <a:ext cx="8497887" cy="5256212"/>
          </a:xfrm>
          <a:solidFill>
            <a:schemeClr val="accent2">
              <a:lumMod val="20000"/>
              <a:lumOff val="80000"/>
            </a:schemeClr>
          </a:solidFill>
          <a:ln w="76200" cap="flat" algn="ctr">
            <a:solidFill>
              <a:srgbClr val="000080"/>
            </a:solidFill>
          </a:ln>
        </p:spPr>
        <p:txBody>
          <a:bodyPr/>
          <a:lstStyle/>
          <a:p>
            <a:pPr algn="just">
              <a:defRPr/>
            </a:pPr>
            <a:r>
              <a:rPr lang="es-MX" sz="2800" i="1" dirty="0">
                <a:solidFill>
                  <a:srgbClr val="000099"/>
                </a:solidFill>
                <a:effectLst>
                  <a:outerShdw blurRad="38100" dist="38100" dir="2700000" algn="tl">
                    <a:srgbClr val="C0C0C0"/>
                  </a:outerShdw>
                </a:effectLst>
                <a:latin typeface="Arial" charset="0"/>
              </a:rPr>
              <a:t>Tienen la propiedad de residir en memoria y duplicarse a si mismo (Consumo de Recursos).</a:t>
            </a:r>
          </a:p>
          <a:p>
            <a:pPr algn="just">
              <a:defRPr/>
            </a:pPr>
            <a:r>
              <a:rPr lang="es-MX" sz="2800" i="1" dirty="0">
                <a:solidFill>
                  <a:srgbClr val="000099"/>
                </a:solidFill>
                <a:effectLst>
                  <a:outerShdw blurRad="38100" dist="38100" dir="2700000" algn="tl">
                    <a:srgbClr val="C0C0C0"/>
                  </a:outerShdw>
                </a:effectLst>
                <a:latin typeface="Arial" charset="0"/>
              </a:rPr>
              <a:t>No requieren intervención del usuario.</a:t>
            </a:r>
          </a:p>
          <a:p>
            <a:pPr algn="just">
              <a:defRPr/>
            </a:pPr>
            <a:r>
              <a:rPr lang="es-MX" sz="2800" i="1" dirty="0">
                <a:solidFill>
                  <a:srgbClr val="000099"/>
                </a:solidFill>
                <a:effectLst>
                  <a:outerShdw blurRad="38100" dist="38100" dir="2700000" algn="tl">
                    <a:srgbClr val="C0C0C0"/>
                  </a:outerShdw>
                </a:effectLst>
                <a:latin typeface="Arial" charset="0"/>
              </a:rPr>
              <a:t>Se transmiten generalmente por fallas o “agujeros” de seguridad existentes, los cuales aprovechan para vulnerar los sistemas.</a:t>
            </a:r>
          </a:p>
          <a:p>
            <a:pPr algn="just">
              <a:defRPr/>
            </a:pPr>
            <a:r>
              <a:rPr lang="es-MX" sz="2800" i="1" dirty="0">
                <a:solidFill>
                  <a:srgbClr val="000099"/>
                </a:solidFill>
                <a:effectLst>
                  <a:outerShdw blurRad="38100" dist="38100" dir="2700000" algn="tl">
                    <a:srgbClr val="C0C0C0"/>
                  </a:outerShdw>
                </a:effectLst>
                <a:latin typeface="Arial" charset="0"/>
              </a:rPr>
              <a:t>La infección de una sola estación puede significar el contagio de toda una red.</a:t>
            </a:r>
          </a:p>
          <a:p>
            <a:pPr algn="just">
              <a:defRPr/>
            </a:pPr>
            <a:r>
              <a:rPr lang="es-MX" sz="2800" i="1" dirty="0">
                <a:solidFill>
                  <a:srgbClr val="000099"/>
                </a:solidFill>
                <a:effectLst>
                  <a:outerShdw blurRad="38100" dist="38100" dir="2700000" algn="tl">
                    <a:srgbClr val="C0C0C0"/>
                  </a:outerShdw>
                </a:effectLst>
                <a:latin typeface="Arial" charset="0"/>
              </a:rPr>
              <a:t>La velocidad de propagación y transmisión de estos puede provocar saturaciones de sistema y de la red.</a:t>
            </a:r>
            <a:endParaRPr lang="es-ES" i="1" dirty="0">
              <a:solidFill>
                <a:srgbClr val="000099"/>
              </a:solidFill>
              <a:effectLst>
                <a:outerShdw blurRad="38100" dist="38100" dir="2700000" algn="tl">
                  <a:srgbClr val="C0C0C0"/>
                </a:outerShdw>
              </a:effectLst>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741378"/>
                                        </p:tgtEl>
                                        <p:attrNameLst>
                                          <p:attrName>style.visibility</p:attrName>
                                        </p:attrNameLst>
                                      </p:cBhvr>
                                      <p:to>
                                        <p:strVal val="visible"/>
                                      </p:to>
                                    </p:set>
                                    <p:anim calcmode="lin" valueType="num">
                                      <p:cBhvr>
                                        <p:cTn id="7" dur="1000" fill="hold"/>
                                        <p:tgtEl>
                                          <p:spTgt spid="741378"/>
                                        </p:tgtEl>
                                        <p:attrNameLst>
                                          <p:attrName>ppt_w</p:attrName>
                                        </p:attrNameLst>
                                      </p:cBhvr>
                                      <p:tavLst>
                                        <p:tav tm="0">
                                          <p:val>
                                            <p:fltVal val="0"/>
                                          </p:val>
                                        </p:tav>
                                        <p:tav tm="100000">
                                          <p:val>
                                            <p:strVal val="#ppt_w"/>
                                          </p:val>
                                        </p:tav>
                                      </p:tavLst>
                                    </p:anim>
                                    <p:anim calcmode="lin" valueType="num">
                                      <p:cBhvr>
                                        <p:cTn id="8" dur="1000" fill="hold"/>
                                        <p:tgtEl>
                                          <p:spTgt spid="741378"/>
                                        </p:tgtEl>
                                        <p:attrNameLst>
                                          <p:attrName>ppt_h</p:attrName>
                                        </p:attrNameLst>
                                      </p:cBhvr>
                                      <p:tavLst>
                                        <p:tav tm="0">
                                          <p:val>
                                            <p:fltVal val="0"/>
                                          </p:val>
                                        </p:tav>
                                        <p:tav tm="100000">
                                          <p:val>
                                            <p:strVal val="#ppt_h"/>
                                          </p:val>
                                        </p:tav>
                                      </p:tavLst>
                                    </p:anim>
                                    <p:anim calcmode="lin" valueType="num">
                                      <p:cBhvr>
                                        <p:cTn id="9" dur="1000" fill="hold"/>
                                        <p:tgtEl>
                                          <p:spTgt spid="741378"/>
                                        </p:tgtEl>
                                        <p:attrNameLst>
                                          <p:attrName>style.rotation</p:attrName>
                                        </p:attrNameLst>
                                      </p:cBhvr>
                                      <p:tavLst>
                                        <p:tav tm="0">
                                          <p:val>
                                            <p:fltVal val="90"/>
                                          </p:val>
                                        </p:tav>
                                        <p:tav tm="100000">
                                          <p:val>
                                            <p:fltVal val="0"/>
                                          </p:val>
                                        </p:tav>
                                      </p:tavLst>
                                    </p:anim>
                                    <p:animEffect transition="in" filter="fade">
                                      <p:cBhvr>
                                        <p:cTn id="10" dur="1000"/>
                                        <p:tgtEl>
                                          <p:spTgt spid="741378"/>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grpId="0" nodeType="clickEffect">
                                  <p:stCondLst>
                                    <p:cond delay="0"/>
                                  </p:stCondLst>
                                  <p:childTnLst>
                                    <p:set>
                                      <p:cBhvr>
                                        <p:cTn id="14" dur="1" fill="hold">
                                          <p:stCondLst>
                                            <p:cond delay="0"/>
                                          </p:stCondLst>
                                        </p:cTn>
                                        <p:tgtEl>
                                          <p:spTgt spid="741379">
                                            <p:bg/>
                                          </p:spTgt>
                                        </p:tgtEl>
                                        <p:attrNameLst>
                                          <p:attrName>style.visibility</p:attrName>
                                        </p:attrNameLst>
                                      </p:cBhvr>
                                      <p:to>
                                        <p:strVal val="visible"/>
                                      </p:to>
                                    </p:set>
                                    <p:anim calcmode="lin" valueType="num">
                                      <p:cBhvr>
                                        <p:cTn id="15" dur="1000" fill="hold"/>
                                        <p:tgtEl>
                                          <p:spTgt spid="741379">
                                            <p:bg/>
                                          </p:spTgt>
                                        </p:tgtEl>
                                        <p:attrNameLst>
                                          <p:attrName>ppt_w</p:attrName>
                                        </p:attrNameLst>
                                      </p:cBhvr>
                                      <p:tavLst>
                                        <p:tav tm="0">
                                          <p:val>
                                            <p:fltVal val="0"/>
                                          </p:val>
                                        </p:tav>
                                        <p:tav tm="100000">
                                          <p:val>
                                            <p:strVal val="#ppt_w"/>
                                          </p:val>
                                        </p:tav>
                                      </p:tavLst>
                                    </p:anim>
                                    <p:anim calcmode="lin" valueType="num">
                                      <p:cBhvr>
                                        <p:cTn id="16" dur="1000" fill="hold"/>
                                        <p:tgtEl>
                                          <p:spTgt spid="741379">
                                            <p:bg/>
                                          </p:spTgt>
                                        </p:tgtEl>
                                        <p:attrNameLst>
                                          <p:attrName>ppt_h</p:attrName>
                                        </p:attrNameLst>
                                      </p:cBhvr>
                                      <p:tavLst>
                                        <p:tav tm="0">
                                          <p:val>
                                            <p:fltVal val="0"/>
                                          </p:val>
                                        </p:tav>
                                        <p:tav tm="100000">
                                          <p:val>
                                            <p:strVal val="#ppt_h"/>
                                          </p:val>
                                        </p:tav>
                                      </p:tavLst>
                                    </p:anim>
                                    <p:anim calcmode="lin" valueType="num">
                                      <p:cBhvr>
                                        <p:cTn id="17" dur="1000" fill="hold"/>
                                        <p:tgtEl>
                                          <p:spTgt spid="741379">
                                            <p:bg/>
                                          </p:spTgt>
                                        </p:tgtEl>
                                        <p:attrNameLst>
                                          <p:attrName>style.rotation</p:attrName>
                                        </p:attrNameLst>
                                      </p:cBhvr>
                                      <p:tavLst>
                                        <p:tav tm="0">
                                          <p:val>
                                            <p:fltVal val="90"/>
                                          </p:val>
                                        </p:tav>
                                        <p:tav tm="100000">
                                          <p:val>
                                            <p:fltVal val="0"/>
                                          </p:val>
                                        </p:tav>
                                      </p:tavLst>
                                    </p:anim>
                                    <p:animEffect transition="in" filter="fade">
                                      <p:cBhvr>
                                        <p:cTn id="18" dur="1000"/>
                                        <p:tgtEl>
                                          <p:spTgt spid="741379">
                                            <p:bg/>
                                          </p:spTgt>
                                        </p:tgtEl>
                                      </p:cBhvr>
                                    </p:animEffect>
                                  </p:childTnLst>
                                </p:cTn>
                              </p:par>
                            </p:childTnLst>
                          </p:cTn>
                        </p:par>
                      </p:childTnLst>
                    </p:cTn>
                  </p:par>
                  <p:par>
                    <p:cTn id="19" fill="hold">
                      <p:stCondLst>
                        <p:cond delay="indefinite"/>
                      </p:stCondLst>
                      <p:childTnLst>
                        <p:par>
                          <p:cTn id="20" fill="hold">
                            <p:stCondLst>
                              <p:cond delay="0"/>
                            </p:stCondLst>
                            <p:childTnLst>
                              <p:par>
                                <p:cTn id="21" presetID="31" presetClass="entr" presetSubtype="0" fill="hold" grpId="0" nodeType="clickEffect">
                                  <p:stCondLst>
                                    <p:cond delay="0"/>
                                  </p:stCondLst>
                                  <p:childTnLst>
                                    <p:set>
                                      <p:cBhvr>
                                        <p:cTn id="22" dur="1" fill="hold">
                                          <p:stCondLst>
                                            <p:cond delay="0"/>
                                          </p:stCondLst>
                                        </p:cTn>
                                        <p:tgtEl>
                                          <p:spTgt spid="741379">
                                            <p:txEl>
                                              <p:pRg st="0" end="0"/>
                                            </p:txEl>
                                          </p:spTgt>
                                        </p:tgtEl>
                                        <p:attrNameLst>
                                          <p:attrName>style.visibility</p:attrName>
                                        </p:attrNameLst>
                                      </p:cBhvr>
                                      <p:to>
                                        <p:strVal val="visible"/>
                                      </p:to>
                                    </p:set>
                                    <p:anim calcmode="lin" valueType="num">
                                      <p:cBhvr>
                                        <p:cTn id="23" dur="1000" fill="hold"/>
                                        <p:tgtEl>
                                          <p:spTgt spid="741379">
                                            <p:txEl>
                                              <p:pRg st="0" end="0"/>
                                            </p:txEl>
                                          </p:spTgt>
                                        </p:tgtEl>
                                        <p:attrNameLst>
                                          <p:attrName>ppt_w</p:attrName>
                                        </p:attrNameLst>
                                      </p:cBhvr>
                                      <p:tavLst>
                                        <p:tav tm="0">
                                          <p:val>
                                            <p:fltVal val="0"/>
                                          </p:val>
                                        </p:tav>
                                        <p:tav tm="100000">
                                          <p:val>
                                            <p:strVal val="#ppt_w"/>
                                          </p:val>
                                        </p:tav>
                                      </p:tavLst>
                                    </p:anim>
                                    <p:anim calcmode="lin" valueType="num">
                                      <p:cBhvr>
                                        <p:cTn id="24" dur="1000" fill="hold"/>
                                        <p:tgtEl>
                                          <p:spTgt spid="741379">
                                            <p:txEl>
                                              <p:pRg st="0" end="0"/>
                                            </p:txEl>
                                          </p:spTgt>
                                        </p:tgtEl>
                                        <p:attrNameLst>
                                          <p:attrName>ppt_h</p:attrName>
                                        </p:attrNameLst>
                                      </p:cBhvr>
                                      <p:tavLst>
                                        <p:tav tm="0">
                                          <p:val>
                                            <p:fltVal val="0"/>
                                          </p:val>
                                        </p:tav>
                                        <p:tav tm="100000">
                                          <p:val>
                                            <p:strVal val="#ppt_h"/>
                                          </p:val>
                                        </p:tav>
                                      </p:tavLst>
                                    </p:anim>
                                    <p:anim calcmode="lin" valueType="num">
                                      <p:cBhvr>
                                        <p:cTn id="25" dur="1000" fill="hold"/>
                                        <p:tgtEl>
                                          <p:spTgt spid="741379">
                                            <p:txEl>
                                              <p:pRg st="0" end="0"/>
                                            </p:txEl>
                                          </p:spTgt>
                                        </p:tgtEl>
                                        <p:attrNameLst>
                                          <p:attrName>style.rotation</p:attrName>
                                        </p:attrNameLst>
                                      </p:cBhvr>
                                      <p:tavLst>
                                        <p:tav tm="0">
                                          <p:val>
                                            <p:fltVal val="90"/>
                                          </p:val>
                                        </p:tav>
                                        <p:tav tm="100000">
                                          <p:val>
                                            <p:fltVal val="0"/>
                                          </p:val>
                                        </p:tav>
                                      </p:tavLst>
                                    </p:anim>
                                    <p:animEffect transition="in" filter="fade">
                                      <p:cBhvr>
                                        <p:cTn id="26" dur="1000"/>
                                        <p:tgtEl>
                                          <p:spTgt spid="741379">
                                            <p:txEl>
                                              <p:pRg st="0" end="0"/>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31" presetClass="entr" presetSubtype="0" fill="hold" grpId="0" nodeType="clickEffect">
                                  <p:stCondLst>
                                    <p:cond delay="0"/>
                                  </p:stCondLst>
                                  <p:childTnLst>
                                    <p:set>
                                      <p:cBhvr>
                                        <p:cTn id="30" dur="1" fill="hold">
                                          <p:stCondLst>
                                            <p:cond delay="0"/>
                                          </p:stCondLst>
                                        </p:cTn>
                                        <p:tgtEl>
                                          <p:spTgt spid="741379">
                                            <p:txEl>
                                              <p:pRg st="1" end="1"/>
                                            </p:txEl>
                                          </p:spTgt>
                                        </p:tgtEl>
                                        <p:attrNameLst>
                                          <p:attrName>style.visibility</p:attrName>
                                        </p:attrNameLst>
                                      </p:cBhvr>
                                      <p:to>
                                        <p:strVal val="visible"/>
                                      </p:to>
                                    </p:set>
                                    <p:anim calcmode="lin" valueType="num">
                                      <p:cBhvr>
                                        <p:cTn id="31" dur="1000" fill="hold"/>
                                        <p:tgtEl>
                                          <p:spTgt spid="741379">
                                            <p:txEl>
                                              <p:pRg st="1" end="1"/>
                                            </p:txEl>
                                          </p:spTgt>
                                        </p:tgtEl>
                                        <p:attrNameLst>
                                          <p:attrName>ppt_w</p:attrName>
                                        </p:attrNameLst>
                                      </p:cBhvr>
                                      <p:tavLst>
                                        <p:tav tm="0">
                                          <p:val>
                                            <p:fltVal val="0"/>
                                          </p:val>
                                        </p:tav>
                                        <p:tav tm="100000">
                                          <p:val>
                                            <p:strVal val="#ppt_w"/>
                                          </p:val>
                                        </p:tav>
                                      </p:tavLst>
                                    </p:anim>
                                    <p:anim calcmode="lin" valueType="num">
                                      <p:cBhvr>
                                        <p:cTn id="32" dur="1000" fill="hold"/>
                                        <p:tgtEl>
                                          <p:spTgt spid="741379">
                                            <p:txEl>
                                              <p:pRg st="1" end="1"/>
                                            </p:txEl>
                                          </p:spTgt>
                                        </p:tgtEl>
                                        <p:attrNameLst>
                                          <p:attrName>ppt_h</p:attrName>
                                        </p:attrNameLst>
                                      </p:cBhvr>
                                      <p:tavLst>
                                        <p:tav tm="0">
                                          <p:val>
                                            <p:fltVal val="0"/>
                                          </p:val>
                                        </p:tav>
                                        <p:tav tm="100000">
                                          <p:val>
                                            <p:strVal val="#ppt_h"/>
                                          </p:val>
                                        </p:tav>
                                      </p:tavLst>
                                    </p:anim>
                                    <p:anim calcmode="lin" valueType="num">
                                      <p:cBhvr>
                                        <p:cTn id="33" dur="1000" fill="hold"/>
                                        <p:tgtEl>
                                          <p:spTgt spid="741379">
                                            <p:txEl>
                                              <p:pRg st="1" end="1"/>
                                            </p:txEl>
                                          </p:spTgt>
                                        </p:tgtEl>
                                        <p:attrNameLst>
                                          <p:attrName>style.rotation</p:attrName>
                                        </p:attrNameLst>
                                      </p:cBhvr>
                                      <p:tavLst>
                                        <p:tav tm="0">
                                          <p:val>
                                            <p:fltVal val="90"/>
                                          </p:val>
                                        </p:tav>
                                        <p:tav tm="100000">
                                          <p:val>
                                            <p:fltVal val="0"/>
                                          </p:val>
                                        </p:tav>
                                      </p:tavLst>
                                    </p:anim>
                                    <p:animEffect transition="in" filter="fade">
                                      <p:cBhvr>
                                        <p:cTn id="34" dur="1000"/>
                                        <p:tgtEl>
                                          <p:spTgt spid="741379">
                                            <p:txEl>
                                              <p:pRg st="1" end="1"/>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31" presetClass="entr" presetSubtype="0" fill="hold" grpId="0" nodeType="clickEffect">
                                  <p:stCondLst>
                                    <p:cond delay="0"/>
                                  </p:stCondLst>
                                  <p:childTnLst>
                                    <p:set>
                                      <p:cBhvr>
                                        <p:cTn id="38" dur="1" fill="hold">
                                          <p:stCondLst>
                                            <p:cond delay="0"/>
                                          </p:stCondLst>
                                        </p:cTn>
                                        <p:tgtEl>
                                          <p:spTgt spid="741379">
                                            <p:txEl>
                                              <p:pRg st="2" end="2"/>
                                            </p:txEl>
                                          </p:spTgt>
                                        </p:tgtEl>
                                        <p:attrNameLst>
                                          <p:attrName>style.visibility</p:attrName>
                                        </p:attrNameLst>
                                      </p:cBhvr>
                                      <p:to>
                                        <p:strVal val="visible"/>
                                      </p:to>
                                    </p:set>
                                    <p:anim calcmode="lin" valueType="num">
                                      <p:cBhvr>
                                        <p:cTn id="39" dur="1000" fill="hold"/>
                                        <p:tgtEl>
                                          <p:spTgt spid="741379">
                                            <p:txEl>
                                              <p:pRg st="2" end="2"/>
                                            </p:txEl>
                                          </p:spTgt>
                                        </p:tgtEl>
                                        <p:attrNameLst>
                                          <p:attrName>ppt_w</p:attrName>
                                        </p:attrNameLst>
                                      </p:cBhvr>
                                      <p:tavLst>
                                        <p:tav tm="0">
                                          <p:val>
                                            <p:fltVal val="0"/>
                                          </p:val>
                                        </p:tav>
                                        <p:tav tm="100000">
                                          <p:val>
                                            <p:strVal val="#ppt_w"/>
                                          </p:val>
                                        </p:tav>
                                      </p:tavLst>
                                    </p:anim>
                                    <p:anim calcmode="lin" valueType="num">
                                      <p:cBhvr>
                                        <p:cTn id="40" dur="1000" fill="hold"/>
                                        <p:tgtEl>
                                          <p:spTgt spid="741379">
                                            <p:txEl>
                                              <p:pRg st="2" end="2"/>
                                            </p:txEl>
                                          </p:spTgt>
                                        </p:tgtEl>
                                        <p:attrNameLst>
                                          <p:attrName>ppt_h</p:attrName>
                                        </p:attrNameLst>
                                      </p:cBhvr>
                                      <p:tavLst>
                                        <p:tav tm="0">
                                          <p:val>
                                            <p:fltVal val="0"/>
                                          </p:val>
                                        </p:tav>
                                        <p:tav tm="100000">
                                          <p:val>
                                            <p:strVal val="#ppt_h"/>
                                          </p:val>
                                        </p:tav>
                                      </p:tavLst>
                                    </p:anim>
                                    <p:anim calcmode="lin" valueType="num">
                                      <p:cBhvr>
                                        <p:cTn id="41" dur="1000" fill="hold"/>
                                        <p:tgtEl>
                                          <p:spTgt spid="741379">
                                            <p:txEl>
                                              <p:pRg st="2" end="2"/>
                                            </p:txEl>
                                          </p:spTgt>
                                        </p:tgtEl>
                                        <p:attrNameLst>
                                          <p:attrName>style.rotation</p:attrName>
                                        </p:attrNameLst>
                                      </p:cBhvr>
                                      <p:tavLst>
                                        <p:tav tm="0">
                                          <p:val>
                                            <p:fltVal val="90"/>
                                          </p:val>
                                        </p:tav>
                                        <p:tav tm="100000">
                                          <p:val>
                                            <p:fltVal val="0"/>
                                          </p:val>
                                        </p:tav>
                                      </p:tavLst>
                                    </p:anim>
                                    <p:animEffect transition="in" filter="fade">
                                      <p:cBhvr>
                                        <p:cTn id="42" dur="1000"/>
                                        <p:tgtEl>
                                          <p:spTgt spid="741379">
                                            <p:txEl>
                                              <p:pRg st="2" end="2"/>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1" presetClass="entr" presetSubtype="0" fill="hold" grpId="0" nodeType="clickEffect">
                                  <p:stCondLst>
                                    <p:cond delay="0"/>
                                  </p:stCondLst>
                                  <p:childTnLst>
                                    <p:set>
                                      <p:cBhvr>
                                        <p:cTn id="46" dur="1" fill="hold">
                                          <p:stCondLst>
                                            <p:cond delay="0"/>
                                          </p:stCondLst>
                                        </p:cTn>
                                        <p:tgtEl>
                                          <p:spTgt spid="741379">
                                            <p:txEl>
                                              <p:pRg st="3" end="3"/>
                                            </p:txEl>
                                          </p:spTgt>
                                        </p:tgtEl>
                                        <p:attrNameLst>
                                          <p:attrName>style.visibility</p:attrName>
                                        </p:attrNameLst>
                                      </p:cBhvr>
                                      <p:to>
                                        <p:strVal val="visible"/>
                                      </p:to>
                                    </p:set>
                                    <p:anim calcmode="lin" valueType="num">
                                      <p:cBhvr>
                                        <p:cTn id="47" dur="1000" fill="hold"/>
                                        <p:tgtEl>
                                          <p:spTgt spid="741379">
                                            <p:txEl>
                                              <p:pRg st="3" end="3"/>
                                            </p:txEl>
                                          </p:spTgt>
                                        </p:tgtEl>
                                        <p:attrNameLst>
                                          <p:attrName>ppt_w</p:attrName>
                                        </p:attrNameLst>
                                      </p:cBhvr>
                                      <p:tavLst>
                                        <p:tav tm="0">
                                          <p:val>
                                            <p:fltVal val="0"/>
                                          </p:val>
                                        </p:tav>
                                        <p:tav tm="100000">
                                          <p:val>
                                            <p:strVal val="#ppt_w"/>
                                          </p:val>
                                        </p:tav>
                                      </p:tavLst>
                                    </p:anim>
                                    <p:anim calcmode="lin" valueType="num">
                                      <p:cBhvr>
                                        <p:cTn id="48" dur="1000" fill="hold"/>
                                        <p:tgtEl>
                                          <p:spTgt spid="741379">
                                            <p:txEl>
                                              <p:pRg st="3" end="3"/>
                                            </p:txEl>
                                          </p:spTgt>
                                        </p:tgtEl>
                                        <p:attrNameLst>
                                          <p:attrName>ppt_h</p:attrName>
                                        </p:attrNameLst>
                                      </p:cBhvr>
                                      <p:tavLst>
                                        <p:tav tm="0">
                                          <p:val>
                                            <p:fltVal val="0"/>
                                          </p:val>
                                        </p:tav>
                                        <p:tav tm="100000">
                                          <p:val>
                                            <p:strVal val="#ppt_h"/>
                                          </p:val>
                                        </p:tav>
                                      </p:tavLst>
                                    </p:anim>
                                    <p:anim calcmode="lin" valueType="num">
                                      <p:cBhvr>
                                        <p:cTn id="49" dur="1000" fill="hold"/>
                                        <p:tgtEl>
                                          <p:spTgt spid="741379">
                                            <p:txEl>
                                              <p:pRg st="3" end="3"/>
                                            </p:txEl>
                                          </p:spTgt>
                                        </p:tgtEl>
                                        <p:attrNameLst>
                                          <p:attrName>style.rotation</p:attrName>
                                        </p:attrNameLst>
                                      </p:cBhvr>
                                      <p:tavLst>
                                        <p:tav tm="0">
                                          <p:val>
                                            <p:fltVal val="90"/>
                                          </p:val>
                                        </p:tav>
                                        <p:tav tm="100000">
                                          <p:val>
                                            <p:fltVal val="0"/>
                                          </p:val>
                                        </p:tav>
                                      </p:tavLst>
                                    </p:anim>
                                    <p:animEffect transition="in" filter="fade">
                                      <p:cBhvr>
                                        <p:cTn id="50" dur="1000"/>
                                        <p:tgtEl>
                                          <p:spTgt spid="741379">
                                            <p:txEl>
                                              <p:pRg st="3" end="3"/>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31" presetClass="entr" presetSubtype="0" fill="hold" grpId="0" nodeType="clickEffect">
                                  <p:stCondLst>
                                    <p:cond delay="0"/>
                                  </p:stCondLst>
                                  <p:childTnLst>
                                    <p:set>
                                      <p:cBhvr>
                                        <p:cTn id="54" dur="1" fill="hold">
                                          <p:stCondLst>
                                            <p:cond delay="0"/>
                                          </p:stCondLst>
                                        </p:cTn>
                                        <p:tgtEl>
                                          <p:spTgt spid="741379">
                                            <p:txEl>
                                              <p:pRg st="4" end="4"/>
                                            </p:txEl>
                                          </p:spTgt>
                                        </p:tgtEl>
                                        <p:attrNameLst>
                                          <p:attrName>style.visibility</p:attrName>
                                        </p:attrNameLst>
                                      </p:cBhvr>
                                      <p:to>
                                        <p:strVal val="visible"/>
                                      </p:to>
                                    </p:set>
                                    <p:anim calcmode="lin" valueType="num">
                                      <p:cBhvr>
                                        <p:cTn id="55" dur="1000" fill="hold"/>
                                        <p:tgtEl>
                                          <p:spTgt spid="741379">
                                            <p:txEl>
                                              <p:pRg st="4" end="4"/>
                                            </p:txEl>
                                          </p:spTgt>
                                        </p:tgtEl>
                                        <p:attrNameLst>
                                          <p:attrName>ppt_w</p:attrName>
                                        </p:attrNameLst>
                                      </p:cBhvr>
                                      <p:tavLst>
                                        <p:tav tm="0">
                                          <p:val>
                                            <p:fltVal val="0"/>
                                          </p:val>
                                        </p:tav>
                                        <p:tav tm="100000">
                                          <p:val>
                                            <p:strVal val="#ppt_w"/>
                                          </p:val>
                                        </p:tav>
                                      </p:tavLst>
                                    </p:anim>
                                    <p:anim calcmode="lin" valueType="num">
                                      <p:cBhvr>
                                        <p:cTn id="56" dur="1000" fill="hold"/>
                                        <p:tgtEl>
                                          <p:spTgt spid="741379">
                                            <p:txEl>
                                              <p:pRg st="4" end="4"/>
                                            </p:txEl>
                                          </p:spTgt>
                                        </p:tgtEl>
                                        <p:attrNameLst>
                                          <p:attrName>ppt_h</p:attrName>
                                        </p:attrNameLst>
                                      </p:cBhvr>
                                      <p:tavLst>
                                        <p:tav tm="0">
                                          <p:val>
                                            <p:fltVal val="0"/>
                                          </p:val>
                                        </p:tav>
                                        <p:tav tm="100000">
                                          <p:val>
                                            <p:strVal val="#ppt_h"/>
                                          </p:val>
                                        </p:tav>
                                      </p:tavLst>
                                    </p:anim>
                                    <p:anim calcmode="lin" valueType="num">
                                      <p:cBhvr>
                                        <p:cTn id="57" dur="1000" fill="hold"/>
                                        <p:tgtEl>
                                          <p:spTgt spid="741379">
                                            <p:txEl>
                                              <p:pRg st="4" end="4"/>
                                            </p:txEl>
                                          </p:spTgt>
                                        </p:tgtEl>
                                        <p:attrNameLst>
                                          <p:attrName>style.rotation</p:attrName>
                                        </p:attrNameLst>
                                      </p:cBhvr>
                                      <p:tavLst>
                                        <p:tav tm="0">
                                          <p:val>
                                            <p:fltVal val="90"/>
                                          </p:val>
                                        </p:tav>
                                        <p:tav tm="100000">
                                          <p:val>
                                            <p:fltVal val="0"/>
                                          </p:val>
                                        </p:tav>
                                      </p:tavLst>
                                    </p:anim>
                                    <p:animEffect transition="in" filter="fade">
                                      <p:cBhvr>
                                        <p:cTn id="58" dur="1000"/>
                                        <p:tgtEl>
                                          <p:spTgt spid="74137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1378" grpId="0" animBg="1"/>
      <p:bldP spid="741379" grpId="0" build="p"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1 Marcador de fecha"/>
          <p:cNvSpPr>
            <a:spLocks noGrp="1"/>
          </p:cNvSpPr>
          <p:nvPr>
            <p:ph type="dt" sz="quarter" idx="10"/>
          </p:nvPr>
        </p:nvSpPr>
        <p:spPr/>
        <p:txBody>
          <a:bodyPr/>
          <a:lstStyle/>
          <a:p>
            <a:pPr>
              <a:defRPr/>
            </a:pPr>
            <a:fld id="{924D689C-93C4-47EF-BFBA-FBE11DCB69A2}" type="datetime1">
              <a:rPr lang="es-ES"/>
              <a:pPr>
                <a:defRPr/>
              </a:pPr>
              <a:t>26/03/2023</a:t>
            </a:fld>
            <a:endParaRPr lang="en-US"/>
          </a:p>
        </p:txBody>
      </p:sp>
      <p:sp>
        <p:nvSpPr>
          <p:cNvPr id="8" name="3 Marcador de número de diapositiva"/>
          <p:cNvSpPr>
            <a:spLocks noGrp="1"/>
          </p:cNvSpPr>
          <p:nvPr>
            <p:ph type="sldNum" sz="quarter" idx="12"/>
          </p:nvPr>
        </p:nvSpPr>
        <p:spPr/>
        <p:txBody>
          <a:bodyPr/>
          <a:lstStyle/>
          <a:p>
            <a:pPr>
              <a:defRPr/>
            </a:pPr>
            <a:fld id="{248EE233-CFDD-419E-BD0A-8B6C31BF8F84}" type="slidenum">
              <a:rPr lang="en-US"/>
              <a:pPr>
                <a:defRPr/>
              </a:pPr>
              <a:t>8</a:t>
            </a:fld>
            <a:endParaRPr lang="en-US"/>
          </a:p>
        </p:txBody>
      </p:sp>
      <p:sp>
        <p:nvSpPr>
          <p:cNvPr id="745474" name="Rectangle 2"/>
          <p:cNvSpPr>
            <a:spLocks noGrp="1" noChangeArrowheads="1"/>
          </p:cNvSpPr>
          <p:nvPr>
            <p:ph type="title" idx="4294967295"/>
          </p:nvPr>
        </p:nvSpPr>
        <p:spPr>
          <a:xfrm>
            <a:off x="900113" y="0"/>
            <a:ext cx="7772400" cy="1143000"/>
          </a:xfrm>
          <a:solidFill>
            <a:schemeClr val="accent2">
              <a:lumMod val="20000"/>
              <a:lumOff val="80000"/>
            </a:schemeClr>
          </a:solidFill>
          <a:ln w="76200" cap="flat" algn="ctr">
            <a:solidFill>
              <a:srgbClr val="0000FF"/>
            </a:solidFill>
          </a:ln>
        </p:spPr>
        <p:txBody>
          <a:bodyPr/>
          <a:lstStyle/>
          <a:p>
            <a:pPr>
              <a:defRPr/>
            </a:pPr>
            <a:r>
              <a:rPr lang="es-MX" sz="4000" i="1">
                <a:solidFill>
                  <a:schemeClr val="accent2">
                    <a:lumMod val="75000"/>
                  </a:schemeClr>
                </a:solidFill>
                <a:effectLst>
                  <a:outerShdw blurRad="38100" dist="38100" dir="2700000" algn="tl">
                    <a:srgbClr val="C0C0C0"/>
                  </a:outerShdw>
                </a:effectLst>
                <a:latin typeface="Arial" charset="0"/>
              </a:rPr>
              <a:t>Caballos de Troya (Trojans)</a:t>
            </a:r>
            <a:endParaRPr lang="es-ES" sz="4000" i="1">
              <a:solidFill>
                <a:schemeClr val="accent2">
                  <a:lumMod val="75000"/>
                </a:schemeClr>
              </a:solidFill>
              <a:effectLst>
                <a:outerShdw blurRad="38100" dist="38100" dir="2700000" algn="tl">
                  <a:srgbClr val="C0C0C0"/>
                </a:outerShdw>
              </a:effectLst>
              <a:latin typeface="Arial" charset="0"/>
            </a:endParaRPr>
          </a:p>
        </p:txBody>
      </p:sp>
      <p:sp>
        <p:nvSpPr>
          <p:cNvPr id="745475" name="Rectangle 3"/>
          <p:cNvSpPr>
            <a:spLocks noGrp="1" noChangeArrowheads="1"/>
          </p:cNvSpPr>
          <p:nvPr>
            <p:ph type="body" sz="half" idx="4294967295"/>
          </p:nvPr>
        </p:nvSpPr>
        <p:spPr>
          <a:xfrm>
            <a:off x="323850" y="1196975"/>
            <a:ext cx="6624638" cy="5661025"/>
          </a:xfrm>
          <a:solidFill>
            <a:schemeClr val="accent2">
              <a:lumMod val="20000"/>
              <a:lumOff val="80000"/>
            </a:schemeClr>
          </a:solidFill>
          <a:ln w="76200" cap="flat" algn="ctr">
            <a:solidFill>
              <a:srgbClr val="000080"/>
            </a:solidFill>
          </a:ln>
        </p:spPr>
        <p:txBody>
          <a:bodyPr/>
          <a:lstStyle/>
          <a:p>
            <a:pPr>
              <a:lnSpc>
                <a:spcPct val="90000"/>
              </a:lnSpc>
              <a:defRPr/>
            </a:pPr>
            <a:r>
              <a:rPr lang="es-MX" sz="2800" i="1" dirty="0">
                <a:solidFill>
                  <a:srgbClr val="000099"/>
                </a:solidFill>
                <a:effectLst>
                  <a:outerShdw blurRad="38100" dist="38100" dir="2700000" algn="tl">
                    <a:srgbClr val="C0C0C0"/>
                  </a:outerShdw>
                </a:effectLst>
                <a:latin typeface="Arial" charset="0"/>
              </a:rPr>
              <a:t>Un troyano es un “Malware” escondido dentro de una aplicación que aparenta ser legitima o fidedigna.</a:t>
            </a:r>
          </a:p>
          <a:p>
            <a:pPr>
              <a:lnSpc>
                <a:spcPct val="90000"/>
              </a:lnSpc>
              <a:defRPr/>
            </a:pPr>
            <a:r>
              <a:rPr lang="es-MX" sz="2800" i="1" dirty="0">
                <a:solidFill>
                  <a:srgbClr val="000099"/>
                </a:solidFill>
                <a:effectLst>
                  <a:outerShdw blurRad="38100" dist="38100" dir="2700000" algn="tl">
                    <a:srgbClr val="C0C0C0"/>
                  </a:outerShdw>
                </a:effectLst>
                <a:latin typeface="Arial" charset="0"/>
              </a:rPr>
              <a:t>El nivel de daños que pueden provocar varia ampliamente.</a:t>
            </a:r>
          </a:p>
          <a:p>
            <a:pPr>
              <a:lnSpc>
                <a:spcPct val="90000"/>
              </a:lnSpc>
              <a:defRPr/>
            </a:pPr>
            <a:r>
              <a:rPr lang="es-MX" sz="2800" i="1" dirty="0">
                <a:solidFill>
                  <a:srgbClr val="000099"/>
                </a:solidFill>
                <a:effectLst>
                  <a:outerShdw blurRad="38100" dist="38100" dir="2700000" algn="tl">
                    <a:srgbClr val="C0C0C0"/>
                  </a:outerShdw>
                </a:effectLst>
                <a:latin typeface="Arial" charset="0"/>
              </a:rPr>
              <a:t>En la mayoría de los casos los usuarios no se percatan que tienen uno instalado en su maquina.</a:t>
            </a:r>
          </a:p>
          <a:p>
            <a:pPr>
              <a:lnSpc>
                <a:spcPct val="90000"/>
              </a:lnSpc>
              <a:defRPr/>
            </a:pPr>
            <a:r>
              <a:rPr lang="es-MX" sz="2800" i="1" dirty="0">
                <a:solidFill>
                  <a:srgbClr val="000099"/>
                </a:solidFill>
                <a:effectLst>
                  <a:outerShdw blurRad="38100" dist="38100" dir="2700000" algn="tl">
                    <a:srgbClr val="C0C0C0"/>
                  </a:outerShdw>
                </a:effectLst>
                <a:latin typeface="Arial" charset="0"/>
              </a:rPr>
              <a:t>Abren puertas traseras, o “</a:t>
            </a:r>
            <a:r>
              <a:rPr lang="es-MX" sz="2800" i="1" dirty="0" err="1">
                <a:solidFill>
                  <a:srgbClr val="000099"/>
                </a:solidFill>
                <a:effectLst>
                  <a:outerShdw blurRad="38100" dist="38100" dir="2700000" algn="tl">
                    <a:srgbClr val="C0C0C0"/>
                  </a:outerShdw>
                </a:effectLst>
                <a:latin typeface="Arial" charset="0"/>
              </a:rPr>
              <a:t>Backdoors</a:t>
            </a:r>
            <a:r>
              <a:rPr lang="es-MX" sz="2800" i="1" dirty="0">
                <a:solidFill>
                  <a:srgbClr val="000099"/>
                </a:solidFill>
                <a:effectLst>
                  <a:outerShdw blurRad="38100" dist="38100" dir="2700000" algn="tl">
                    <a:srgbClr val="C0C0C0"/>
                  </a:outerShdw>
                </a:effectLst>
                <a:latin typeface="Arial" charset="0"/>
              </a:rPr>
              <a:t>” que son utilizadas para acceder a las computadoras “Victima” de forma remota y usarlas como “</a:t>
            </a:r>
            <a:r>
              <a:rPr lang="es-MX" sz="2800" i="1" dirty="0" err="1">
                <a:solidFill>
                  <a:srgbClr val="000099"/>
                </a:solidFill>
                <a:effectLst>
                  <a:outerShdw blurRad="38100" dist="38100" dir="2700000" algn="tl">
                    <a:srgbClr val="C0C0C0"/>
                  </a:outerShdw>
                </a:effectLst>
                <a:latin typeface="Arial" charset="0"/>
              </a:rPr>
              <a:t>Zombies</a:t>
            </a:r>
            <a:r>
              <a:rPr lang="es-MX" sz="2800" i="1" dirty="0">
                <a:solidFill>
                  <a:srgbClr val="000099"/>
                </a:solidFill>
                <a:effectLst>
                  <a:outerShdw blurRad="38100" dist="38100" dir="2700000" algn="tl">
                    <a:srgbClr val="C0C0C0"/>
                  </a:outerShdw>
                </a:effectLst>
                <a:latin typeface="Arial" charset="0"/>
              </a:rPr>
              <a:t>”.</a:t>
            </a:r>
            <a:endParaRPr lang="es-ES" sz="2800" i="1" dirty="0">
              <a:solidFill>
                <a:srgbClr val="000099"/>
              </a:solidFill>
              <a:effectLst>
                <a:outerShdw blurRad="38100" dist="38100" dir="2700000" algn="tl">
                  <a:srgbClr val="C0C0C0"/>
                </a:outerShdw>
              </a:effectLst>
              <a:latin typeface="Arial" charset="0"/>
            </a:endParaRPr>
          </a:p>
        </p:txBody>
      </p:sp>
      <p:pic>
        <p:nvPicPr>
          <p:cNvPr id="33798" name="Picture 5" descr="Turkey-the-Trojan-Horse"/>
          <p:cNvPicPr>
            <a:picLocks noGrp="1" noChangeAspect="1" noChangeArrowheads="1"/>
          </p:cNvPicPr>
          <p:nvPr>
            <p:ph sz="half" idx="4294967295"/>
          </p:nvPr>
        </p:nvPicPr>
        <p:blipFill>
          <a:blip r:embed="rId3" cstate="print"/>
          <a:srcRect/>
          <a:stretch>
            <a:fillRect/>
          </a:stretch>
        </p:blipFill>
        <p:spPr>
          <a:xfrm>
            <a:off x="7026275" y="1268413"/>
            <a:ext cx="2117725" cy="5518467"/>
          </a:xfrm>
          <a:noFill/>
          <a:ln w="76200">
            <a:solidFill>
              <a:schemeClr val="accent2">
                <a:lumMod val="75000"/>
              </a:schemeClr>
            </a:solidFill>
          </a:ln>
        </p:spPr>
      </p:pic>
      <p:sp>
        <p:nvSpPr>
          <p:cNvPr id="145414" name="Text Box 6"/>
          <p:cNvSpPr txBox="1">
            <a:spLocks noChangeArrowheads="1"/>
          </p:cNvSpPr>
          <p:nvPr/>
        </p:nvSpPr>
        <p:spPr bwMode="auto">
          <a:xfrm>
            <a:off x="2051720" y="3519806"/>
            <a:ext cx="4679950" cy="2503487"/>
          </a:xfrm>
          <a:prstGeom prst="rect">
            <a:avLst/>
          </a:prstGeom>
          <a:solidFill>
            <a:srgbClr val="FFFFFF"/>
          </a:solidFill>
          <a:ln w="38100">
            <a:solidFill>
              <a:schemeClr val="accent2">
                <a:lumMod val="75000"/>
              </a:schemeClr>
            </a:solidFill>
            <a:miter lim="800000"/>
            <a:headEnd/>
            <a:tailEnd/>
          </a:ln>
        </p:spPr>
        <p:txBody>
          <a:bodyPr>
            <a:spAutoFit/>
          </a:bodyPr>
          <a:lstStyle/>
          <a:p>
            <a:pPr>
              <a:spcBef>
                <a:spcPct val="50000"/>
              </a:spcBef>
            </a:pPr>
            <a:r>
              <a:rPr lang="es-MX" sz="2400" dirty="0">
                <a:latin typeface="Times New Roman" pitchFamily="18" charset="0"/>
              </a:rPr>
              <a:t>Dos ejemplos concretos:</a:t>
            </a:r>
          </a:p>
          <a:p>
            <a:pPr>
              <a:spcBef>
                <a:spcPct val="50000"/>
              </a:spcBef>
              <a:buFontTx/>
              <a:buChar char="•"/>
            </a:pPr>
            <a:r>
              <a:rPr lang="es-MX" sz="2400" dirty="0">
                <a:latin typeface="Times New Roman" pitchFamily="18" charset="0"/>
              </a:rPr>
              <a:t> BO2K (Back </a:t>
            </a:r>
            <a:r>
              <a:rPr lang="es-MX" sz="2400" dirty="0" err="1">
                <a:latin typeface="Times New Roman" pitchFamily="18" charset="0"/>
              </a:rPr>
              <a:t>Orifice</a:t>
            </a:r>
            <a:r>
              <a:rPr lang="es-MX" sz="2400" dirty="0">
                <a:latin typeface="Times New Roman" pitchFamily="18" charset="0"/>
              </a:rPr>
              <a:t> 2000)</a:t>
            </a:r>
            <a:br>
              <a:rPr lang="es-MX" sz="2400" dirty="0">
                <a:latin typeface="Times New Roman" pitchFamily="18" charset="0"/>
              </a:rPr>
            </a:br>
            <a:r>
              <a:rPr lang="es-MX" sz="2400" dirty="0">
                <a:latin typeface="Times New Roman" pitchFamily="18" charset="0"/>
              </a:rPr>
              <a:t>(</a:t>
            </a:r>
            <a:r>
              <a:rPr lang="es-ES" sz="2400" dirty="0">
                <a:latin typeface="Times New Roman" pitchFamily="18" charset="0"/>
                <a:hlinkClick r:id="rId4"/>
              </a:rPr>
              <a:t>http://www.bo2k.com/whatis.html</a:t>
            </a:r>
            <a:r>
              <a:rPr lang="es-ES" sz="2400" dirty="0">
                <a:latin typeface="Times New Roman" pitchFamily="18" charset="0"/>
              </a:rPr>
              <a:t>)</a:t>
            </a:r>
          </a:p>
          <a:p>
            <a:pPr>
              <a:spcBef>
                <a:spcPct val="50000"/>
              </a:spcBef>
              <a:buFontTx/>
              <a:buChar char="•"/>
            </a:pPr>
            <a:r>
              <a:rPr lang="es-MX" sz="2400" dirty="0">
                <a:latin typeface="Times New Roman" pitchFamily="18" charset="0"/>
              </a:rPr>
              <a:t> </a:t>
            </a:r>
            <a:r>
              <a:rPr lang="es-MX" sz="2400" dirty="0" err="1">
                <a:latin typeface="Times New Roman" pitchFamily="18" charset="0"/>
              </a:rPr>
              <a:t>Ghost</a:t>
            </a:r>
            <a:r>
              <a:rPr lang="es-MX" sz="2400" dirty="0">
                <a:latin typeface="Times New Roman" pitchFamily="18" charset="0"/>
              </a:rPr>
              <a:t> </a:t>
            </a:r>
            <a:r>
              <a:rPr lang="es-MX" sz="2400" dirty="0" err="1">
                <a:latin typeface="Times New Roman" pitchFamily="18" charset="0"/>
              </a:rPr>
              <a:t>Keylogger</a:t>
            </a:r>
            <a:r>
              <a:rPr lang="es-MX" sz="2400" dirty="0">
                <a:latin typeface="Times New Roman" pitchFamily="18" charset="0"/>
              </a:rPr>
              <a:t>.</a:t>
            </a:r>
            <a:endParaRPr lang="es-ES" sz="2400" dirty="0">
              <a:latin typeface="Times New Roman" pitchFamily="18" charset="0"/>
            </a:endParaRPr>
          </a:p>
          <a:p>
            <a:pPr>
              <a:spcBef>
                <a:spcPct val="50000"/>
              </a:spcBef>
              <a:buFontTx/>
              <a:buChar char="•"/>
            </a:pPr>
            <a:endParaRPr lang="es-ES" sz="2400" dirty="0">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745474"/>
                                        </p:tgtEl>
                                        <p:attrNameLst>
                                          <p:attrName>style.visibility</p:attrName>
                                        </p:attrNameLst>
                                      </p:cBhvr>
                                      <p:to>
                                        <p:strVal val="visible"/>
                                      </p:to>
                                    </p:set>
                                    <p:anim calcmode="lin" valueType="num">
                                      <p:cBhvr>
                                        <p:cTn id="7" dur="1000" fill="hold"/>
                                        <p:tgtEl>
                                          <p:spTgt spid="745474"/>
                                        </p:tgtEl>
                                        <p:attrNameLst>
                                          <p:attrName>ppt_w</p:attrName>
                                        </p:attrNameLst>
                                      </p:cBhvr>
                                      <p:tavLst>
                                        <p:tav tm="0">
                                          <p:val>
                                            <p:fltVal val="0"/>
                                          </p:val>
                                        </p:tav>
                                        <p:tav tm="100000">
                                          <p:val>
                                            <p:strVal val="#ppt_w"/>
                                          </p:val>
                                        </p:tav>
                                      </p:tavLst>
                                    </p:anim>
                                    <p:anim calcmode="lin" valueType="num">
                                      <p:cBhvr>
                                        <p:cTn id="8" dur="1000" fill="hold"/>
                                        <p:tgtEl>
                                          <p:spTgt spid="745474"/>
                                        </p:tgtEl>
                                        <p:attrNameLst>
                                          <p:attrName>ppt_h</p:attrName>
                                        </p:attrNameLst>
                                      </p:cBhvr>
                                      <p:tavLst>
                                        <p:tav tm="0">
                                          <p:val>
                                            <p:fltVal val="0"/>
                                          </p:val>
                                        </p:tav>
                                        <p:tav tm="100000">
                                          <p:val>
                                            <p:strVal val="#ppt_h"/>
                                          </p:val>
                                        </p:tav>
                                      </p:tavLst>
                                    </p:anim>
                                    <p:anim calcmode="lin" valueType="num">
                                      <p:cBhvr>
                                        <p:cTn id="9" dur="1000" fill="hold"/>
                                        <p:tgtEl>
                                          <p:spTgt spid="745474"/>
                                        </p:tgtEl>
                                        <p:attrNameLst>
                                          <p:attrName>style.rotation</p:attrName>
                                        </p:attrNameLst>
                                      </p:cBhvr>
                                      <p:tavLst>
                                        <p:tav tm="0">
                                          <p:val>
                                            <p:fltVal val="90"/>
                                          </p:val>
                                        </p:tav>
                                        <p:tav tm="100000">
                                          <p:val>
                                            <p:fltVal val="0"/>
                                          </p:val>
                                        </p:tav>
                                      </p:tavLst>
                                    </p:anim>
                                    <p:animEffect transition="in" filter="fade">
                                      <p:cBhvr>
                                        <p:cTn id="10" dur="1000"/>
                                        <p:tgtEl>
                                          <p:spTgt spid="745474"/>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grpId="0" nodeType="clickEffect">
                                  <p:stCondLst>
                                    <p:cond delay="0"/>
                                  </p:stCondLst>
                                  <p:childTnLst>
                                    <p:set>
                                      <p:cBhvr>
                                        <p:cTn id="14" dur="1" fill="hold">
                                          <p:stCondLst>
                                            <p:cond delay="0"/>
                                          </p:stCondLst>
                                        </p:cTn>
                                        <p:tgtEl>
                                          <p:spTgt spid="745475">
                                            <p:bg/>
                                          </p:spTgt>
                                        </p:tgtEl>
                                        <p:attrNameLst>
                                          <p:attrName>style.visibility</p:attrName>
                                        </p:attrNameLst>
                                      </p:cBhvr>
                                      <p:to>
                                        <p:strVal val="visible"/>
                                      </p:to>
                                    </p:set>
                                    <p:anim calcmode="lin" valueType="num">
                                      <p:cBhvr>
                                        <p:cTn id="15" dur="1000" fill="hold"/>
                                        <p:tgtEl>
                                          <p:spTgt spid="745475">
                                            <p:bg/>
                                          </p:spTgt>
                                        </p:tgtEl>
                                        <p:attrNameLst>
                                          <p:attrName>ppt_w</p:attrName>
                                        </p:attrNameLst>
                                      </p:cBhvr>
                                      <p:tavLst>
                                        <p:tav tm="0">
                                          <p:val>
                                            <p:fltVal val="0"/>
                                          </p:val>
                                        </p:tav>
                                        <p:tav tm="100000">
                                          <p:val>
                                            <p:strVal val="#ppt_w"/>
                                          </p:val>
                                        </p:tav>
                                      </p:tavLst>
                                    </p:anim>
                                    <p:anim calcmode="lin" valueType="num">
                                      <p:cBhvr>
                                        <p:cTn id="16" dur="1000" fill="hold"/>
                                        <p:tgtEl>
                                          <p:spTgt spid="745475">
                                            <p:bg/>
                                          </p:spTgt>
                                        </p:tgtEl>
                                        <p:attrNameLst>
                                          <p:attrName>ppt_h</p:attrName>
                                        </p:attrNameLst>
                                      </p:cBhvr>
                                      <p:tavLst>
                                        <p:tav tm="0">
                                          <p:val>
                                            <p:fltVal val="0"/>
                                          </p:val>
                                        </p:tav>
                                        <p:tav tm="100000">
                                          <p:val>
                                            <p:strVal val="#ppt_h"/>
                                          </p:val>
                                        </p:tav>
                                      </p:tavLst>
                                    </p:anim>
                                    <p:anim calcmode="lin" valueType="num">
                                      <p:cBhvr>
                                        <p:cTn id="17" dur="1000" fill="hold"/>
                                        <p:tgtEl>
                                          <p:spTgt spid="745475">
                                            <p:bg/>
                                          </p:spTgt>
                                        </p:tgtEl>
                                        <p:attrNameLst>
                                          <p:attrName>style.rotation</p:attrName>
                                        </p:attrNameLst>
                                      </p:cBhvr>
                                      <p:tavLst>
                                        <p:tav tm="0">
                                          <p:val>
                                            <p:fltVal val="90"/>
                                          </p:val>
                                        </p:tav>
                                        <p:tav tm="100000">
                                          <p:val>
                                            <p:fltVal val="0"/>
                                          </p:val>
                                        </p:tav>
                                      </p:tavLst>
                                    </p:anim>
                                    <p:animEffect transition="in" filter="fade">
                                      <p:cBhvr>
                                        <p:cTn id="18" dur="1000"/>
                                        <p:tgtEl>
                                          <p:spTgt spid="745475">
                                            <p:bg/>
                                          </p:spTgt>
                                        </p:tgtEl>
                                      </p:cBhvr>
                                    </p:animEffect>
                                  </p:childTnLst>
                                </p:cTn>
                              </p:par>
                              <p:par>
                                <p:cTn id="19" presetID="2" presetClass="entr" presetSubtype="4" fill="hold" nodeType="withEffect">
                                  <p:stCondLst>
                                    <p:cond delay="0"/>
                                  </p:stCondLst>
                                  <p:childTnLst>
                                    <p:set>
                                      <p:cBhvr>
                                        <p:cTn id="20" dur="1" fill="hold">
                                          <p:stCondLst>
                                            <p:cond delay="0"/>
                                          </p:stCondLst>
                                        </p:cTn>
                                        <p:tgtEl>
                                          <p:spTgt spid="33798"/>
                                        </p:tgtEl>
                                        <p:attrNameLst>
                                          <p:attrName>style.visibility</p:attrName>
                                        </p:attrNameLst>
                                      </p:cBhvr>
                                      <p:to>
                                        <p:strVal val="visible"/>
                                      </p:to>
                                    </p:set>
                                    <p:anim calcmode="lin" valueType="num">
                                      <p:cBhvr additive="base">
                                        <p:cTn id="21" dur="500" fill="hold"/>
                                        <p:tgtEl>
                                          <p:spTgt spid="33798"/>
                                        </p:tgtEl>
                                        <p:attrNameLst>
                                          <p:attrName>ppt_x</p:attrName>
                                        </p:attrNameLst>
                                      </p:cBhvr>
                                      <p:tavLst>
                                        <p:tav tm="0">
                                          <p:val>
                                            <p:strVal val="#ppt_x"/>
                                          </p:val>
                                        </p:tav>
                                        <p:tav tm="100000">
                                          <p:val>
                                            <p:strVal val="#ppt_x"/>
                                          </p:val>
                                        </p:tav>
                                      </p:tavLst>
                                    </p:anim>
                                    <p:anim calcmode="lin" valueType="num">
                                      <p:cBhvr additive="base">
                                        <p:cTn id="22" dur="500" fill="hold"/>
                                        <p:tgtEl>
                                          <p:spTgt spid="33798"/>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31" presetClass="entr" presetSubtype="0" fill="hold" grpId="0" nodeType="clickEffect">
                                  <p:stCondLst>
                                    <p:cond delay="0"/>
                                  </p:stCondLst>
                                  <p:childTnLst>
                                    <p:set>
                                      <p:cBhvr>
                                        <p:cTn id="26" dur="1" fill="hold">
                                          <p:stCondLst>
                                            <p:cond delay="0"/>
                                          </p:stCondLst>
                                        </p:cTn>
                                        <p:tgtEl>
                                          <p:spTgt spid="745475">
                                            <p:txEl>
                                              <p:pRg st="0" end="0"/>
                                            </p:txEl>
                                          </p:spTgt>
                                        </p:tgtEl>
                                        <p:attrNameLst>
                                          <p:attrName>style.visibility</p:attrName>
                                        </p:attrNameLst>
                                      </p:cBhvr>
                                      <p:to>
                                        <p:strVal val="visible"/>
                                      </p:to>
                                    </p:set>
                                    <p:anim calcmode="lin" valueType="num">
                                      <p:cBhvr>
                                        <p:cTn id="27" dur="1000" fill="hold"/>
                                        <p:tgtEl>
                                          <p:spTgt spid="745475">
                                            <p:txEl>
                                              <p:pRg st="0" end="0"/>
                                            </p:txEl>
                                          </p:spTgt>
                                        </p:tgtEl>
                                        <p:attrNameLst>
                                          <p:attrName>ppt_w</p:attrName>
                                        </p:attrNameLst>
                                      </p:cBhvr>
                                      <p:tavLst>
                                        <p:tav tm="0">
                                          <p:val>
                                            <p:fltVal val="0"/>
                                          </p:val>
                                        </p:tav>
                                        <p:tav tm="100000">
                                          <p:val>
                                            <p:strVal val="#ppt_w"/>
                                          </p:val>
                                        </p:tav>
                                      </p:tavLst>
                                    </p:anim>
                                    <p:anim calcmode="lin" valueType="num">
                                      <p:cBhvr>
                                        <p:cTn id="28" dur="1000" fill="hold"/>
                                        <p:tgtEl>
                                          <p:spTgt spid="745475">
                                            <p:txEl>
                                              <p:pRg st="0" end="0"/>
                                            </p:txEl>
                                          </p:spTgt>
                                        </p:tgtEl>
                                        <p:attrNameLst>
                                          <p:attrName>ppt_h</p:attrName>
                                        </p:attrNameLst>
                                      </p:cBhvr>
                                      <p:tavLst>
                                        <p:tav tm="0">
                                          <p:val>
                                            <p:fltVal val="0"/>
                                          </p:val>
                                        </p:tav>
                                        <p:tav tm="100000">
                                          <p:val>
                                            <p:strVal val="#ppt_h"/>
                                          </p:val>
                                        </p:tav>
                                      </p:tavLst>
                                    </p:anim>
                                    <p:anim calcmode="lin" valueType="num">
                                      <p:cBhvr>
                                        <p:cTn id="29" dur="1000" fill="hold"/>
                                        <p:tgtEl>
                                          <p:spTgt spid="745475">
                                            <p:txEl>
                                              <p:pRg st="0" end="0"/>
                                            </p:txEl>
                                          </p:spTgt>
                                        </p:tgtEl>
                                        <p:attrNameLst>
                                          <p:attrName>style.rotation</p:attrName>
                                        </p:attrNameLst>
                                      </p:cBhvr>
                                      <p:tavLst>
                                        <p:tav tm="0">
                                          <p:val>
                                            <p:fltVal val="90"/>
                                          </p:val>
                                        </p:tav>
                                        <p:tav tm="100000">
                                          <p:val>
                                            <p:fltVal val="0"/>
                                          </p:val>
                                        </p:tav>
                                      </p:tavLst>
                                    </p:anim>
                                    <p:animEffect transition="in" filter="fade">
                                      <p:cBhvr>
                                        <p:cTn id="30" dur="1000"/>
                                        <p:tgtEl>
                                          <p:spTgt spid="745475">
                                            <p:txEl>
                                              <p:pRg st="0" end="0"/>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31" presetClass="entr" presetSubtype="0" fill="hold" grpId="0" nodeType="clickEffect">
                                  <p:stCondLst>
                                    <p:cond delay="0"/>
                                  </p:stCondLst>
                                  <p:childTnLst>
                                    <p:set>
                                      <p:cBhvr>
                                        <p:cTn id="34" dur="1" fill="hold">
                                          <p:stCondLst>
                                            <p:cond delay="0"/>
                                          </p:stCondLst>
                                        </p:cTn>
                                        <p:tgtEl>
                                          <p:spTgt spid="745475">
                                            <p:txEl>
                                              <p:pRg st="1" end="1"/>
                                            </p:txEl>
                                          </p:spTgt>
                                        </p:tgtEl>
                                        <p:attrNameLst>
                                          <p:attrName>style.visibility</p:attrName>
                                        </p:attrNameLst>
                                      </p:cBhvr>
                                      <p:to>
                                        <p:strVal val="visible"/>
                                      </p:to>
                                    </p:set>
                                    <p:anim calcmode="lin" valueType="num">
                                      <p:cBhvr>
                                        <p:cTn id="35" dur="1000" fill="hold"/>
                                        <p:tgtEl>
                                          <p:spTgt spid="745475">
                                            <p:txEl>
                                              <p:pRg st="1" end="1"/>
                                            </p:txEl>
                                          </p:spTgt>
                                        </p:tgtEl>
                                        <p:attrNameLst>
                                          <p:attrName>ppt_w</p:attrName>
                                        </p:attrNameLst>
                                      </p:cBhvr>
                                      <p:tavLst>
                                        <p:tav tm="0">
                                          <p:val>
                                            <p:fltVal val="0"/>
                                          </p:val>
                                        </p:tav>
                                        <p:tav tm="100000">
                                          <p:val>
                                            <p:strVal val="#ppt_w"/>
                                          </p:val>
                                        </p:tav>
                                      </p:tavLst>
                                    </p:anim>
                                    <p:anim calcmode="lin" valueType="num">
                                      <p:cBhvr>
                                        <p:cTn id="36" dur="1000" fill="hold"/>
                                        <p:tgtEl>
                                          <p:spTgt spid="745475">
                                            <p:txEl>
                                              <p:pRg st="1" end="1"/>
                                            </p:txEl>
                                          </p:spTgt>
                                        </p:tgtEl>
                                        <p:attrNameLst>
                                          <p:attrName>ppt_h</p:attrName>
                                        </p:attrNameLst>
                                      </p:cBhvr>
                                      <p:tavLst>
                                        <p:tav tm="0">
                                          <p:val>
                                            <p:fltVal val="0"/>
                                          </p:val>
                                        </p:tav>
                                        <p:tav tm="100000">
                                          <p:val>
                                            <p:strVal val="#ppt_h"/>
                                          </p:val>
                                        </p:tav>
                                      </p:tavLst>
                                    </p:anim>
                                    <p:anim calcmode="lin" valueType="num">
                                      <p:cBhvr>
                                        <p:cTn id="37" dur="1000" fill="hold"/>
                                        <p:tgtEl>
                                          <p:spTgt spid="745475">
                                            <p:txEl>
                                              <p:pRg st="1" end="1"/>
                                            </p:txEl>
                                          </p:spTgt>
                                        </p:tgtEl>
                                        <p:attrNameLst>
                                          <p:attrName>style.rotation</p:attrName>
                                        </p:attrNameLst>
                                      </p:cBhvr>
                                      <p:tavLst>
                                        <p:tav tm="0">
                                          <p:val>
                                            <p:fltVal val="90"/>
                                          </p:val>
                                        </p:tav>
                                        <p:tav tm="100000">
                                          <p:val>
                                            <p:fltVal val="0"/>
                                          </p:val>
                                        </p:tav>
                                      </p:tavLst>
                                    </p:anim>
                                    <p:animEffect transition="in" filter="fade">
                                      <p:cBhvr>
                                        <p:cTn id="38" dur="1000"/>
                                        <p:tgtEl>
                                          <p:spTgt spid="745475">
                                            <p:txEl>
                                              <p:pRg st="1" end="1"/>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31" presetClass="entr" presetSubtype="0" fill="hold" grpId="0" nodeType="clickEffect">
                                  <p:stCondLst>
                                    <p:cond delay="0"/>
                                  </p:stCondLst>
                                  <p:childTnLst>
                                    <p:set>
                                      <p:cBhvr>
                                        <p:cTn id="42" dur="1" fill="hold">
                                          <p:stCondLst>
                                            <p:cond delay="0"/>
                                          </p:stCondLst>
                                        </p:cTn>
                                        <p:tgtEl>
                                          <p:spTgt spid="745475">
                                            <p:txEl>
                                              <p:pRg st="2" end="2"/>
                                            </p:txEl>
                                          </p:spTgt>
                                        </p:tgtEl>
                                        <p:attrNameLst>
                                          <p:attrName>style.visibility</p:attrName>
                                        </p:attrNameLst>
                                      </p:cBhvr>
                                      <p:to>
                                        <p:strVal val="visible"/>
                                      </p:to>
                                    </p:set>
                                    <p:anim calcmode="lin" valueType="num">
                                      <p:cBhvr>
                                        <p:cTn id="43" dur="1000" fill="hold"/>
                                        <p:tgtEl>
                                          <p:spTgt spid="745475">
                                            <p:txEl>
                                              <p:pRg st="2" end="2"/>
                                            </p:txEl>
                                          </p:spTgt>
                                        </p:tgtEl>
                                        <p:attrNameLst>
                                          <p:attrName>ppt_w</p:attrName>
                                        </p:attrNameLst>
                                      </p:cBhvr>
                                      <p:tavLst>
                                        <p:tav tm="0">
                                          <p:val>
                                            <p:fltVal val="0"/>
                                          </p:val>
                                        </p:tav>
                                        <p:tav tm="100000">
                                          <p:val>
                                            <p:strVal val="#ppt_w"/>
                                          </p:val>
                                        </p:tav>
                                      </p:tavLst>
                                    </p:anim>
                                    <p:anim calcmode="lin" valueType="num">
                                      <p:cBhvr>
                                        <p:cTn id="44" dur="1000" fill="hold"/>
                                        <p:tgtEl>
                                          <p:spTgt spid="745475">
                                            <p:txEl>
                                              <p:pRg st="2" end="2"/>
                                            </p:txEl>
                                          </p:spTgt>
                                        </p:tgtEl>
                                        <p:attrNameLst>
                                          <p:attrName>ppt_h</p:attrName>
                                        </p:attrNameLst>
                                      </p:cBhvr>
                                      <p:tavLst>
                                        <p:tav tm="0">
                                          <p:val>
                                            <p:fltVal val="0"/>
                                          </p:val>
                                        </p:tav>
                                        <p:tav tm="100000">
                                          <p:val>
                                            <p:strVal val="#ppt_h"/>
                                          </p:val>
                                        </p:tav>
                                      </p:tavLst>
                                    </p:anim>
                                    <p:anim calcmode="lin" valueType="num">
                                      <p:cBhvr>
                                        <p:cTn id="45" dur="1000" fill="hold"/>
                                        <p:tgtEl>
                                          <p:spTgt spid="745475">
                                            <p:txEl>
                                              <p:pRg st="2" end="2"/>
                                            </p:txEl>
                                          </p:spTgt>
                                        </p:tgtEl>
                                        <p:attrNameLst>
                                          <p:attrName>style.rotation</p:attrName>
                                        </p:attrNameLst>
                                      </p:cBhvr>
                                      <p:tavLst>
                                        <p:tav tm="0">
                                          <p:val>
                                            <p:fltVal val="90"/>
                                          </p:val>
                                        </p:tav>
                                        <p:tav tm="100000">
                                          <p:val>
                                            <p:fltVal val="0"/>
                                          </p:val>
                                        </p:tav>
                                      </p:tavLst>
                                    </p:anim>
                                    <p:animEffect transition="in" filter="fade">
                                      <p:cBhvr>
                                        <p:cTn id="46" dur="1000"/>
                                        <p:tgtEl>
                                          <p:spTgt spid="745475">
                                            <p:txEl>
                                              <p:pRg st="2" end="2"/>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31" presetClass="entr" presetSubtype="0" fill="hold" grpId="0" nodeType="clickEffect">
                                  <p:stCondLst>
                                    <p:cond delay="0"/>
                                  </p:stCondLst>
                                  <p:childTnLst>
                                    <p:set>
                                      <p:cBhvr>
                                        <p:cTn id="50" dur="1" fill="hold">
                                          <p:stCondLst>
                                            <p:cond delay="0"/>
                                          </p:stCondLst>
                                        </p:cTn>
                                        <p:tgtEl>
                                          <p:spTgt spid="745475">
                                            <p:txEl>
                                              <p:pRg st="3" end="3"/>
                                            </p:txEl>
                                          </p:spTgt>
                                        </p:tgtEl>
                                        <p:attrNameLst>
                                          <p:attrName>style.visibility</p:attrName>
                                        </p:attrNameLst>
                                      </p:cBhvr>
                                      <p:to>
                                        <p:strVal val="visible"/>
                                      </p:to>
                                    </p:set>
                                    <p:anim calcmode="lin" valueType="num">
                                      <p:cBhvr>
                                        <p:cTn id="51" dur="1000" fill="hold"/>
                                        <p:tgtEl>
                                          <p:spTgt spid="745475">
                                            <p:txEl>
                                              <p:pRg st="3" end="3"/>
                                            </p:txEl>
                                          </p:spTgt>
                                        </p:tgtEl>
                                        <p:attrNameLst>
                                          <p:attrName>ppt_w</p:attrName>
                                        </p:attrNameLst>
                                      </p:cBhvr>
                                      <p:tavLst>
                                        <p:tav tm="0">
                                          <p:val>
                                            <p:fltVal val="0"/>
                                          </p:val>
                                        </p:tav>
                                        <p:tav tm="100000">
                                          <p:val>
                                            <p:strVal val="#ppt_w"/>
                                          </p:val>
                                        </p:tav>
                                      </p:tavLst>
                                    </p:anim>
                                    <p:anim calcmode="lin" valueType="num">
                                      <p:cBhvr>
                                        <p:cTn id="52" dur="1000" fill="hold"/>
                                        <p:tgtEl>
                                          <p:spTgt spid="745475">
                                            <p:txEl>
                                              <p:pRg st="3" end="3"/>
                                            </p:txEl>
                                          </p:spTgt>
                                        </p:tgtEl>
                                        <p:attrNameLst>
                                          <p:attrName>ppt_h</p:attrName>
                                        </p:attrNameLst>
                                      </p:cBhvr>
                                      <p:tavLst>
                                        <p:tav tm="0">
                                          <p:val>
                                            <p:fltVal val="0"/>
                                          </p:val>
                                        </p:tav>
                                        <p:tav tm="100000">
                                          <p:val>
                                            <p:strVal val="#ppt_h"/>
                                          </p:val>
                                        </p:tav>
                                      </p:tavLst>
                                    </p:anim>
                                    <p:anim calcmode="lin" valueType="num">
                                      <p:cBhvr>
                                        <p:cTn id="53" dur="1000" fill="hold"/>
                                        <p:tgtEl>
                                          <p:spTgt spid="745475">
                                            <p:txEl>
                                              <p:pRg st="3" end="3"/>
                                            </p:txEl>
                                          </p:spTgt>
                                        </p:tgtEl>
                                        <p:attrNameLst>
                                          <p:attrName>style.rotation</p:attrName>
                                        </p:attrNameLst>
                                      </p:cBhvr>
                                      <p:tavLst>
                                        <p:tav tm="0">
                                          <p:val>
                                            <p:fltVal val="90"/>
                                          </p:val>
                                        </p:tav>
                                        <p:tav tm="100000">
                                          <p:val>
                                            <p:fltVal val="0"/>
                                          </p:val>
                                        </p:tav>
                                      </p:tavLst>
                                    </p:anim>
                                    <p:animEffect transition="in" filter="fade">
                                      <p:cBhvr>
                                        <p:cTn id="54" dur="1000"/>
                                        <p:tgtEl>
                                          <p:spTgt spid="745475">
                                            <p:txEl>
                                              <p:pRg st="3" end="3"/>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3" presetClass="entr" presetSubtype="10" fill="hold" grpId="0" nodeType="clickEffect">
                                  <p:stCondLst>
                                    <p:cond delay="0"/>
                                  </p:stCondLst>
                                  <p:childTnLst>
                                    <p:set>
                                      <p:cBhvr>
                                        <p:cTn id="58" dur="1" fill="hold">
                                          <p:stCondLst>
                                            <p:cond delay="0"/>
                                          </p:stCondLst>
                                        </p:cTn>
                                        <p:tgtEl>
                                          <p:spTgt spid="145414"/>
                                        </p:tgtEl>
                                        <p:attrNameLst>
                                          <p:attrName>style.visibility</p:attrName>
                                        </p:attrNameLst>
                                      </p:cBhvr>
                                      <p:to>
                                        <p:strVal val="visible"/>
                                      </p:to>
                                    </p:set>
                                    <p:animEffect transition="in" filter="blinds(horizontal)">
                                      <p:cBhvr>
                                        <p:cTn id="59" dur="500"/>
                                        <p:tgtEl>
                                          <p:spTgt spid="1454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5474" grpId="0" animBg="1"/>
      <p:bldP spid="745475" grpId="0" uiExpand="1" build="p" animBg="1"/>
      <p:bldP spid="14541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Marcador de fecha"/>
          <p:cNvSpPr>
            <a:spLocks noGrp="1"/>
          </p:cNvSpPr>
          <p:nvPr>
            <p:ph type="dt" sz="quarter" idx="10"/>
          </p:nvPr>
        </p:nvSpPr>
        <p:spPr/>
        <p:txBody>
          <a:bodyPr/>
          <a:lstStyle/>
          <a:p>
            <a:pPr>
              <a:defRPr/>
            </a:pPr>
            <a:fld id="{B725B232-2180-44A8-9B87-09149A3B490C}" type="datetime1">
              <a:rPr lang="es-ES"/>
              <a:pPr>
                <a:defRPr/>
              </a:pPr>
              <a:t>26/03/2023</a:t>
            </a:fld>
            <a:endParaRPr lang="en-US"/>
          </a:p>
        </p:txBody>
      </p:sp>
      <p:sp>
        <p:nvSpPr>
          <p:cNvPr id="6" name="3 Marcador de número de diapositiva"/>
          <p:cNvSpPr>
            <a:spLocks noGrp="1"/>
          </p:cNvSpPr>
          <p:nvPr>
            <p:ph type="sldNum" sz="quarter" idx="12"/>
          </p:nvPr>
        </p:nvSpPr>
        <p:spPr/>
        <p:txBody>
          <a:bodyPr/>
          <a:lstStyle/>
          <a:p>
            <a:pPr>
              <a:defRPr/>
            </a:pPr>
            <a:fld id="{D60EADD2-322F-42C8-BAD0-FE3FB966E5DB}" type="slidenum">
              <a:rPr lang="en-US"/>
              <a:pPr>
                <a:defRPr/>
              </a:pPr>
              <a:t>9</a:t>
            </a:fld>
            <a:endParaRPr lang="en-US"/>
          </a:p>
        </p:txBody>
      </p:sp>
      <p:sp>
        <p:nvSpPr>
          <p:cNvPr id="747522" name="Rectangle 2"/>
          <p:cNvSpPr>
            <a:spLocks noGrp="1" noChangeArrowheads="1"/>
          </p:cNvSpPr>
          <p:nvPr>
            <p:ph type="title" idx="4294967295"/>
          </p:nvPr>
        </p:nvSpPr>
        <p:spPr>
          <a:xfrm>
            <a:off x="971600" y="192882"/>
            <a:ext cx="7772400" cy="1143000"/>
          </a:xfrm>
          <a:solidFill>
            <a:schemeClr val="accent2">
              <a:lumMod val="20000"/>
              <a:lumOff val="80000"/>
            </a:schemeClr>
          </a:solidFill>
          <a:ln w="76200" cap="flat" algn="ctr">
            <a:solidFill>
              <a:srgbClr val="0000FF"/>
            </a:solidFill>
          </a:ln>
        </p:spPr>
        <p:txBody>
          <a:bodyPr/>
          <a:lstStyle/>
          <a:p>
            <a:pPr>
              <a:defRPr/>
            </a:pPr>
            <a:r>
              <a:rPr lang="es-MX" sz="4000" i="1">
                <a:solidFill>
                  <a:schemeClr val="accent2">
                    <a:lumMod val="75000"/>
                  </a:schemeClr>
                </a:solidFill>
                <a:effectLst>
                  <a:outerShdw blurRad="38100" dist="38100" dir="2700000" algn="tl">
                    <a:srgbClr val="C0C0C0"/>
                  </a:outerShdw>
                </a:effectLst>
                <a:latin typeface="Arial" charset="0"/>
              </a:rPr>
              <a:t>Caballos de Troya (Trojans)</a:t>
            </a:r>
            <a:endParaRPr lang="es-ES" sz="4000" i="1">
              <a:solidFill>
                <a:schemeClr val="accent2">
                  <a:lumMod val="75000"/>
                </a:schemeClr>
              </a:solidFill>
              <a:effectLst>
                <a:outerShdw blurRad="38100" dist="38100" dir="2700000" algn="tl">
                  <a:srgbClr val="C0C0C0"/>
                </a:outerShdw>
              </a:effectLst>
              <a:latin typeface="Arial" charset="0"/>
            </a:endParaRPr>
          </a:p>
        </p:txBody>
      </p:sp>
      <p:sp>
        <p:nvSpPr>
          <p:cNvPr id="747523" name="Rectangle 3"/>
          <p:cNvSpPr>
            <a:spLocks noGrp="1" noChangeArrowheads="1"/>
          </p:cNvSpPr>
          <p:nvPr>
            <p:ph type="body" sz="half" idx="4294967295"/>
          </p:nvPr>
        </p:nvSpPr>
        <p:spPr>
          <a:xfrm>
            <a:off x="250825" y="1557338"/>
            <a:ext cx="8642350" cy="4248150"/>
          </a:xfrm>
          <a:solidFill>
            <a:schemeClr val="accent2">
              <a:lumMod val="20000"/>
              <a:lumOff val="80000"/>
            </a:schemeClr>
          </a:solidFill>
          <a:ln w="76200" cap="flat" algn="ctr">
            <a:solidFill>
              <a:srgbClr val="000080"/>
            </a:solidFill>
          </a:ln>
        </p:spPr>
        <p:txBody>
          <a:bodyPr/>
          <a:lstStyle/>
          <a:p>
            <a:pPr>
              <a:lnSpc>
                <a:spcPct val="90000"/>
              </a:lnSpc>
              <a:defRPr/>
            </a:pPr>
            <a:r>
              <a:rPr lang="es-ES" sz="2800" i="1" dirty="0">
                <a:solidFill>
                  <a:srgbClr val="000099"/>
                </a:solidFill>
                <a:effectLst>
                  <a:outerShdw blurRad="38100" dist="38100" dir="2700000" algn="tl">
                    <a:srgbClr val="C0C0C0"/>
                  </a:outerShdw>
                </a:effectLst>
                <a:latin typeface="Arial" charset="0"/>
              </a:rPr>
              <a:t>Recientemente, virus troyanos se expanden masivamente por ordenadores no protegidos (sin Firewall). </a:t>
            </a:r>
          </a:p>
          <a:p>
            <a:pPr>
              <a:lnSpc>
                <a:spcPct val="90000"/>
              </a:lnSpc>
              <a:defRPr/>
            </a:pPr>
            <a:r>
              <a:rPr lang="es-ES" sz="2800" i="1" dirty="0">
                <a:solidFill>
                  <a:srgbClr val="000099"/>
                </a:solidFill>
                <a:effectLst>
                  <a:outerShdw blurRad="38100" dist="38100" dir="2700000" algn="tl">
                    <a:srgbClr val="C0C0C0"/>
                  </a:outerShdw>
                </a:effectLst>
                <a:latin typeface="Arial" charset="0"/>
              </a:rPr>
              <a:t>Las terminales/</a:t>
            </a:r>
            <a:r>
              <a:rPr lang="es-ES" sz="2800" i="1" dirty="0" err="1">
                <a:solidFill>
                  <a:srgbClr val="000099"/>
                </a:solidFill>
                <a:effectLst>
                  <a:outerShdw blurRad="38100" dist="38100" dir="2700000" algn="tl">
                    <a:srgbClr val="C0C0C0"/>
                  </a:outerShdw>
                </a:effectLst>
                <a:latin typeface="Arial" charset="0"/>
              </a:rPr>
              <a:t>Computadras</a:t>
            </a:r>
            <a:r>
              <a:rPr lang="es-ES" sz="2800" i="1" dirty="0">
                <a:solidFill>
                  <a:srgbClr val="000099"/>
                </a:solidFill>
                <a:effectLst>
                  <a:outerShdw blurRad="38100" dist="38100" dir="2700000" algn="tl">
                    <a:srgbClr val="C0C0C0"/>
                  </a:outerShdw>
                </a:effectLst>
                <a:latin typeface="Arial" charset="0"/>
              </a:rPr>
              <a:t>  infectadas son utilizados por el </a:t>
            </a:r>
            <a:r>
              <a:rPr lang="es-ES" sz="2800" i="1" dirty="0" err="1">
                <a:solidFill>
                  <a:srgbClr val="000099"/>
                </a:solidFill>
                <a:effectLst>
                  <a:outerShdw blurRad="38100" dist="38100" dir="2700000" algn="tl">
                    <a:srgbClr val="C0C0C0"/>
                  </a:outerShdw>
                </a:effectLst>
                <a:latin typeface="Arial" charset="0"/>
              </a:rPr>
              <a:t>spammer</a:t>
            </a:r>
            <a:r>
              <a:rPr lang="es-ES" sz="2800" i="1" dirty="0">
                <a:solidFill>
                  <a:srgbClr val="000099"/>
                </a:solidFill>
                <a:effectLst>
                  <a:outerShdw blurRad="38100" dist="38100" dir="2700000" algn="tl">
                    <a:srgbClr val="C0C0C0"/>
                  </a:outerShdw>
                </a:effectLst>
                <a:latin typeface="Arial" charset="0"/>
              </a:rPr>
              <a:t> como "zombis", que envían spam a sus órdenes, pudiendo incluso rastrear los discos duros o correos nuevos (sobre todo cadenas) en busca de más direcciones.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747522"/>
                                        </p:tgtEl>
                                        <p:attrNameLst>
                                          <p:attrName>style.visibility</p:attrName>
                                        </p:attrNameLst>
                                      </p:cBhvr>
                                      <p:to>
                                        <p:strVal val="visible"/>
                                      </p:to>
                                    </p:set>
                                    <p:anim calcmode="lin" valueType="num">
                                      <p:cBhvr>
                                        <p:cTn id="7" dur="1000" fill="hold"/>
                                        <p:tgtEl>
                                          <p:spTgt spid="747522"/>
                                        </p:tgtEl>
                                        <p:attrNameLst>
                                          <p:attrName>ppt_w</p:attrName>
                                        </p:attrNameLst>
                                      </p:cBhvr>
                                      <p:tavLst>
                                        <p:tav tm="0">
                                          <p:val>
                                            <p:fltVal val="0"/>
                                          </p:val>
                                        </p:tav>
                                        <p:tav tm="100000">
                                          <p:val>
                                            <p:strVal val="#ppt_w"/>
                                          </p:val>
                                        </p:tav>
                                      </p:tavLst>
                                    </p:anim>
                                    <p:anim calcmode="lin" valueType="num">
                                      <p:cBhvr>
                                        <p:cTn id="8" dur="1000" fill="hold"/>
                                        <p:tgtEl>
                                          <p:spTgt spid="747522"/>
                                        </p:tgtEl>
                                        <p:attrNameLst>
                                          <p:attrName>ppt_h</p:attrName>
                                        </p:attrNameLst>
                                      </p:cBhvr>
                                      <p:tavLst>
                                        <p:tav tm="0">
                                          <p:val>
                                            <p:fltVal val="0"/>
                                          </p:val>
                                        </p:tav>
                                        <p:tav tm="100000">
                                          <p:val>
                                            <p:strVal val="#ppt_h"/>
                                          </p:val>
                                        </p:tav>
                                      </p:tavLst>
                                    </p:anim>
                                    <p:anim calcmode="lin" valueType="num">
                                      <p:cBhvr>
                                        <p:cTn id="9" dur="1000" fill="hold"/>
                                        <p:tgtEl>
                                          <p:spTgt spid="747522"/>
                                        </p:tgtEl>
                                        <p:attrNameLst>
                                          <p:attrName>style.rotation</p:attrName>
                                        </p:attrNameLst>
                                      </p:cBhvr>
                                      <p:tavLst>
                                        <p:tav tm="0">
                                          <p:val>
                                            <p:fltVal val="90"/>
                                          </p:val>
                                        </p:tav>
                                        <p:tav tm="100000">
                                          <p:val>
                                            <p:fltVal val="0"/>
                                          </p:val>
                                        </p:tav>
                                      </p:tavLst>
                                    </p:anim>
                                    <p:animEffect transition="in" filter="fade">
                                      <p:cBhvr>
                                        <p:cTn id="10" dur="1000"/>
                                        <p:tgtEl>
                                          <p:spTgt spid="747522"/>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grpId="0" nodeType="clickEffect">
                                  <p:stCondLst>
                                    <p:cond delay="0"/>
                                  </p:stCondLst>
                                  <p:childTnLst>
                                    <p:set>
                                      <p:cBhvr>
                                        <p:cTn id="14" dur="1" fill="hold">
                                          <p:stCondLst>
                                            <p:cond delay="0"/>
                                          </p:stCondLst>
                                        </p:cTn>
                                        <p:tgtEl>
                                          <p:spTgt spid="747523">
                                            <p:bg/>
                                          </p:spTgt>
                                        </p:tgtEl>
                                        <p:attrNameLst>
                                          <p:attrName>style.visibility</p:attrName>
                                        </p:attrNameLst>
                                      </p:cBhvr>
                                      <p:to>
                                        <p:strVal val="visible"/>
                                      </p:to>
                                    </p:set>
                                    <p:anim calcmode="lin" valueType="num">
                                      <p:cBhvr>
                                        <p:cTn id="15" dur="1000" fill="hold"/>
                                        <p:tgtEl>
                                          <p:spTgt spid="747523">
                                            <p:bg/>
                                          </p:spTgt>
                                        </p:tgtEl>
                                        <p:attrNameLst>
                                          <p:attrName>ppt_w</p:attrName>
                                        </p:attrNameLst>
                                      </p:cBhvr>
                                      <p:tavLst>
                                        <p:tav tm="0">
                                          <p:val>
                                            <p:fltVal val="0"/>
                                          </p:val>
                                        </p:tav>
                                        <p:tav tm="100000">
                                          <p:val>
                                            <p:strVal val="#ppt_w"/>
                                          </p:val>
                                        </p:tav>
                                      </p:tavLst>
                                    </p:anim>
                                    <p:anim calcmode="lin" valueType="num">
                                      <p:cBhvr>
                                        <p:cTn id="16" dur="1000" fill="hold"/>
                                        <p:tgtEl>
                                          <p:spTgt spid="747523">
                                            <p:bg/>
                                          </p:spTgt>
                                        </p:tgtEl>
                                        <p:attrNameLst>
                                          <p:attrName>ppt_h</p:attrName>
                                        </p:attrNameLst>
                                      </p:cBhvr>
                                      <p:tavLst>
                                        <p:tav tm="0">
                                          <p:val>
                                            <p:fltVal val="0"/>
                                          </p:val>
                                        </p:tav>
                                        <p:tav tm="100000">
                                          <p:val>
                                            <p:strVal val="#ppt_h"/>
                                          </p:val>
                                        </p:tav>
                                      </p:tavLst>
                                    </p:anim>
                                    <p:anim calcmode="lin" valueType="num">
                                      <p:cBhvr>
                                        <p:cTn id="17" dur="1000" fill="hold"/>
                                        <p:tgtEl>
                                          <p:spTgt spid="747523">
                                            <p:bg/>
                                          </p:spTgt>
                                        </p:tgtEl>
                                        <p:attrNameLst>
                                          <p:attrName>style.rotation</p:attrName>
                                        </p:attrNameLst>
                                      </p:cBhvr>
                                      <p:tavLst>
                                        <p:tav tm="0">
                                          <p:val>
                                            <p:fltVal val="90"/>
                                          </p:val>
                                        </p:tav>
                                        <p:tav tm="100000">
                                          <p:val>
                                            <p:fltVal val="0"/>
                                          </p:val>
                                        </p:tav>
                                      </p:tavLst>
                                    </p:anim>
                                    <p:animEffect transition="in" filter="fade">
                                      <p:cBhvr>
                                        <p:cTn id="18" dur="1000"/>
                                        <p:tgtEl>
                                          <p:spTgt spid="747523">
                                            <p:bg/>
                                          </p:spTgt>
                                        </p:tgtEl>
                                      </p:cBhvr>
                                    </p:animEffect>
                                  </p:childTnLst>
                                </p:cTn>
                              </p:par>
                            </p:childTnLst>
                          </p:cTn>
                        </p:par>
                      </p:childTnLst>
                    </p:cTn>
                  </p:par>
                  <p:par>
                    <p:cTn id="19" fill="hold">
                      <p:stCondLst>
                        <p:cond delay="indefinite"/>
                      </p:stCondLst>
                      <p:childTnLst>
                        <p:par>
                          <p:cTn id="20" fill="hold">
                            <p:stCondLst>
                              <p:cond delay="0"/>
                            </p:stCondLst>
                            <p:childTnLst>
                              <p:par>
                                <p:cTn id="21" presetID="31" presetClass="entr" presetSubtype="0" fill="hold" grpId="0" nodeType="clickEffect">
                                  <p:stCondLst>
                                    <p:cond delay="0"/>
                                  </p:stCondLst>
                                  <p:childTnLst>
                                    <p:set>
                                      <p:cBhvr>
                                        <p:cTn id="22" dur="1" fill="hold">
                                          <p:stCondLst>
                                            <p:cond delay="0"/>
                                          </p:stCondLst>
                                        </p:cTn>
                                        <p:tgtEl>
                                          <p:spTgt spid="747523">
                                            <p:txEl>
                                              <p:pRg st="0" end="0"/>
                                            </p:txEl>
                                          </p:spTgt>
                                        </p:tgtEl>
                                        <p:attrNameLst>
                                          <p:attrName>style.visibility</p:attrName>
                                        </p:attrNameLst>
                                      </p:cBhvr>
                                      <p:to>
                                        <p:strVal val="visible"/>
                                      </p:to>
                                    </p:set>
                                    <p:anim calcmode="lin" valueType="num">
                                      <p:cBhvr>
                                        <p:cTn id="23" dur="1000" fill="hold"/>
                                        <p:tgtEl>
                                          <p:spTgt spid="747523">
                                            <p:txEl>
                                              <p:pRg st="0" end="0"/>
                                            </p:txEl>
                                          </p:spTgt>
                                        </p:tgtEl>
                                        <p:attrNameLst>
                                          <p:attrName>ppt_w</p:attrName>
                                        </p:attrNameLst>
                                      </p:cBhvr>
                                      <p:tavLst>
                                        <p:tav tm="0">
                                          <p:val>
                                            <p:fltVal val="0"/>
                                          </p:val>
                                        </p:tav>
                                        <p:tav tm="100000">
                                          <p:val>
                                            <p:strVal val="#ppt_w"/>
                                          </p:val>
                                        </p:tav>
                                      </p:tavLst>
                                    </p:anim>
                                    <p:anim calcmode="lin" valueType="num">
                                      <p:cBhvr>
                                        <p:cTn id="24" dur="1000" fill="hold"/>
                                        <p:tgtEl>
                                          <p:spTgt spid="747523">
                                            <p:txEl>
                                              <p:pRg st="0" end="0"/>
                                            </p:txEl>
                                          </p:spTgt>
                                        </p:tgtEl>
                                        <p:attrNameLst>
                                          <p:attrName>ppt_h</p:attrName>
                                        </p:attrNameLst>
                                      </p:cBhvr>
                                      <p:tavLst>
                                        <p:tav tm="0">
                                          <p:val>
                                            <p:fltVal val="0"/>
                                          </p:val>
                                        </p:tav>
                                        <p:tav tm="100000">
                                          <p:val>
                                            <p:strVal val="#ppt_h"/>
                                          </p:val>
                                        </p:tav>
                                      </p:tavLst>
                                    </p:anim>
                                    <p:anim calcmode="lin" valueType="num">
                                      <p:cBhvr>
                                        <p:cTn id="25" dur="1000" fill="hold"/>
                                        <p:tgtEl>
                                          <p:spTgt spid="747523">
                                            <p:txEl>
                                              <p:pRg st="0" end="0"/>
                                            </p:txEl>
                                          </p:spTgt>
                                        </p:tgtEl>
                                        <p:attrNameLst>
                                          <p:attrName>style.rotation</p:attrName>
                                        </p:attrNameLst>
                                      </p:cBhvr>
                                      <p:tavLst>
                                        <p:tav tm="0">
                                          <p:val>
                                            <p:fltVal val="90"/>
                                          </p:val>
                                        </p:tav>
                                        <p:tav tm="100000">
                                          <p:val>
                                            <p:fltVal val="0"/>
                                          </p:val>
                                        </p:tav>
                                      </p:tavLst>
                                    </p:anim>
                                    <p:animEffect transition="in" filter="fade">
                                      <p:cBhvr>
                                        <p:cTn id="26" dur="1000"/>
                                        <p:tgtEl>
                                          <p:spTgt spid="747523">
                                            <p:txEl>
                                              <p:pRg st="0" end="0"/>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31" presetClass="entr" presetSubtype="0" fill="hold" grpId="0" nodeType="clickEffect">
                                  <p:stCondLst>
                                    <p:cond delay="0"/>
                                  </p:stCondLst>
                                  <p:childTnLst>
                                    <p:set>
                                      <p:cBhvr>
                                        <p:cTn id="30" dur="1" fill="hold">
                                          <p:stCondLst>
                                            <p:cond delay="0"/>
                                          </p:stCondLst>
                                        </p:cTn>
                                        <p:tgtEl>
                                          <p:spTgt spid="747523">
                                            <p:txEl>
                                              <p:pRg st="1" end="1"/>
                                            </p:txEl>
                                          </p:spTgt>
                                        </p:tgtEl>
                                        <p:attrNameLst>
                                          <p:attrName>style.visibility</p:attrName>
                                        </p:attrNameLst>
                                      </p:cBhvr>
                                      <p:to>
                                        <p:strVal val="visible"/>
                                      </p:to>
                                    </p:set>
                                    <p:anim calcmode="lin" valueType="num">
                                      <p:cBhvr>
                                        <p:cTn id="31" dur="1000" fill="hold"/>
                                        <p:tgtEl>
                                          <p:spTgt spid="747523">
                                            <p:txEl>
                                              <p:pRg st="1" end="1"/>
                                            </p:txEl>
                                          </p:spTgt>
                                        </p:tgtEl>
                                        <p:attrNameLst>
                                          <p:attrName>ppt_w</p:attrName>
                                        </p:attrNameLst>
                                      </p:cBhvr>
                                      <p:tavLst>
                                        <p:tav tm="0">
                                          <p:val>
                                            <p:fltVal val="0"/>
                                          </p:val>
                                        </p:tav>
                                        <p:tav tm="100000">
                                          <p:val>
                                            <p:strVal val="#ppt_w"/>
                                          </p:val>
                                        </p:tav>
                                      </p:tavLst>
                                    </p:anim>
                                    <p:anim calcmode="lin" valueType="num">
                                      <p:cBhvr>
                                        <p:cTn id="32" dur="1000" fill="hold"/>
                                        <p:tgtEl>
                                          <p:spTgt spid="747523">
                                            <p:txEl>
                                              <p:pRg st="1" end="1"/>
                                            </p:txEl>
                                          </p:spTgt>
                                        </p:tgtEl>
                                        <p:attrNameLst>
                                          <p:attrName>ppt_h</p:attrName>
                                        </p:attrNameLst>
                                      </p:cBhvr>
                                      <p:tavLst>
                                        <p:tav tm="0">
                                          <p:val>
                                            <p:fltVal val="0"/>
                                          </p:val>
                                        </p:tav>
                                        <p:tav tm="100000">
                                          <p:val>
                                            <p:strVal val="#ppt_h"/>
                                          </p:val>
                                        </p:tav>
                                      </p:tavLst>
                                    </p:anim>
                                    <p:anim calcmode="lin" valueType="num">
                                      <p:cBhvr>
                                        <p:cTn id="33" dur="1000" fill="hold"/>
                                        <p:tgtEl>
                                          <p:spTgt spid="747523">
                                            <p:txEl>
                                              <p:pRg st="1" end="1"/>
                                            </p:txEl>
                                          </p:spTgt>
                                        </p:tgtEl>
                                        <p:attrNameLst>
                                          <p:attrName>style.rotation</p:attrName>
                                        </p:attrNameLst>
                                      </p:cBhvr>
                                      <p:tavLst>
                                        <p:tav tm="0">
                                          <p:val>
                                            <p:fltVal val="90"/>
                                          </p:val>
                                        </p:tav>
                                        <p:tav tm="100000">
                                          <p:val>
                                            <p:fltVal val="0"/>
                                          </p:val>
                                        </p:tav>
                                      </p:tavLst>
                                    </p:anim>
                                    <p:animEffect transition="in" filter="fade">
                                      <p:cBhvr>
                                        <p:cTn id="34" dur="1000"/>
                                        <p:tgtEl>
                                          <p:spTgt spid="74752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7522" grpId="0" animBg="1"/>
      <p:bldP spid="747523" grpId="0" build="p" animBg="1"/>
    </p:bldLst>
  </p:timing>
</p:sld>
</file>

<file path=ppt/theme/theme1.xml><?xml version="1.0" encoding="utf-8"?>
<a:theme xmlns:a="http://schemas.openxmlformats.org/drawingml/2006/main" name="Presentación en blanco">
  <a:themeElements>
    <a:clrScheme name="Presentación en blanco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Presentación en blanco">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800" b="0" i="0" u="none" strike="noStrike" cap="none" normalizeH="0" baseline="0" smtClean="0">
            <a:ln>
              <a:noFill/>
            </a:ln>
            <a:solidFill>
              <a:schemeClr val="tx1"/>
            </a:solidFill>
            <a:effectLst/>
            <a:latin typeface="Arial" charset="0"/>
          </a:defRPr>
        </a:defPPr>
      </a:lstStyle>
    </a:lnDef>
  </a:objectDefaults>
  <a:extraClrSchemeLst>
    <a:extraClrScheme>
      <a:clrScheme name="Presentación en blanco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Presentación en blanco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Presentación en blanco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Presentación en blanco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Presentación en blanco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Presentación en blanco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Presentación en blanco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ema d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C:\Archivos de programa\Microsoft Office\Plantillas\Presentación en blanco.pot</Template>
  <TotalTime>534933</TotalTime>
  <Words>5936</Words>
  <Application>Microsoft Office PowerPoint</Application>
  <PresentationFormat>Presentación en pantalla (4:3)</PresentationFormat>
  <Paragraphs>333</Paragraphs>
  <Slides>36</Slides>
  <Notes>35</Notes>
  <HiddenSlides>5</HiddenSlides>
  <MMClips>0</MMClips>
  <ScaleCrop>false</ScaleCrop>
  <HeadingPairs>
    <vt:vector size="8" baseType="variant">
      <vt:variant>
        <vt:lpstr>Fuentes usadas</vt:lpstr>
      </vt:variant>
      <vt:variant>
        <vt:i4>3</vt:i4>
      </vt:variant>
      <vt:variant>
        <vt:lpstr>Tema</vt:lpstr>
      </vt:variant>
      <vt:variant>
        <vt:i4>1</vt:i4>
      </vt:variant>
      <vt:variant>
        <vt:lpstr>Servidores OLE incrustados</vt:lpstr>
      </vt:variant>
      <vt:variant>
        <vt:i4>2</vt:i4>
      </vt:variant>
      <vt:variant>
        <vt:lpstr>Títulos de diapositiva</vt:lpstr>
      </vt:variant>
      <vt:variant>
        <vt:i4>36</vt:i4>
      </vt:variant>
    </vt:vector>
  </HeadingPairs>
  <TitlesOfParts>
    <vt:vector size="42" baseType="lpstr">
      <vt:lpstr>Arial</vt:lpstr>
      <vt:lpstr>Times New Roman</vt:lpstr>
      <vt:lpstr>Verdana</vt:lpstr>
      <vt:lpstr>Presentación en blanco</vt:lpstr>
      <vt:lpstr>Gráfico</vt:lpstr>
      <vt:lpstr>Diapositiva</vt:lpstr>
      <vt:lpstr>Tecnología de Redes 2634 Introducción a las Comunicaciones 3007</vt:lpstr>
      <vt:lpstr>Tecnología de Redes 2634 Introducción a las Comunicaciones 3007</vt:lpstr>
      <vt:lpstr>Virus</vt:lpstr>
      <vt:lpstr>Virus</vt:lpstr>
      <vt:lpstr>Virus</vt:lpstr>
      <vt:lpstr>Prevención de Virus</vt:lpstr>
      <vt:lpstr>Gusano (WORMS)</vt:lpstr>
      <vt:lpstr>Caballos de Troya (Trojans)</vt:lpstr>
      <vt:lpstr>Caballos de Troya (Trojans)</vt:lpstr>
      <vt:lpstr>Caballos de Troya (Trojans)</vt:lpstr>
      <vt:lpstr>Antivirus</vt:lpstr>
      <vt:lpstr>Antivirus</vt:lpstr>
      <vt:lpstr>Antivirus</vt:lpstr>
      <vt:lpstr>Appliances Antivirus</vt:lpstr>
      <vt:lpstr>Consola de Administración Antivirus</vt:lpstr>
      <vt:lpstr>Política Antivirus…..</vt:lpstr>
      <vt:lpstr>Política Antivirus…</vt:lpstr>
      <vt:lpstr>Spyware</vt:lpstr>
      <vt:lpstr>Spyware </vt:lpstr>
      <vt:lpstr>Spyware</vt:lpstr>
      <vt:lpstr>SpyWare</vt:lpstr>
      <vt:lpstr>BonziBuddy</vt:lpstr>
      <vt:lpstr>Consentimiento del Usuario Shareware</vt:lpstr>
      <vt:lpstr>Software Anti SpyWare</vt:lpstr>
      <vt:lpstr>Antispyware</vt:lpstr>
      <vt:lpstr>SPAM</vt:lpstr>
      <vt:lpstr>Software &amp; Appliances AntiSpam</vt:lpstr>
      <vt:lpstr>Popups,  Dialers y otros…</vt:lpstr>
      <vt:lpstr>Centro de Operaciones de Seguridad  (SOC)</vt:lpstr>
      <vt:lpstr>Centro de Operaciones de Seguridad  (SOC)</vt:lpstr>
      <vt:lpstr>Monitores de Seguridad   (Ends Points) - DLP</vt:lpstr>
      <vt:lpstr>Monitores de Seguridad   (Ends Points) - DLP</vt:lpstr>
      <vt:lpstr>Conclusión</vt:lpstr>
      <vt:lpstr>Conclusión</vt:lpstr>
      <vt:lpstr>Conclusión</vt:lpstr>
      <vt:lpstr>Gracias</vt:lpstr>
    </vt:vector>
  </TitlesOfParts>
  <Company>Lic Pablo Alejandro Lena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Seguridad Informatica</dc:title>
  <dc:subject/>
  <dc:creator>Lic Pablo Alejandro Lena</dc:creator>
  <dc:description>Seguridad en Internet_x000d_
Escaneo_x000d_
Ataques y Amenazas_x000d_
Sypware</dc:description>
  <cp:lastModifiedBy>Pablo Alejandro Lena</cp:lastModifiedBy>
  <cp:revision>725</cp:revision>
  <cp:lastPrinted>2000-12-06T14:19:33Z</cp:lastPrinted>
  <dcterms:created xsi:type="dcterms:W3CDTF">2000-04-03T00:38:42Z</dcterms:created>
  <dcterms:modified xsi:type="dcterms:W3CDTF">2023-03-26T18:39:25Z</dcterms:modified>
  <cp:category>Transparencias de Clase</cp:category>
</cp:coreProperties>
</file>