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il1b7Ct2Y1iAncTjHrvIQ+leW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● Maximiliano De Pietro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● Leonel Larreta </a:t>
            </a:r>
            <a:endParaRPr/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Docentes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Dinámica de cursada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Clases presenciales - Martes a las 19hs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Asistencia obligatoria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Lista de mails de la materia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Trabajo integrador individual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/>
              <a:t>En general, una clase con cada docente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Herramientas (Mobile)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Windows / Linux / Mac 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Android Studio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Kotlin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Git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-GB"/>
              <a:t>No </a:t>
            </a:r>
            <a:r>
              <a:rPr lang="en-GB"/>
              <a:t>es necesario contar con un smartphone nuevo, ni siquiera tener uno.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Foco de la materia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Programación de proyectos Mobile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/>
              <a:t>Mobile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Desarrollo nativo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Android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/>
              <a:t>Contenidos mobile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71900" y="1919075"/>
            <a:ext cx="7287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/>
              <a:t>Android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Estructura del proyecto y patrón repositorio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View Models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Coroutines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Inyección de dependencias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GIT, Debugging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Librerías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Análisis de Código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TP Integrador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