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38fca51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38fca51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eaf3c4f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eaf3c4f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eaf3c4f8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eaf3c4f8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eaf3c4f8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eaf3c4f8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eaf3c4f8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eaf3c4f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eaf3c4f8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eaf3c4f8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9eaf3c4f8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9eaf3c4f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8fca51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38fca51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eaf3c4f8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eaf3c4f8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eaf3c4f8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eaf3c4f8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460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460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eaf3c4f8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eaf3c4f8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eaf3c4f8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eaf3c4f8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4a8e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4a8e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4a8e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b4a8e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38fca51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38fca51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eaf3c4f8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eaf3c4f8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38fca51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38fca51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8fca51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8fca51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b4a8e1e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b4a8e1e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s.wikipedia.org/wiki/SOLI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Koin es un framework de inyección automatizada de dependencias.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Primero como siempre debemos implementarlo en build.gradle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50">
                <a:solidFill>
                  <a:srgbClr val="4A86E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50">
                <a:solidFill>
                  <a:srgbClr val="6AA84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org.koin:koin-android:$koin_version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50">
                <a:solidFill>
                  <a:srgbClr val="4A86E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implementation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50">
                <a:solidFill>
                  <a:srgbClr val="6AA84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org.koin:koin-android-viewmodel:$koin_version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50">
                <a:solidFill>
                  <a:srgbClr val="4A86E8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testCompile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GB" sz="1150">
                <a:solidFill>
                  <a:srgbClr val="6AA84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org.koin:koin-test:$koin_version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Koin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Luego necesitamos crear un modulo que </a:t>
            </a:r>
            <a:r>
              <a:rPr lang="en-GB"/>
              <a:t>conocerá</a:t>
            </a:r>
            <a:r>
              <a:rPr lang="en-GB"/>
              <a:t> las dependencias de todas las clases que deben ser inyectadas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appModule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module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single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HelloRepository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HelloRepositoryImpl()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factory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MySimplePresenter(get())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inicializar ese </a:t>
            </a:r>
            <a:r>
              <a:rPr lang="en-GB"/>
              <a:t>módulo</a:t>
            </a:r>
            <a:r>
              <a:rPr lang="en-GB"/>
              <a:t> debemos inicializarlo con la aplicación para eso crearemos una clase de nuestra 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MyApplication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Application(){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super.onCreate()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startKoin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androidLogger()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androidContext(this@MyApplication)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modules(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NOTA</a:t>
            </a:r>
            <a:r>
              <a:rPr lang="en-GB" sz="1700"/>
              <a:t>: en el manifest debemos definir la clase app de nuestra aplicación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inicializar ese módulo debemos inicializarlo con la aplicación para eso crearemos una clase de nuestra app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MyApplication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Application(){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onCreate()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super.onCreate()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startKoin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androidLogger()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androidContext(this@MyApplication)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modules(</a:t>
            </a: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appModule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por ultimo simplemente inyectamos las dependencias utilizando “by inject()” o el constructor de la clase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MySimpleActivity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AppCompatActivity()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firstPresenter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MySimplePresenter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inject()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onCreate(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Bundle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?)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super.onCreate(</a:t>
            </a: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savedInstanceState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33333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Koin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 inyectar un viewmodel debemos utilizar “</a:t>
            </a:r>
            <a:r>
              <a:rPr b="1" lang="en-GB"/>
              <a:t>viewModel { MyViewModel(get()) }</a:t>
            </a:r>
            <a:r>
              <a:rPr lang="en-GB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 esta forma koin </a:t>
            </a:r>
            <a:r>
              <a:rPr lang="en-GB"/>
              <a:t>proveerá</a:t>
            </a:r>
            <a:r>
              <a:rPr lang="en-GB"/>
              <a:t> las dependencias necesarias utilizando un factory que sea </a:t>
            </a:r>
            <a:r>
              <a:rPr lang="en-GB"/>
              <a:t>consciente</a:t>
            </a:r>
            <a:r>
              <a:rPr lang="en-GB"/>
              <a:t> del ciclo de vida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Por último inyectamos el viewmodel utilizando “</a:t>
            </a:r>
            <a:r>
              <a:rPr b="1" lang="en-GB"/>
              <a:t>  val myViewModel: MyViewModel by viewModel()</a:t>
            </a:r>
            <a:r>
              <a:rPr lang="en-GB"/>
              <a:t>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 unitarios - Mocking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 una </a:t>
            </a:r>
            <a:r>
              <a:rPr lang="en-GB"/>
              <a:t>técnica</a:t>
            </a:r>
            <a:r>
              <a:rPr lang="en-GB"/>
              <a:t> que se utiliza para crear objetos falsos que respondan de una forma predeterminada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Existen tres tipos: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Mocks - deben ser entrenados, y pueden devolver lo que pidamos dependiendo de los </a:t>
            </a:r>
            <a:r>
              <a:rPr lang="en-GB"/>
              <a:t>parámetros</a:t>
            </a:r>
            <a:r>
              <a:rPr lang="en-GB"/>
              <a:t> que reciban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Spy - Implementan una instancia </a:t>
            </a:r>
            <a:r>
              <a:rPr lang="en-GB"/>
              <a:t>específica</a:t>
            </a:r>
            <a:r>
              <a:rPr lang="en-GB"/>
              <a:t> de la clase, validar su comportamiento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Stubs - devuelven siempre la misma respuesta</a:t>
            </a:r>
            <a:endParaRPr/>
          </a:p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Primero debemos implementar su dependencia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testImplementation</a:t>
            </a:r>
            <a:r>
              <a:rPr lang="en-GB"/>
              <a:t> "</a:t>
            </a:r>
            <a:r>
              <a:rPr lang="en-GB">
                <a:solidFill>
                  <a:srgbClr val="6AA84F"/>
                </a:solidFill>
              </a:rPr>
              <a:t>io.mockk:mockk:{version}</a:t>
            </a:r>
            <a:r>
              <a:rPr lang="en-GB"/>
              <a:t>"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testImplementation "androidx.arch.core:core-testing:2.2.0"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Ahora podemos entrenar nuestros mocks utilizando la anotación </a:t>
            </a:r>
            <a:r>
              <a:rPr lang="en-GB"/>
              <a:t>@MockK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5D5D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MockObj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(a: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, b: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 = a + b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C5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@MockK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lateinit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mockObj: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MockObj</a:t>
            </a:r>
            <a:endParaRPr b="1" sz="1100">
              <a:solidFill>
                <a:srgbClr val="445588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Inyección de dependencias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Una vez que tenemos nuestro mock podemos empezar a entrenarlo</a:t>
            </a:r>
            <a:r>
              <a:rPr lang="en-GB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3C5D5D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@Before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() =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MockKAnnotations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, relaxUnitFun = </a:t>
            </a: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assertEquals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MockObj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every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MockObj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 } </a:t>
            </a:r>
            <a:r>
              <a:rPr b="1" lang="en-GB" sz="1100">
                <a:solidFill>
                  <a:srgbClr val="00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     assertEquals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55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100">
                <a:solidFill>
                  <a:srgbClr val="445588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MockObj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GB" sz="1100">
                <a:solidFill>
                  <a:srgbClr val="990000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100">
                <a:solidFill>
                  <a:srgbClr val="009999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1100">
                <a:solidFill>
                  <a:srgbClr val="567482"/>
                </a:solidFill>
                <a:highlight>
                  <a:srgbClr val="F3F6FA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00">
              <a:solidFill>
                <a:srgbClr val="567482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5D5D"/>
              </a:solidFill>
              <a:highlight>
                <a:srgbClr val="F3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80" name="Google Shape;18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Mockk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¿Qué es la inyección de dependencias?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Ventajas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Inyección manual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Tests unitarios - Mocking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SOLID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Principio de responsabilidad única (Single responsibility principle)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Principio de abierto/cerrado (Open/closed principle)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Principio de sustitución de Liskov (Liskov substitution principle)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Principio de segregación de la interfaz (Interface segregation principle)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Principio de inversión de la dependencia (Dependency inversion principle)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SOLID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la inyección de dependencias?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Las clases suelen requerir referencias a otras clases, estas se pueden obtener de tres maneras distintas.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 clase construye la dependencia que necesita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 toma de otro lugar.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 recibe como parámetro. La app puede proporcionar estas dependencias cuando se construye la clase o pasarlas a las funciones que necesitan cada dependencia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es la inyección de dependencias?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La tercera opción es la inyección de dependencias. Con este enfoque, tomas las dependencias de una clase y las proporcionas en lugar de hacer que la instancia de la clase las obtenga por su cuenta.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Ventajas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Reutilización de código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Facilidad de refactorización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Facilidad de prueba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Inyección manual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25" y="1749675"/>
            <a:ext cx="4585438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