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68" r:id="rId6"/>
    <p:sldId id="269" r:id="rId7"/>
    <p:sldId id="270" r:id="rId8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95" autoAdjust="0"/>
  </p:normalViewPr>
  <p:slideViewPr>
    <p:cSldViewPr>
      <p:cViewPr varScale="1">
        <p:scale>
          <a:sx n="72" d="100"/>
          <a:sy n="72" d="100"/>
        </p:scale>
        <p:origin x="660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24/11/2018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235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09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24/11/2018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747" y="3271291"/>
            <a:ext cx="8735325" cy="2000251"/>
          </a:xfrm>
        </p:spPr>
        <p:txBody>
          <a:bodyPr rtlCol="0"/>
          <a:lstStyle/>
          <a:p>
            <a:pPr algn="ctr" rtl="0"/>
            <a:r>
              <a:rPr lang="es-ES" dirty="0"/>
              <a:t>¿Qué son los sockets y para que nos sirven?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0EA556-6C49-44DC-9FEE-C0FD144AD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37" y="1124744"/>
            <a:ext cx="2146547" cy="21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41884" y="332656"/>
            <a:ext cx="10360501" cy="804669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400" dirty="0"/>
              <a:t>Sockets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97868" y="1484784"/>
            <a:ext cx="10360501" cy="4679531"/>
          </a:xfrm>
        </p:spPr>
        <p:txBody>
          <a:bodyPr rtlCol="0">
            <a:normAutofit lnSpcReduction="10000"/>
          </a:bodyPr>
          <a:lstStyle/>
          <a:p>
            <a:pPr marL="0" indent="0" algn="ctr" rtl="0">
              <a:buNone/>
            </a:pPr>
            <a:r>
              <a:rPr lang="es-ES" dirty="0"/>
              <a:t>Los sockets, son un método de comunicación entre dos o más maquinas que funcionan con el modelo cliente-servidor</a:t>
            </a:r>
          </a:p>
          <a:p>
            <a:pPr marL="0" indent="0" algn="ctr" rtl="0">
              <a:buNone/>
            </a:pPr>
            <a:endParaRPr lang="es-ES" dirty="0"/>
          </a:p>
          <a:p>
            <a:pPr marL="0" indent="0" algn="ctr" rtl="0">
              <a:buNone/>
            </a:pPr>
            <a:r>
              <a:rPr lang="es-ES" dirty="0"/>
              <a:t>Para este proceso se necesita 2 IP como mínimo:</a:t>
            </a:r>
          </a:p>
          <a:p>
            <a:pPr algn="ctr" rtl="0">
              <a:buFontTx/>
              <a:buChar char="-"/>
            </a:pPr>
            <a:r>
              <a:rPr lang="es-ES" dirty="0"/>
              <a:t>Local</a:t>
            </a:r>
          </a:p>
          <a:p>
            <a:pPr algn="ctr" rtl="0">
              <a:buFontTx/>
              <a:buChar char="-"/>
            </a:pPr>
            <a:r>
              <a:rPr lang="es-ES" dirty="0"/>
              <a:t>Remota</a:t>
            </a:r>
          </a:p>
          <a:p>
            <a:pPr marL="0" indent="0" algn="ctr" rtl="0">
              <a:buNone/>
            </a:pPr>
            <a:r>
              <a:rPr lang="es-ES" dirty="0"/>
              <a:t>Un protocolo de transporte, en la mayoría de los casos, TCP.</a:t>
            </a:r>
          </a:p>
          <a:p>
            <a:pPr marL="0" indent="0" algn="ctr" rtl="0">
              <a:buNone/>
            </a:pPr>
            <a:r>
              <a:rPr lang="es-ES" dirty="0"/>
              <a:t>Un par de puertos tanto locales como remotos para que exista una comunicación entre estas maquinas.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0794EAE-AC61-480A-BE49-4F2A62335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45" y="1411162"/>
            <a:ext cx="7174533" cy="4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490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548680"/>
            <a:ext cx="10360501" cy="804669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400" dirty="0"/>
              <a:t>Requisitos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31494" y="1847048"/>
            <a:ext cx="10360501" cy="4462272"/>
          </a:xfrm>
        </p:spPr>
        <p:txBody>
          <a:bodyPr rtlCol="0"/>
          <a:lstStyle/>
          <a:p>
            <a:pPr algn="ctr" rtl="0"/>
            <a:r>
              <a:rPr lang="es-ES" dirty="0"/>
              <a:t>Que un el programa sea capaz de localizar al otro</a:t>
            </a:r>
          </a:p>
          <a:p>
            <a:pPr algn="ctr"/>
            <a:r>
              <a:rPr lang="es-419" dirty="0"/>
              <a:t>Que ambos programas sean capaces de intercambiarse cualquier secuencia de octetos, es decir, datos relevantes a su finalidad.</a:t>
            </a:r>
          </a:p>
          <a:p>
            <a:pPr algn="ctr"/>
            <a:r>
              <a:rPr lang="es-419" dirty="0"/>
              <a:t>Un par de direcciones IP que puedan identificar a la maquina local y remota</a:t>
            </a:r>
          </a:p>
        </p:txBody>
      </p:sp>
    </p:spTree>
    <p:extLst>
      <p:ext uri="{BB962C8B-B14F-4D97-AF65-F5344CB8AC3E}">
        <p14:creationId xmlns:p14="http://schemas.microsoft.com/office/powerpoint/2010/main" val="39852712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62</TotalTime>
  <Words>124</Words>
  <Application>Microsoft Office PowerPoint</Application>
  <PresentationFormat>Personalizado</PresentationFormat>
  <Paragraphs>17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Tecnología 16x9</vt:lpstr>
      <vt:lpstr>¿Qué son los sockets y para que nos sirven?</vt:lpstr>
      <vt:lpstr>Sockets</vt:lpstr>
      <vt:lpstr>Presentación de PowerPoint</vt:lpstr>
      <vt:lpstr>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los sockets y para que nos sirven?</dc:title>
  <dc:creator>Manuel</dc:creator>
  <cp:lastModifiedBy>Manuel</cp:lastModifiedBy>
  <cp:revision>4</cp:revision>
  <dcterms:created xsi:type="dcterms:W3CDTF">2018-11-24T22:04:24Z</dcterms:created>
  <dcterms:modified xsi:type="dcterms:W3CDTF">2018-11-24T23:07:18Z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