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6" r:id="rId7"/>
    <p:sldId id="277" r:id="rId8"/>
    <p:sldId id="278" r:id="rId9"/>
    <p:sldId id="279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 autoAdjust="0"/>
  </p:normalViewPr>
  <p:slideViewPr>
    <p:cSldViewPr>
      <p:cViewPr varScale="1">
        <p:scale>
          <a:sx n="85" d="100"/>
          <a:sy n="85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4E5834B4-923F-4A25-ACA0-4AF0DD065FE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9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estilos de título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8FC9EC6E-E32E-4517-8CD0-321BDE524B7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noProof="0"/>
              <a:t>Haga clic para modificar el estilo de subtítulo del patrón</a:t>
            </a:r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906D82-0F09-4EDD-A967-97171F94B5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D869F-5DF8-4C8B-9F67-476EE070F4C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CBDE-A856-4821-8E92-5667A756919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6EC36-A763-45D0-81D1-BA904E5B76A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906C0-7A7E-40FA-A14E-09A748863F3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54C7E-0B96-43BF-93EC-AAC905E29AC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37289-1B3C-40A3-9EEB-F45976EB31A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9A2DB-C15B-4655-BEC1-7ABA93A9A1C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D5F80-2B5E-4C89-8A4C-AFCB86F689B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40D6E-B1BB-4234-8F31-F0230B5F5F4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30CFE-E9EB-46DC-8F41-FFE7DDDB6DE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estilo de título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estilos de título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57647C32-730C-4D0E-9EE6-967DBD2E3E1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Análisis</a:t>
            </a:r>
            <a:r>
              <a:rPr lang="en-US" b="1" dirty="0"/>
              <a:t> del Titanic</a:t>
            </a:r>
            <a:r>
              <a:rPr lang="en-US" dirty="0"/>
              <a:t>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Martín Ámez Segovia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55594" y="1916832"/>
            <a:ext cx="7315200" cy="4853136"/>
          </a:xfrm>
        </p:spPr>
        <p:txBody>
          <a:bodyPr/>
          <a:lstStyle/>
          <a:p>
            <a:r>
              <a:rPr lang="es-ES" dirty="0"/>
              <a:t>El 62% de los embarcados no sobrevivió</a:t>
            </a:r>
            <a:endParaRPr lang="es-ES" b="1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>
          <a:xfrm>
            <a:off x="788894" y="586170"/>
            <a:ext cx="7848600" cy="1173162"/>
          </a:xfrm>
        </p:spPr>
        <p:txBody>
          <a:bodyPr/>
          <a:lstStyle/>
          <a:p>
            <a:br>
              <a:rPr lang="es-ES" sz="4400" b="1" dirty="0"/>
            </a:br>
            <a:r>
              <a:rPr lang="es-ES" sz="3600" b="1" dirty="0"/>
              <a:t>El </a:t>
            </a:r>
            <a:r>
              <a:rPr lang="es-ES" sz="3600" b="1" dirty="0" err="1"/>
              <a:t>titanic</a:t>
            </a:r>
            <a:r>
              <a:rPr lang="es-ES" sz="3600" b="1" dirty="0"/>
              <a:t> fue un accidente con una tasa de mortalidad alta…</a:t>
            </a:r>
            <a:endParaRPr lang="es-ES" sz="4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3E3C99-F5D8-B4FD-2DD7-8A52E49E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867" r="47726"/>
          <a:stretch/>
        </p:blipFill>
        <p:spPr>
          <a:xfrm>
            <a:off x="-540568" y="2756924"/>
            <a:ext cx="7635122" cy="3172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88894" y="1916832"/>
            <a:ext cx="7581900" cy="4853136"/>
          </a:xfrm>
        </p:spPr>
        <p:txBody>
          <a:bodyPr/>
          <a:lstStyle/>
          <a:p>
            <a:r>
              <a:rPr lang="es-ES" dirty="0"/>
              <a:t>De los niños murieron el 40% y de mujeres el 24%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>
          <a:xfrm>
            <a:off x="788894" y="586170"/>
            <a:ext cx="7848600" cy="1173162"/>
          </a:xfrm>
        </p:spPr>
        <p:txBody>
          <a:bodyPr/>
          <a:lstStyle/>
          <a:p>
            <a:br>
              <a:rPr lang="es-ES" sz="4400" b="1" dirty="0"/>
            </a:br>
            <a:r>
              <a:rPr lang="es-ES" sz="3600" b="1" dirty="0"/>
              <a:t>En esa ocasión los datos apoyan que se dio el "Las mujeres y los niños primero", pero... </a:t>
            </a:r>
            <a:endParaRPr lang="es-ES" sz="4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15C85-40C4-842C-C06B-4FF40E5A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8920"/>
            <a:ext cx="5472608" cy="37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55594" y="1759332"/>
            <a:ext cx="7315200" cy="4853136"/>
          </a:xfrm>
        </p:spPr>
        <p:txBody>
          <a:bodyPr/>
          <a:lstStyle/>
          <a:p>
            <a:r>
              <a:rPr lang="es-ES" dirty="0"/>
              <a:t>Que el grupo más afectado fue el de tercera</a:t>
            </a:r>
            <a:endParaRPr lang="es-ES" b="1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>
          <a:xfrm>
            <a:off x="788894" y="404664"/>
            <a:ext cx="7848600" cy="1173162"/>
          </a:xfrm>
        </p:spPr>
        <p:txBody>
          <a:bodyPr/>
          <a:lstStyle/>
          <a:p>
            <a:br>
              <a:rPr lang="es-ES" sz="4400" b="1" dirty="0"/>
            </a:br>
            <a:r>
              <a:rPr lang="es-ES" sz="3200" b="1" dirty="0"/>
              <a:t>La clase en la que se viajó tuvo una influencia significativa y podría explicar…</a:t>
            </a:r>
            <a:endParaRPr lang="es-ES" sz="4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9B7360-8B43-E9A9-8311-E3BABBE4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80233"/>
            <a:ext cx="6048672" cy="414684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83A77CD-9B0B-4F24-F587-17FF6B096C5C}"/>
              </a:ext>
            </a:extLst>
          </p:cNvPr>
          <p:cNvSpPr/>
          <p:nvPr/>
        </p:nvSpPr>
        <p:spPr bwMode="auto">
          <a:xfrm>
            <a:off x="5580112" y="2463302"/>
            <a:ext cx="1224136" cy="792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55594" y="1916832"/>
            <a:ext cx="7315200" cy="4853136"/>
          </a:xfrm>
        </p:spPr>
        <p:txBody>
          <a:bodyPr/>
          <a:lstStyle/>
          <a:p>
            <a:pPr marL="0" indent="0">
              <a:buNone/>
            </a:pPr>
            <a:endParaRPr lang="es-ES" b="1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>
          <a:xfrm>
            <a:off x="788894" y="586170"/>
            <a:ext cx="7848600" cy="1173162"/>
          </a:xfrm>
        </p:spPr>
        <p:txBody>
          <a:bodyPr/>
          <a:lstStyle/>
          <a:p>
            <a:br>
              <a:rPr lang="es-ES" sz="4400" b="1" dirty="0"/>
            </a:br>
            <a:r>
              <a:rPr lang="es-ES" sz="3600" b="1" dirty="0"/>
              <a:t>las diferencias de tasas de supervivencia entre mujeres y niños…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54299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55594" y="1916832"/>
            <a:ext cx="7315200" cy="4853136"/>
          </a:xfrm>
        </p:spPr>
        <p:txBody>
          <a:bodyPr/>
          <a:lstStyle/>
          <a:p>
            <a:r>
              <a:rPr lang="es-ES" sz="2400" dirty="0"/>
              <a:t>La mayor parte de tercera clase vino de Southampton.</a:t>
            </a:r>
            <a:endParaRPr lang="es-ES" sz="2400" b="1" dirty="0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>
          <a:xfrm>
            <a:off x="788894" y="586170"/>
            <a:ext cx="7848600" cy="1173162"/>
          </a:xfrm>
        </p:spPr>
        <p:txBody>
          <a:bodyPr/>
          <a:lstStyle/>
          <a:p>
            <a:br>
              <a:rPr lang="es-ES" sz="4400" b="1" dirty="0"/>
            </a:br>
            <a:r>
              <a:rPr lang="es-ES" sz="3200" b="1" dirty="0"/>
              <a:t>Además aunque el puerto de embarque parece influir, se podría asumir que lo fue el tipo de pasajero que embarcó en cada uno</a:t>
            </a:r>
            <a:endParaRPr lang="es-ES" sz="44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BE48C1-D783-6862-B34E-0C1061ED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19" y="2852936"/>
            <a:ext cx="6612750" cy="35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46606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2958f784-0ef9-4616-b22d-512a8cad1f0d">false</MarketSpecific>
    <ApprovalStatus xmlns="2958f784-0ef9-4616-b22d-512a8cad1f0d">InProgress</ApprovalStatus>
    <LocComments xmlns="2958f784-0ef9-4616-b22d-512a8cad1f0d" xsi:nil="true"/>
    <DirectSourceMarket xmlns="2958f784-0ef9-4616-b22d-512a8cad1f0d">english</DirectSourceMarket>
    <ThumbnailAssetId xmlns="2958f784-0ef9-4616-b22d-512a8cad1f0d" xsi:nil="true"/>
    <PrimaryImageGen xmlns="2958f784-0ef9-4616-b22d-512a8cad1f0d">true</PrimaryImageGen>
    <LegacyData xmlns="2958f784-0ef9-4616-b22d-512a8cad1f0d" xsi:nil="true"/>
    <TPFriendlyName xmlns="2958f784-0ef9-4616-b22d-512a8cad1f0d" xsi:nil="true"/>
    <NumericId xmlns="2958f784-0ef9-4616-b22d-512a8cad1f0d" xsi:nil="true"/>
    <LocRecommendedHandoff xmlns="2958f784-0ef9-4616-b22d-512a8cad1f0d" xsi:nil="true"/>
    <BlockPublish xmlns="2958f784-0ef9-4616-b22d-512a8cad1f0d">false</BlockPublish>
    <BusinessGroup xmlns="2958f784-0ef9-4616-b22d-512a8cad1f0d" xsi:nil="true"/>
    <OpenTemplate xmlns="2958f784-0ef9-4616-b22d-512a8cad1f0d">true</OpenTemplate>
    <SourceTitle xmlns="2958f784-0ef9-4616-b22d-512a8cad1f0d">Presentation for project post-mortem</SourceTitle>
    <APEditor xmlns="2958f784-0ef9-4616-b22d-512a8cad1f0d">
      <UserInfo>
        <DisplayName/>
        <AccountId xsi:nil="true"/>
        <AccountType/>
      </UserInfo>
    </APEditor>
    <UALocComments xmlns="2958f784-0ef9-4616-b22d-512a8cad1f0d">2007 Template UpLeveling Do Not HandOff</UALocComments>
    <IntlLangReviewDate xmlns="2958f784-0ef9-4616-b22d-512a8cad1f0d" xsi:nil="true"/>
    <PublishStatusLookup xmlns="2958f784-0ef9-4616-b22d-512a8cad1f0d">
      <Value>655051</Value>
      <Value>655055</Value>
    </PublishStatusLookup>
    <ParentAssetId xmlns="2958f784-0ef9-4616-b22d-512a8cad1f0d" xsi:nil="true"/>
    <FeatureTagsTaxHTField0 xmlns="2958f784-0ef9-4616-b22d-512a8cad1f0d">
      <Terms xmlns="http://schemas.microsoft.com/office/infopath/2007/PartnerControls"/>
    </FeatureTagsTaxHTField0>
    <MachineTranslated xmlns="2958f784-0ef9-4616-b22d-512a8cad1f0d">false</MachineTranslated>
    <Providers xmlns="2958f784-0ef9-4616-b22d-512a8cad1f0d" xsi:nil="true"/>
    <OriginalSourceMarket xmlns="2958f784-0ef9-4616-b22d-512a8cad1f0d">english</OriginalSourceMarket>
    <APDescription xmlns="2958f784-0ef9-4616-b22d-512a8cad1f0d" xsi:nil="true"/>
    <ContentItem xmlns="2958f784-0ef9-4616-b22d-512a8cad1f0d" xsi:nil="true"/>
    <ClipArtFilename xmlns="2958f784-0ef9-4616-b22d-512a8cad1f0d" xsi:nil="true"/>
    <TPInstallLocation xmlns="2958f784-0ef9-4616-b22d-512a8cad1f0d" xsi:nil="true"/>
    <TimesCloned xmlns="2958f784-0ef9-4616-b22d-512a8cad1f0d" xsi:nil="true"/>
    <PublishTargets xmlns="2958f784-0ef9-4616-b22d-512a8cad1f0d">OfficeOnline,OfficeOnlineVNext</PublishTargets>
    <AcquiredFrom xmlns="2958f784-0ef9-4616-b22d-512a8cad1f0d">Internal MS</AcquiredFrom>
    <AssetStart xmlns="2958f784-0ef9-4616-b22d-512a8cad1f0d">2012-02-10T22:07:00+00:00</AssetStart>
    <FriendlyTitle xmlns="2958f784-0ef9-4616-b22d-512a8cad1f0d" xsi:nil="true"/>
    <Provider xmlns="2958f784-0ef9-4616-b22d-512a8cad1f0d" xsi:nil="true"/>
    <LastHandOff xmlns="2958f784-0ef9-4616-b22d-512a8cad1f0d" xsi:nil="true"/>
    <Manager xmlns="2958f784-0ef9-4616-b22d-512a8cad1f0d" xsi:nil="true"/>
    <UALocRecommendation xmlns="2958f784-0ef9-4616-b22d-512a8cad1f0d">Localize</UALocRecommendation>
    <ArtSampleDocs xmlns="2958f784-0ef9-4616-b22d-512a8cad1f0d" xsi:nil="true"/>
    <UACurrentWords xmlns="2958f784-0ef9-4616-b22d-512a8cad1f0d" xsi:nil="true"/>
    <TPClientViewer xmlns="2958f784-0ef9-4616-b22d-512a8cad1f0d" xsi:nil="true"/>
    <TemplateStatus xmlns="2958f784-0ef9-4616-b22d-512a8cad1f0d">Complete</TemplateStatus>
    <ShowIn xmlns="2958f784-0ef9-4616-b22d-512a8cad1f0d">Show everywhere</ShowIn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InternalTagsTaxHTField0 xmlns="2958f784-0ef9-4616-b22d-512a8cad1f0d">
      <Terms xmlns="http://schemas.microsoft.com/office/infopath/2007/PartnerControls"/>
    </InternalTagsTaxHTField0>
    <UANotes xmlns="2958f784-0ef9-4616-b22d-512a8cad1f0d">2003 to 2007 conversion</UANotes>
    <AssetExpire xmlns="2958f784-0ef9-4616-b22d-512a8cad1f0d">2035-01-01T08:00:00+00:00</AssetExpire>
    <CSXSubmissionMarket xmlns="2958f784-0ef9-4616-b22d-512a8cad1f0d" xsi:nil="true"/>
    <DSATActionTaken xmlns="2958f784-0ef9-4616-b22d-512a8cad1f0d" xsi:nil="true"/>
    <SubmitterId xmlns="2958f784-0ef9-4616-b22d-512a8cad1f0d" xsi:nil="true"/>
    <EditorialTags xmlns="2958f784-0ef9-4616-b22d-512a8cad1f0d" xsi:nil="true"/>
    <TPExecutable xmlns="2958f784-0ef9-4616-b22d-512a8cad1f0d" xsi:nil="true"/>
    <CSXSubmissionDate xmlns="2958f784-0ef9-4616-b22d-512a8cad1f0d" xsi:nil="true"/>
    <CSXUpdate xmlns="2958f784-0ef9-4616-b22d-512a8cad1f0d">false</CSXUpdate>
    <AssetType xmlns="2958f784-0ef9-4616-b22d-512a8cad1f0d">TP</AssetType>
    <ApprovalLog xmlns="2958f784-0ef9-4616-b22d-512a8cad1f0d" xsi:nil="true"/>
    <BugNumber xmlns="2958f784-0ef9-4616-b22d-512a8cad1f0d" xsi:nil="true"/>
    <OriginAsset xmlns="2958f784-0ef9-4616-b22d-512a8cad1f0d" xsi:nil="true"/>
    <TPComponent xmlns="2958f784-0ef9-4616-b22d-512a8cad1f0d" xsi:nil="true"/>
    <Milestone xmlns="2958f784-0ef9-4616-b22d-512a8cad1f0d" xsi:nil="true"/>
    <RecommendationsModifier xmlns="2958f784-0ef9-4616-b22d-512a8cad1f0d" xsi:nil="true"/>
    <Description0 xmlns="fb5acd76-e9f3-4601-9d69-91f53ab96ae6" xsi:nil="true"/>
    <Component xmlns="fb5acd76-e9f3-4601-9d69-91f53ab96ae6" xsi:nil="true"/>
    <AssetId xmlns="2958f784-0ef9-4616-b22d-512a8cad1f0d">TP102828175</AssetId>
    <PolicheckWords xmlns="2958f784-0ef9-4616-b22d-512a8cad1f0d" xsi:nil="true"/>
    <TPLaunchHelpLink xmlns="2958f784-0ef9-4616-b22d-512a8cad1f0d" xsi:nil="true"/>
    <IntlLocPriority xmlns="2958f784-0ef9-4616-b22d-512a8cad1f0d" xsi:nil="true"/>
    <TPApplication xmlns="2958f784-0ef9-4616-b22d-512a8cad1f0d" xsi:nil="true"/>
    <IntlLangReviewer xmlns="2958f784-0ef9-4616-b22d-512a8cad1f0d" xsi:nil="true"/>
    <HandoffToMSDN xmlns="2958f784-0ef9-4616-b22d-512a8cad1f0d" xsi:nil="true"/>
    <PlannedPubDate xmlns="2958f784-0ef9-4616-b22d-512a8cad1f0d" xsi:nil="true"/>
    <CrawlForDependencies xmlns="2958f784-0ef9-4616-b22d-512a8cad1f0d">false</CrawlForDependencies>
    <LocLastLocAttemptVersionLookup xmlns="2958f784-0ef9-4616-b22d-512a8cad1f0d">824778</LocLastLocAttemptVersionLookup>
    <TrustLevel xmlns="2958f784-0ef9-4616-b22d-512a8cad1f0d">1 Microsoft Managed Content</TrustLevel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IsSearchable xmlns="2958f784-0ef9-4616-b22d-512a8cad1f0d">true</IsSearchable>
    <TemplateTemplateType xmlns="2958f784-0ef9-4616-b22d-512a8cad1f0d">PowerPoint 12 Default</TemplateTemplateType>
    <Markets xmlns="2958f784-0ef9-4616-b22d-512a8cad1f0d"/>
    <IntlLangReview xmlns="2958f784-0ef9-4616-b22d-512a8cad1f0d">false</IntlLangReview>
    <UAProjectedTotalWords xmlns="2958f784-0ef9-4616-b22d-512a8cad1f0d" xsi:nil="true"/>
    <OutputCachingOn xmlns="2958f784-0ef9-4616-b22d-512a8cad1f0d">false</OutputCachingOn>
    <AverageRating xmlns="2958f784-0ef9-4616-b22d-512a8cad1f0d" xsi:nil="true"/>
    <APAuthor xmlns="2958f784-0ef9-4616-b22d-512a8cad1f0d">
      <UserInfo>
        <DisplayName/>
        <AccountId>2365</AccountId>
        <AccountType/>
      </UserInfo>
    </APAuthor>
    <TPCommandLine xmlns="2958f784-0ef9-4616-b22d-512a8cad1f0d" xsi:nil="true"/>
    <LocManualTestRequired xmlns="2958f784-0ef9-4616-b22d-512a8cad1f0d">false</LocManualTestRequired>
    <TPAppVersion xmlns="2958f784-0ef9-4616-b22d-512a8cad1f0d" xsi:nil="true"/>
    <EditorialStatus xmlns="2958f784-0ef9-4616-b22d-512a8cad1f0d">Complete</EditorialStatus>
    <LastModifiedDateTime xmlns="2958f784-0ef9-4616-b22d-512a8cad1f0d" xsi:nil="true"/>
    <TPLaunchHelpLinkType xmlns="2958f784-0ef9-4616-b22d-512a8cad1f0d">Template</TPLaunchHelpLinkType>
    <OriginalRelease xmlns="2958f784-0ef9-4616-b22d-512a8cad1f0d">14</OriginalRelease>
    <ScenarioTagsTaxHTField0 xmlns="2958f784-0ef9-4616-b22d-512a8cad1f0d">
      <Terms xmlns="http://schemas.microsoft.com/office/infopath/2007/PartnerControls"/>
    </ScenarioTagsTaxHTField0>
    <LocalizationTagsTaxHTField0 xmlns="2958f784-0ef9-4616-b22d-512a8cad1f0d">
      <Terms xmlns="http://schemas.microsoft.com/office/infopath/2007/PartnerControls"/>
    </LocalizationTagsTaxHTField0>
    <LocMarketGroupTiers2 xmlns="2958f784-0ef9-4616-b22d-512a8cad1f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BE2B71-6379-4506-A931-40A15AAC88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AB8CC3-43F1-40C0-B03C-EF414A7251F5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customXml/itemProps3.xml><?xml version="1.0" encoding="utf-8"?>
<ds:datastoreItem xmlns:ds="http://schemas.openxmlformats.org/officeDocument/2006/customXml" ds:itemID="{7A6981D3-3E5C-4A1F-A39E-36DF41E62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análisis final del proyecto</Template>
  <TotalTime>34</TotalTime>
  <Words>133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ms_pptpostmortem_tp01018455</vt:lpstr>
      <vt:lpstr>Análisis del Titanic </vt:lpstr>
      <vt:lpstr> El titanic fue un accidente con una tasa de mortalidad alta…</vt:lpstr>
      <vt:lpstr> En esa ocasión los datos apoyan que se dio el "Las mujeres y los niños primero", pero... </vt:lpstr>
      <vt:lpstr> La clase en la que se viajó tuvo una influencia significativa y podría explicar…</vt:lpstr>
      <vt:lpstr> las diferencias de tasas de supervivencia entre mujeres y niños…</vt:lpstr>
      <vt:lpstr> Además aunque el puerto de embarque parece influir, se podría asumir que lo fue el tipo de pasajero que embarcó en cada uno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Titanic </dc:title>
  <dc:subject/>
  <dc:creator>martin amez segovia</dc:creator>
  <cp:keywords/>
  <dc:description/>
  <cp:lastModifiedBy>martin amez segovia</cp:lastModifiedBy>
  <cp:revision>4</cp:revision>
  <dcterms:created xsi:type="dcterms:W3CDTF">2023-12-14T18:22:27Z</dcterms:created>
  <dcterms:modified xsi:type="dcterms:W3CDTF">2023-12-14T18:56:34Z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TC010184553082</vt:lpwstr>
  </property>
  <property fmtid="{D5CDD505-2E9C-101B-9397-08002B2CF9AE}" pid="3" name="InternalTags">
    <vt:lpwstr/>
  </property>
  <property fmtid="{D5CDD505-2E9C-101B-9397-08002B2CF9AE}" pid="4" name="ContentTypeId">
    <vt:lpwstr>0x010100DE95A0C693CEB341887D38A4A2B58B45040072C752107C5A7B47AA91A1EE638E6F1F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14081200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