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AB20-F0B6-9042-A2A6-5C596420B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85D5-70EB-144C-9AA8-0043971C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354F-58BB-D44E-BC5A-5C422414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5131-6831-4C43-AD59-A37E039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1A6D-4A46-B04F-8A12-BDAA0A61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DE93-1959-0D49-8B88-FA53DEC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BF7FC-C427-084D-A56B-E4538C03E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A674-FC23-E74B-861E-E0365B29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B1FD-616E-214A-BDEE-C1E70A83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05EF-8B20-A747-B853-2600E85F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942BB-05E0-E844-8FCB-92B7B4C39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66C84-D07A-4D46-A8FF-957E4C11A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0B1F-42F6-0B49-B189-A254D7C2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CCF1-6D7B-104A-AB23-1A2212B8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E87E-1F3A-E645-9E6D-0092972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4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1B23-0EDD-C14A-9655-9622ADE7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32CF-59EF-5540-88BD-E88E8FA6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B83D-E32C-3748-AE11-AE19529F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9B89-D1CE-8A4C-8980-FAB735BF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E473-FF66-AE4E-A5E1-3E8F015B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5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AF6B-7755-674E-9C0F-A9B8C95B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73D4-B4EA-FD47-8A45-B18355ED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279C-5E7D-414A-82AD-E1BA4B0F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5131-DD91-6941-A166-4A4CB93A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A046-54BE-9949-8767-4DA58F1F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2FF7-33BA-A849-B50D-5DD639F7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2C13-907C-0D40-B329-8F2DE3C5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210B-C572-A540-9B7E-2648906DF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A969-9EBF-D945-8330-A3AA868C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3D1EE-A53B-7842-A7CC-68C2C8B7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EA50F-3845-F944-96B8-BEBEC867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A035-6DFF-B843-BE4A-5ECB9B35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EB68-536E-DB48-84C2-A9E0C170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F654-ADB8-4446-AF8D-2AA5511C7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8F33F-3A61-5747-8231-332285DCC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E4AB2-B7A4-1B4B-BBC0-72E7AEF46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016F8-C188-EC4F-A89B-20A44211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E0CB0-1570-7E47-A74F-2F9125D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31317-B0AB-DC42-B4A6-B24EBEBA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D6D1-5AFA-C94F-8D98-69E9A86B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9C965-5DDA-DE4C-AD48-7BB7103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5B38B-64FB-8042-9CC4-635878D3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525A5-B10F-7844-859A-AB4A19B4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6FF5B-307B-5E47-AF6D-BAFAAAA7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B3652-D9BD-2F43-A681-A59C84F1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96A3E-2322-BF44-BEF5-9462D232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C25-5857-6B4E-B08F-187B5C0D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373-81BB-F549-BB74-636A0767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B8474-CCF8-404B-B594-EF6FC6F12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96C-0F7C-7644-BA0A-D10507C5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CCACD-F4BF-2249-B115-7C30DFEA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BB3A-8A66-AC44-A8D0-6FF75269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466B-3FD4-DD4B-AEF0-1F809635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D7F32-12F6-8F41-A6D5-F4C3452E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1A4F-ED83-6B44-BF3C-322AB92B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85A0C-7B1C-0C47-A58F-D75D0D6F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4A23-8EC2-064D-B170-3787F54E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1C869-5A9A-AF44-9479-FB10DF77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5D7C9-3E10-BC44-B756-A45631CE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F4C6-888E-9548-9A21-54A5A2A7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710B-2457-9D4B-863E-523DDB23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53CC-F237-9442-8A04-ADF8A0C085CD}" type="datetimeFigureOut">
              <a:rPr lang="en-US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5F5E-BC76-584B-8315-735E46E1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88F5-00F3-8D46-A992-B2FC853D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F8C3-FDDF-9F48-9707-084D407D25E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105991D-937F-B046-A14A-5E911A65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079" y="2892549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72A07D9-2CB6-9C4D-951A-1CFCD89F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55"/>
            <a:ext cx="12192000" cy="68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A19D-6344-B44E-A549-F2F4117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2E2B38-AD53-9B46-A9EA-CF6BF5572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68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4037-CB81-0E42-B7A7-9C2C2751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94596D-1161-964B-951D-277B7CCD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3708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AD11-AF5D-1148-89D2-DE8FB646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F8DCE6-2264-754C-A53A-E547DB5BF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40"/>
            <a:ext cx="12192000" cy="6890340"/>
          </a:xfrm>
        </p:spPr>
      </p:pic>
    </p:spTree>
    <p:extLst>
      <p:ext uri="{BB962C8B-B14F-4D97-AF65-F5344CB8AC3E}">
        <p14:creationId xmlns:p14="http://schemas.microsoft.com/office/powerpoint/2010/main" val="118264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2A8C-EBBD-5043-A401-02F74A9A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A6670B-789F-4349-84B0-2A6328BEC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18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A916-199D-3843-8167-DB6FD159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2F716C-3197-8645-95EB-9B38F9658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6"/>
            <a:ext cx="12191999" cy="6847654"/>
          </a:xfrm>
        </p:spPr>
      </p:pic>
    </p:spTree>
    <p:extLst>
      <p:ext uri="{BB962C8B-B14F-4D97-AF65-F5344CB8AC3E}">
        <p14:creationId xmlns:p14="http://schemas.microsoft.com/office/powerpoint/2010/main" val="14470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6A45-CAD9-9249-8AD9-482B4E5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BDCECC-5A66-594A-9157-259EE9D56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3366" cy="6858001"/>
          </a:xfrm>
        </p:spPr>
      </p:pic>
    </p:spTree>
    <p:extLst>
      <p:ext uri="{BB962C8B-B14F-4D97-AF65-F5344CB8AC3E}">
        <p14:creationId xmlns:p14="http://schemas.microsoft.com/office/powerpoint/2010/main" val="145651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2976-2921-7A44-A520-B073217A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047777-09BA-A948-9BD4-074E3ECA7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65" y="-56790"/>
            <a:ext cx="12316939" cy="6930084"/>
          </a:xfrm>
        </p:spPr>
      </p:pic>
    </p:spTree>
    <p:extLst>
      <p:ext uri="{BB962C8B-B14F-4D97-AF65-F5344CB8AC3E}">
        <p14:creationId xmlns:p14="http://schemas.microsoft.com/office/powerpoint/2010/main" val="395698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F620-FC07-1C4E-91F6-35895763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CB2139-90AB-4D47-B165-699485461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7209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BDA3-4A4C-FA4F-89D5-AE64BE9F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4B5FB5-C4F2-FE44-825C-9977EA8D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9935"/>
          </a:xfrm>
        </p:spPr>
      </p:pic>
    </p:spTree>
    <p:extLst>
      <p:ext uri="{BB962C8B-B14F-4D97-AF65-F5344CB8AC3E}">
        <p14:creationId xmlns:p14="http://schemas.microsoft.com/office/powerpoint/2010/main" val="42718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49E06A7-F0EC-4040-92FE-CB210FB95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6" y="351670"/>
            <a:ext cx="10363648" cy="5829552"/>
          </a:xfrm>
        </p:spPr>
      </p:pic>
    </p:spTree>
    <p:extLst>
      <p:ext uri="{BB962C8B-B14F-4D97-AF65-F5344CB8AC3E}">
        <p14:creationId xmlns:p14="http://schemas.microsoft.com/office/powerpoint/2010/main" val="42831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B394-9AE0-7840-A15B-6FF1AE1E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D2AD5B-5036-B84F-A4D9-C416EAB5D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321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28CC-2096-984F-9091-52D3927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5E1A4A-DB5A-6549-ACDB-A72B411CE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2"/>
            <a:ext cx="12192000" cy="6804667"/>
          </a:xfrm>
        </p:spPr>
      </p:pic>
    </p:spTree>
    <p:extLst>
      <p:ext uri="{BB962C8B-B14F-4D97-AF65-F5344CB8AC3E}">
        <p14:creationId xmlns:p14="http://schemas.microsoft.com/office/powerpoint/2010/main" val="334849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2</cp:revision>
  <dcterms:created xsi:type="dcterms:W3CDTF">2020-11-07T10:00:35Z</dcterms:created>
  <dcterms:modified xsi:type="dcterms:W3CDTF">2020-11-07T11:03:12Z</dcterms:modified>
</cp:coreProperties>
</file>