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1a9af6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1a9af6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1a9af63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1a9af63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1a9af63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1a9af63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1a9af63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1a9af63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1a9af63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1a9af63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1a9af63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1a9af63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1a9af6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1a9af6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llthelyrics.com/inde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Търсене</a:t>
            </a:r>
            <a:r>
              <a:rPr lang="en"/>
              <a:t> в текстове на песни с емоция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Изготвено от: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Мартин Георгиев ф.н. 25907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проблема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Намирането на хубава песен е трудно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Търсене не по името а по текста на песента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Добавяне на елементи на емоция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14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Класифициране на текст от песен до емоция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28500" y="1620175"/>
            <a:ext cx="76887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Намиране на обучителни данни (вече класифицирани текстове) - MoodyLyrics4Q (FM Tags), MoodyLyrics ( чрез пресмятане на подбуда и валентност)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Кодиране на текстовете чрез моделния език “Bert” (Cased_768)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Създаване на прост модел с невронна мрежа на keras върху tensorflow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Трениране на модела върху google colab облака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Извличане на текстове на песни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Използване на инструмента scrapy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Извличане от сайта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https://www.allthelyrics.com/index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"/>
              <a:t>Лесна структура на сайта и обем от над 400 000 текстове на песни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25" y="102875"/>
            <a:ext cx="62579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25" y="739125"/>
            <a:ext cx="22669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25" y="2706450"/>
            <a:ext cx="38862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7550" y="1464575"/>
            <a:ext cx="35433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636325" y="353750"/>
            <a:ext cx="19044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Линк за всяка буква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638950" y="1216900"/>
            <a:ext cx="12522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Групи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921950" y="2497500"/>
            <a:ext cx="12522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Песни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681200" y="1054175"/>
            <a:ext cx="14646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Текст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за данните преди индексиране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75" y="1945550"/>
            <a:ext cx="53681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търсачка върху текстовете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Използване на инструмента “Woosh”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Създава се обратен индекс върху текстовете на обработените текстове до момент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Търсенето връща най - добър резултат като разглежда n-грами на заявката и търси по тях и сортира резултатите по мярката tf-idf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02075" y="766225"/>
            <a:ext cx="78063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Lato"/>
                <a:ea typeface="Lato"/>
                <a:cs typeface="Lato"/>
                <a:sym typeface="Lato"/>
              </a:rPr>
              <a:t>Демо</a:t>
            </a:r>
            <a:endParaRPr sz="9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