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Old Standard TT"/>
      <p:regular r:id="rId13"/>
      <p:bold r:id="rId14"/>
      <p: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ldStandardTT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ldStandardTT-italic.fntdata"/><Relationship Id="rId14" Type="http://schemas.openxmlformats.org/officeDocument/2006/relationships/font" Target="fonts/OldStandardT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Търсене в текстове на песни с емоция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65114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Мартин Георгиев ф.н. 25907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 да намерим подходящата песен?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Идея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785225" y="3797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Цели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14605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Събиране на много текстове на песни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Индексиране за търсене по текст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Категоризиране по категории - емоции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n" sz="1600"/>
              <a:t>Търсене по текст на песен и по избрана емоция (радост, гняв, тъга, страх, неутралност)</a:t>
            </a:r>
            <a:endParaRPr sz="1600"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1969" l="0" r="0" t="1978"/>
          <a:stretch/>
        </p:blipFill>
        <p:spPr>
          <a:xfrm>
            <a:off x="4705150" y="342525"/>
            <a:ext cx="2035799" cy="1955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4">
            <a:alphaModFix/>
          </a:blip>
          <a:srcRect b="-1615" l="0" r="0" t="56354"/>
          <a:stretch/>
        </p:blipFill>
        <p:spPr>
          <a:xfrm>
            <a:off x="6796500" y="379688"/>
            <a:ext cx="2035799" cy="19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5">
            <a:alphaModFix/>
          </a:blip>
          <a:srcRect b="0" l="-867" r="-1163" t="0"/>
          <a:stretch/>
        </p:blipFill>
        <p:spPr>
          <a:xfrm>
            <a:off x="4106150" y="2363200"/>
            <a:ext cx="4951725" cy="239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Данни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Извличане от azlyrics (crawling)</a:t>
            </a:r>
            <a:endParaRPr/>
          </a:p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https://www.azlyrics.com/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Категории от A до Z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Десетки изпълнители на буква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Деситина албума на изпълнител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Десетина песни на албум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71675"/>
            <a:ext cx="3999900" cy="1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За извличане на данните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-scrapy (Python)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За обработка и индексиране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-Lucine (Python)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-NLTK (Python)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4539850" y="11280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Отбелязване на емоциите</a:t>
            </a:r>
            <a:endParaRPr b="1" sz="18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Wordnet-affect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1) LDA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2) Бейсов класификатор</a:t>
            </a:r>
            <a:endParaRPr sz="1600"/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712725" y="4363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Технологии, които ще използвам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-1511" l="-14985" r="-14985" t="-3464"/>
          <a:stretch/>
        </p:blipFill>
        <p:spPr>
          <a:xfrm>
            <a:off x="2223100" y="209250"/>
            <a:ext cx="4951725" cy="450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