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03FF4188-C834-4785-BD4C-ED95961C6744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0F101754-D3D3-4A6D-BA56-E5FF2A396A07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1.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PLIP web tool result page. On the left is a menu for ligands and binding sites, in the middle an image of a selected binding site and on the right a table with details of the interactions.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2021. Published by Oxford University Press on behalf of Nucleic Acids Research.This is an Open Access article distributed under the terms of the Creative Commons Attribution License (http://creativecommons.org/licenses/by/4.0/), which permits unrestricted reuse, distribution, and reproduction in any medium, provided the original work is properly cited.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ED61F55A-44DD-42BF-BD5F-9D7753A29275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nar/gkab294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Nucleic Acids Res</a:t>
            </a:r>
            <a:r>
              <a:rPr lang="en-US" altLang="en-US" sz="1000">
                <a:solidFill>
                  <a:srgbClr val="333333"/>
                </a:solidFill>
              </a:rPr>
              <a:t>, Volume 49, Issue W1, 2 July 2021, Pages W530–W534,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https://doi.org/10.1093/nar/gkab294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1. </a:t>
            </a:r>
            <a:r>
              <a:rPr lang="en-US" altLang="en-US" b="0"/>
              <a:t>PLIP web tool result page. On the left is a menu for ligands and binding sites, in the middle an image of a ...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2322701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1. PLIP web tool result page. On the left is a menu for ligands and binding sites, in the middle an image of a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2024-05-28T10:09:00Z</dcterms:modified>
</cp:coreProperties>
</file>