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71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129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287D1-10D8-4AC6-8B27-5BE33A12BC90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6472E-C2BE-4357-ACE2-DA0097119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627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287D1-10D8-4AC6-8B27-5BE33A12BC90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6472E-C2BE-4357-ACE2-DA0097119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699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287D1-10D8-4AC6-8B27-5BE33A12BC90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6472E-C2BE-4357-ACE2-DA0097119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264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287D1-10D8-4AC6-8B27-5BE33A12BC90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6472E-C2BE-4357-ACE2-DA0097119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704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287D1-10D8-4AC6-8B27-5BE33A12BC90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6472E-C2BE-4357-ACE2-DA0097119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093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287D1-10D8-4AC6-8B27-5BE33A12BC90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6472E-C2BE-4357-ACE2-DA0097119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980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287D1-10D8-4AC6-8B27-5BE33A12BC90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6472E-C2BE-4357-ACE2-DA0097119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702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287D1-10D8-4AC6-8B27-5BE33A12BC90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6472E-C2BE-4357-ACE2-DA0097119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033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287D1-10D8-4AC6-8B27-5BE33A12BC90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6472E-C2BE-4357-ACE2-DA0097119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283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287D1-10D8-4AC6-8B27-5BE33A12BC90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6472E-C2BE-4357-ACE2-DA0097119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003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287D1-10D8-4AC6-8B27-5BE33A12BC90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6472E-C2BE-4357-ACE2-DA0097119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932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Franklin Gothic Book" panose="020B0503020102020204" pitchFamily="34" charset="0"/>
              </a:defRPr>
            </a:lvl1pPr>
          </a:lstStyle>
          <a:p>
            <a:fld id="{398287D1-10D8-4AC6-8B27-5BE33A12BC90}" type="datetimeFigureOut">
              <a:rPr lang="en-US" smtClean="0"/>
              <a:pPr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Franklin Gothic Book" panose="020B05030201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Franklin Gothic Book" panose="020B0503020102020204" pitchFamily="34" charset="0"/>
              </a:defRPr>
            </a:lvl1pPr>
          </a:lstStyle>
          <a:p>
            <a:fld id="{2146472E-C2BE-4357-ACE2-DA009711997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1629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Franklin Gothic Demi" panose="020B0703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3A895-987D-48DA-8395-7CF35F02B4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407505"/>
            <a:ext cx="9144000" cy="1104693"/>
          </a:xfrm>
        </p:spPr>
        <p:txBody>
          <a:bodyPr/>
          <a:lstStyle/>
          <a:p>
            <a:r>
              <a:rPr lang="en-US" dirty="0"/>
              <a:t>forest3D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A68B11-B2C1-4C15-A5A8-1C9AC27B95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1506841"/>
            <a:ext cx="6858000" cy="411921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David Diaz, Martin </a:t>
            </a:r>
            <a:r>
              <a:rPr lang="en-US" sz="2000" dirty="0" err="1">
                <a:solidFill>
                  <a:schemeClr val="tx1">
                    <a:lumMod val="75000"/>
                  </a:schemeClr>
                </a:solidFill>
              </a:rPr>
              <a:t>Bagaram</a:t>
            </a:r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, </a:t>
            </a:r>
            <a:r>
              <a:rPr lang="en-US" sz="2000" dirty="0" err="1">
                <a:solidFill>
                  <a:schemeClr val="tx1">
                    <a:lumMod val="75000"/>
                  </a:schemeClr>
                </a:solidFill>
              </a:rPr>
              <a:t>Zhehao</a:t>
            </a:r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 Li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C8E8305-A88A-4198-87C4-1A76C1331979}"/>
              </a:ext>
            </a:extLst>
          </p:cNvPr>
          <p:cNvGrpSpPr/>
          <p:nvPr/>
        </p:nvGrpSpPr>
        <p:grpSpPr>
          <a:xfrm>
            <a:off x="1816290" y="4462873"/>
            <a:ext cx="5511419" cy="1776571"/>
            <a:chOff x="172865" y="3070845"/>
            <a:chExt cx="4866275" cy="156861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65062A7-4717-4FC4-8957-4BAACB4B671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4209" t="-6843" r="14208" b="88101"/>
            <a:stretch/>
          </p:blipFill>
          <p:spPr>
            <a:xfrm>
              <a:off x="172865" y="4227538"/>
              <a:ext cx="4866273" cy="41192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6B58500D-41FF-4BD7-9818-5DF63F581C9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1898" b="10321"/>
            <a:stretch/>
          </p:blipFill>
          <p:spPr>
            <a:xfrm>
              <a:off x="172868" y="3070845"/>
              <a:ext cx="4866272" cy="1223739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CB06509-32B9-41CA-83B0-10F1A28E2B5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88101" b="-4724"/>
            <a:stretch/>
          </p:blipFill>
          <p:spPr>
            <a:xfrm>
              <a:off x="172866" y="4200980"/>
              <a:ext cx="4866273" cy="261523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44B4158-1918-407E-B423-2DF31788CDFD}"/>
              </a:ext>
            </a:extLst>
          </p:cNvPr>
          <p:cNvGrpSpPr/>
          <p:nvPr/>
        </p:nvGrpSpPr>
        <p:grpSpPr>
          <a:xfrm>
            <a:off x="2138864" y="2159901"/>
            <a:ext cx="4909387" cy="2089101"/>
            <a:chOff x="2138864" y="2159901"/>
            <a:chExt cx="4909387" cy="2089101"/>
          </a:xfrm>
        </p:grpSpPr>
        <p:pic>
          <p:nvPicPr>
            <p:cNvPr id="1028" name="Picture 4" descr="http://wildlife.org/wp-content/uploads/2017/02/lidar.png">
              <a:extLst>
                <a:ext uri="{FF2B5EF4-FFF2-40B4-BE49-F238E27FC236}">
                  <a16:creationId xmlns:a16="http://schemas.microsoft.com/office/drawing/2014/main" id="{FF6E1FDD-F4C8-472C-A05D-9F2F6EA515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38864" y="2159901"/>
              <a:ext cx="4909387" cy="20891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2821F17-7E16-46B5-8D68-7BC2A8E33F71}"/>
                </a:ext>
              </a:extLst>
            </p:cNvPr>
            <p:cNvSpPr txBox="1"/>
            <p:nvPr/>
          </p:nvSpPr>
          <p:spPr>
            <a:xfrm>
              <a:off x="6281694" y="4002781"/>
              <a:ext cx="76655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wildlife.org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94813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3A895-987D-48DA-8395-7CF35F02B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000" dirty="0"/>
              <a:t>Tree Data Pre-Processing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67D73F-0DD5-4A56-AF59-636BF9AD93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351338"/>
          </a:xfrm>
        </p:spPr>
        <p:txBody>
          <a:bodyPr/>
          <a:lstStyle/>
          <a:p>
            <a:pPr marL="0" indent="0">
              <a:spcAft>
                <a:spcPts val="1800"/>
              </a:spcAft>
              <a:buNone/>
            </a:pPr>
            <a:r>
              <a:rPr lang="en-US" i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functional requirements:</a:t>
            </a:r>
          </a:p>
          <a:p>
            <a:pPr marL="461963">
              <a:spcAft>
                <a:spcPts val="1800"/>
              </a:spcAft>
            </a:pPr>
            <a:r>
              <a:rPr lang="en-US" dirty="0"/>
              <a:t>Read in raw tree list data in text (*.txt, *.csv) and geospatial (*.</a:t>
            </a:r>
            <a:r>
              <a:rPr lang="en-US" dirty="0" err="1"/>
              <a:t>shp</a:t>
            </a:r>
            <a:r>
              <a:rPr lang="en-US" dirty="0"/>
              <a:t>) file formats</a:t>
            </a:r>
          </a:p>
          <a:p>
            <a:pPr marL="461963">
              <a:spcAft>
                <a:spcPts val="1800"/>
              </a:spcAft>
            </a:pPr>
            <a:r>
              <a:rPr lang="en-US" dirty="0"/>
              <a:t>Retain desired attributes from different data sources, reformat to consistent specs</a:t>
            </a:r>
          </a:p>
          <a:p>
            <a:pPr marL="461963">
              <a:spcAft>
                <a:spcPts val="1800"/>
              </a:spcAft>
            </a:pPr>
            <a:r>
              <a:rPr lang="en-US" dirty="0"/>
              <a:t>Identify coordinate reference system, if present; project locations to known coordinate system</a:t>
            </a:r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266348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3A895-987D-48DA-8395-7CF35F02B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000" dirty="0"/>
              <a:t>Tree Data Pre-Processing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564157C-C9F4-4866-96C9-40C795E5DD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000" dirty="0">
                <a:solidFill>
                  <a:srgbClr val="FFC000"/>
                </a:solidFill>
                <a:latin typeface="Consolas" panose="020B0609020204030204" pitchFamily="49" charset="0"/>
              </a:rPr>
              <a:t>Pandas, </a:t>
            </a:r>
            <a:r>
              <a:rPr lang="en-US" sz="2000" dirty="0" err="1">
                <a:solidFill>
                  <a:srgbClr val="FFC000"/>
                </a:solidFill>
                <a:latin typeface="Consolas" panose="020B0609020204030204" pitchFamily="49" charset="0"/>
              </a:rPr>
              <a:t>GeoPandas</a:t>
            </a:r>
            <a:endParaRPr lang="en-US" sz="2000" dirty="0">
              <a:solidFill>
                <a:srgbClr val="FFC00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B793014-A710-455E-A607-FE3B5A41EE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000" dirty="0" err="1">
                <a:solidFill>
                  <a:srgbClr val="FFC000"/>
                </a:solidFill>
                <a:latin typeface="Consolas" panose="020B0609020204030204" pitchFamily="49" charset="0"/>
              </a:rPr>
              <a:t>ArcPy</a:t>
            </a:r>
            <a:r>
              <a:rPr lang="en-US" sz="2000" dirty="0">
                <a:solidFill>
                  <a:srgbClr val="FFC000"/>
                </a:solidFill>
                <a:latin typeface="Consolas" panose="020B0609020204030204" pitchFamily="49" charset="0"/>
              </a:rPr>
              <a:t>, ArcGIS, QGIS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E5A3D7E3-4F9D-4E26-AA09-207016052F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675823"/>
            <a:ext cx="3868340" cy="3513840"/>
          </a:xfrm>
        </p:spPr>
        <p:txBody>
          <a:bodyPr/>
          <a:lstStyle/>
          <a:p>
            <a:r>
              <a:rPr lang="en-US" dirty="0"/>
              <a:t>How it works</a:t>
            </a:r>
          </a:p>
          <a:p>
            <a:r>
              <a:rPr lang="en-US" dirty="0"/>
              <a:t>Advantages</a:t>
            </a:r>
          </a:p>
          <a:p>
            <a:r>
              <a:rPr lang="en-US" dirty="0"/>
              <a:t>Disadvantages</a:t>
            </a:r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782CB866-FE22-4064-84A2-3C0C3B20EF57}"/>
              </a:ext>
            </a:extLst>
          </p:cNvPr>
          <p:cNvSpPr txBox="1">
            <a:spLocks/>
          </p:cNvSpPr>
          <p:nvPr/>
        </p:nvSpPr>
        <p:spPr>
          <a:xfrm>
            <a:off x="4651245" y="2675823"/>
            <a:ext cx="3868340" cy="3513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How it works</a:t>
            </a:r>
          </a:p>
          <a:p>
            <a:r>
              <a:rPr lang="en-US" dirty="0"/>
              <a:t>Advantages</a:t>
            </a:r>
          </a:p>
          <a:p>
            <a:r>
              <a:rPr lang="en-US" dirty="0"/>
              <a:t>Disadvantages</a:t>
            </a:r>
          </a:p>
        </p:txBody>
      </p:sp>
    </p:spTree>
    <p:extLst>
      <p:ext uri="{BB962C8B-B14F-4D97-AF65-F5344CB8AC3E}">
        <p14:creationId xmlns:p14="http://schemas.microsoft.com/office/powerpoint/2010/main" val="7768181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106</TotalTime>
  <Words>86</Words>
  <Application>Microsoft Office PowerPoint</Application>
  <PresentationFormat>On-screen Show (4:3)</PresentationFormat>
  <Paragraphs>17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Calibri</vt:lpstr>
      <vt:lpstr>Consolas</vt:lpstr>
      <vt:lpstr>Franklin Gothic Book</vt:lpstr>
      <vt:lpstr>Franklin Gothic Demi</vt:lpstr>
      <vt:lpstr>Times New Roman</vt:lpstr>
      <vt:lpstr>Office Theme</vt:lpstr>
      <vt:lpstr>forest3D</vt:lpstr>
      <vt:lpstr>Tree Data Pre-Processing</vt:lpstr>
      <vt:lpstr>Tree Data Pre-Processing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Diaz</dc:creator>
  <cp:lastModifiedBy>David Diaz</cp:lastModifiedBy>
  <cp:revision>12</cp:revision>
  <dcterms:created xsi:type="dcterms:W3CDTF">2018-11-10T19:04:26Z</dcterms:created>
  <dcterms:modified xsi:type="dcterms:W3CDTF">2018-11-10T20:53:09Z</dcterms:modified>
</cp:coreProperties>
</file>